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88" y="7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4F87-5D36-7C45-89D1-AAC287AA3337}" type="datetimeFigureOut">
              <a:rPr lang="en-US" smtClean="0"/>
              <a:t>2/25/13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090B-1C52-2E49-AE4C-D4F1AEBB5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4F87-5D36-7C45-89D1-AAC287AA3337}" type="datetimeFigureOut">
              <a:rPr lang="en-US" smtClean="0"/>
              <a:t>2/25/13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090B-1C52-2E49-AE4C-D4F1AEBB5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9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4F87-5D36-7C45-89D1-AAC287AA3337}" type="datetimeFigureOut">
              <a:rPr lang="en-US" smtClean="0"/>
              <a:t>2/25/13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090B-1C52-2E49-AE4C-D4F1AEBB5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3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4F87-5D36-7C45-89D1-AAC287AA3337}" type="datetimeFigureOut">
              <a:rPr lang="en-US" smtClean="0"/>
              <a:t>2/25/13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090B-1C52-2E49-AE4C-D4F1AEBB5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1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4F87-5D36-7C45-89D1-AAC287AA3337}" type="datetimeFigureOut">
              <a:rPr lang="en-US" smtClean="0"/>
              <a:t>2/25/13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090B-1C52-2E49-AE4C-D4F1AEBB5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0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4F87-5D36-7C45-89D1-AAC287AA3337}" type="datetimeFigureOut">
              <a:rPr lang="en-US" smtClean="0"/>
              <a:t>2/25/13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090B-1C52-2E49-AE4C-D4F1AEBB5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2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4F87-5D36-7C45-89D1-AAC287AA3337}" type="datetimeFigureOut">
              <a:rPr lang="en-US" smtClean="0"/>
              <a:t>2/25/13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090B-1C52-2E49-AE4C-D4F1AEBB5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5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4F87-5D36-7C45-89D1-AAC287AA3337}" type="datetimeFigureOut">
              <a:rPr lang="en-US" smtClean="0"/>
              <a:t>2/25/13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090B-1C52-2E49-AE4C-D4F1AEBB5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9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4F87-5D36-7C45-89D1-AAC287AA3337}" type="datetimeFigureOut">
              <a:rPr lang="en-US" smtClean="0"/>
              <a:t>2/25/13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090B-1C52-2E49-AE4C-D4F1AEBB5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34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4F87-5D36-7C45-89D1-AAC287AA3337}" type="datetimeFigureOut">
              <a:rPr lang="en-US" smtClean="0"/>
              <a:t>2/25/13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090B-1C52-2E49-AE4C-D4F1AEBB5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7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4F87-5D36-7C45-89D1-AAC287AA3337}" type="datetimeFigureOut">
              <a:rPr lang="en-US" smtClean="0"/>
              <a:t>2/25/13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090B-1C52-2E49-AE4C-D4F1AEBB5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8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04F87-5D36-7C45-89D1-AAC287AA3337}" type="datetimeFigureOut">
              <a:rPr lang="en-US" smtClean="0"/>
              <a:t>2/25/13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4090B-1C52-2E49-AE4C-D4F1AEBB5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0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9"/>
          <p:cNvGrpSpPr>
            <a:grpSpLocks/>
          </p:cNvGrpSpPr>
          <p:nvPr/>
        </p:nvGrpSpPr>
        <p:grpSpPr bwMode="auto">
          <a:xfrm>
            <a:off x="3282901" y="2235305"/>
            <a:ext cx="152400" cy="762000"/>
            <a:chOff x="3935" y="1728"/>
            <a:chExt cx="96" cy="480"/>
          </a:xfrm>
          <a:effectLst/>
        </p:grpSpPr>
        <p:sp>
          <p:nvSpPr>
            <p:cNvPr id="5" name="Arc 59"/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G0" fmla="+- 21580 0 0"/>
                <a:gd name="G1" fmla="+- 21600 0 0"/>
                <a:gd name="G2" fmla="+- 21600 0 0"/>
                <a:gd name="T0" fmla="*/ 0 w 43180"/>
                <a:gd name="T1" fmla="*/ 20662 h 21600"/>
                <a:gd name="T2" fmla="*/ 43180 w 43180"/>
                <a:gd name="T3" fmla="*/ 21600 h 21600"/>
                <a:gd name="T4" fmla="*/ 21580 w 43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rc 60"/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G0" fmla="+- 21580 0 0"/>
                <a:gd name="G1" fmla="+- 21600 0 0"/>
                <a:gd name="G2" fmla="+- 21600 0 0"/>
                <a:gd name="T0" fmla="*/ 0 w 43180"/>
                <a:gd name="T1" fmla="*/ 20662 h 21600"/>
                <a:gd name="T2" fmla="*/ 43180 w 43180"/>
                <a:gd name="T3" fmla="*/ 21600 h 21600"/>
                <a:gd name="T4" fmla="*/ 21580 w 43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rc 61"/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G0" fmla="+- 21580 0 0"/>
                <a:gd name="G1" fmla="+- 21600 0 0"/>
                <a:gd name="G2" fmla="+- 21600 0 0"/>
                <a:gd name="T0" fmla="*/ 0 w 43180"/>
                <a:gd name="T1" fmla="*/ 20662 h 21600"/>
                <a:gd name="T2" fmla="*/ 43180 w 43180"/>
                <a:gd name="T3" fmla="*/ 21600 h 21600"/>
                <a:gd name="T4" fmla="*/ 21580 w 43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rc 62"/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G0" fmla="+- 21580 0 0"/>
                <a:gd name="G1" fmla="+- 21600 0 0"/>
                <a:gd name="G2" fmla="+- 21600 0 0"/>
                <a:gd name="T0" fmla="*/ 0 w 43180"/>
                <a:gd name="T1" fmla="*/ 20662 h 21600"/>
                <a:gd name="T2" fmla="*/ 43180 w 43180"/>
                <a:gd name="T3" fmla="*/ 21600 h 21600"/>
                <a:gd name="T4" fmla="*/ 21580 w 43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63"/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64"/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rc 65"/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 w 43200"/>
                <a:gd name="T1" fmla="*/ 22481 h 22481"/>
                <a:gd name="T2" fmla="*/ 43200 w 43200"/>
                <a:gd name="T3" fmla="*/ 21600 h 22481"/>
                <a:gd name="T4" fmla="*/ 21600 w 43200"/>
                <a:gd name="T5" fmla="*/ 21600 h 22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rc 66"/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 w 43200"/>
                <a:gd name="T1" fmla="*/ 22481 h 22481"/>
                <a:gd name="T2" fmla="*/ 43200 w 43200"/>
                <a:gd name="T3" fmla="*/ 21600 h 22481"/>
                <a:gd name="T4" fmla="*/ 21600 w 43200"/>
                <a:gd name="T5" fmla="*/ 21600 h 22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rc 67"/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G0" fmla="+- 21580 0 0"/>
                <a:gd name="G1" fmla="+- 21600 0 0"/>
                <a:gd name="G2" fmla="+- 21600 0 0"/>
                <a:gd name="T0" fmla="*/ 0 w 43180"/>
                <a:gd name="T1" fmla="*/ 20662 h 21600"/>
                <a:gd name="T2" fmla="*/ 43180 w 43180"/>
                <a:gd name="T3" fmla="*/ 21600 h 21600"/>
                <a:gd name="T4" fmla="*/ 21580 w 4318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rc 68"/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 w 43200"/>
                <a:gd name="T1" fmla="*/ 22481 h 22481"/>
                <a:gd name="T2" fmla="*/ 43200 w 43200"/>
                <a:gd name="T3" fmla="*/ 21600 h 22481"/>
                <a:gd name="T4" fmla="*/ 21600 w 43200"/>
                <a:gd name="T5" fmla="*/ 21600 h 22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rc 69"/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 w 43200"/>
                <a:gd name="T1" fmla="*/ 22481 h 22481"/>
                <a:gd name="T2" fmla="*/ 43200 w 43200"/>
                <a:gd name="T3" fmla="*/ 21600 h 22481"/>
                <a:gd name="T4" fmla="*/ 21600 w 43200"/>
                <a:gd name="T5" fmla="*/ 21600 h 22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rc 70"/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 w 43200"/>
                <a:gd name="T1" fmla="*/ 22481 h 22481"/>
                <a:gd name="T2" fmla="*/ 43200 w 43200"/>
                <a:gd name="T3" fmla="*/ 21600 h 22481"/>
                <a:gd name="T4" fmla="*/ 21600 w 43200"/>
                <a:gd name="T5" fmla="*/ 21600 h 22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rc 71"/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 w 43200"/>
                <a:gd name="T1" fmla="*/ 22481 h 22481"/>
                <a:gd name="T2" fmla="*/ 43200 w 43200"/>
                <a:gd name="T3" fmla="*/ 21600 h 22481"/>
                <a:gd name="T4" fmla="*/ 21600 w 43200"/>
                <a:gd name="T5" fmla="*/ 21600 h 22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210"/>
          <p:cNvGrpSpPr>
            <a:grpSpLocks/>
          </p:cNvGrpSpPr>
          <p:nvPr/>
        </p:nvGrpSpPr>
        <p:grpSpPr bwMode="auto">
          <a:xfrm rot="16200000">
            <a:off x="4049061" y="1758258"/>
            <a:ext cx="304800" cy="762000"/>
            <a:chOff x="3216" y="1728"/>
            <a:chExt cx="192" cy="480"/>
          </a:xfrm>
          <a:effectLst/>
        </p:grpSpPr>
        <p:sp>
          <p:nvSpPr>
            <p:cNvPr id="19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243"/>
          <p:cNvGrpSpPr>
            <a:grpSpLocks/>
          </p:cNvGrpSpPr>
          <p:nvPr/>
        </p:nvGrpSpPr>
        <p:grpSpPr bwMode="auto">
          <a:xfrm>
            <a:off x="2522556" y="2063057"/>
            <a:ext cx="152400" cy="152400"/>
            <a:chOff x="3360" y="1968"/>
            <a:chExt cx="96" cy="96"/>
          </a:xfrm>
        </p:grpSpPr>
        <p:sp>
          <p:nvSpPr>
            <p:cNvPr id="24" name="Rectangle 244"/>
            <p:cNvSpPr>
              <a:spLocks noChangeAspect="1" noChangeArrowheads="1"/>
            </p:cNvSpPr>
            <p:nvPr/>
          </p:nvSpPr>
          <p:spPr bwMode="auto">
            <a:xfrm>
              <a:off x="3360" y="1968"/>
              <a:ext cx="9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245"/>
            <p:cNvSpPr>
              <a:spLocks noChangeAspect="1" noChangeArrowheads="1"/>
            </p:cNvSpPr>
            <p:nvPr/>
          </p:nvSpPr>
          <p:spPr bwMode="auto">
            <a:xfrm>
              <a:off x="3384" y="1992"/>
              <a:ext cx="48" cy="48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243"/>
          <p:cNvGrpSpPr>
            <a:grpSpLocks/>
          </p:cNvGrpSpPr>
          <p:nvPr/>
        </p:nvGrpSpPr>
        <p:grpSpPr bwMode="auto">
          <a:xfrm>
            <a:off x="5162428" y="2063057"/>
            <a:ext cx="152400" cy="152400"/>
            <a:chOff x="3360" y="1968"/>
            <a:chExt cx="96" cy="96"/>
          </a:xfrm>
        </p:grpSpPr>
        <p:sp>
          <p:nvSpPr>
            <p:cNvPr id="27" name="Rectangle 244"/>
            <p:cNvSpPr>
              <a:spLocks noChangeAspect="1" noChangeArrowheads="1"/>
            </p:cNvSpPr>
            <p:nvPr/>
          </p:nvSpPr>
          <p:spPr bwMode="auto">
            <a:xfrm>
              <a:off x="3360" y="1968"/>
              <a:ext cx="96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45"/>
            <p:cNvSpPr>
              <a:spLocks noChangeAspect="1" noChangeArrowheads="1"/>
            </p:cNvSpPr>
            <p:nvPr/>
          </p:nvSpPr>
          <p:spPr bwMode="auto">
            <a:xfrm>
              <a:off x="3384" y="1992"/>
              <a:ext cx="48" cy="48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1" name="Straight Connector 30"/>
          <p:cNvCxnSpPr>
            <a:stCxn id="20" idx="1"/>
            <a:endCxn id="28" idx="2"/>
          </p:cNvCxnSpPr>
          <p:nvPr/>
        </p:nvCxnSpPr>
        <p:spPr>
          <a:xfrm>
            <a:off x="4582461" y="2139257"/>
            <a:ext cx="618067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9" idx="0"/>
            <a:endCxn id="25" idx="6"/>
          </p:cNvCxnSpPr>
          <p:nvPr/>
        </p:nvCxnSpPr>
        <p:spPr>
          <a:xfrm flipH="1" flipV="1">
            <a:off x="2636856" y="2139257"/>
            <a:ext cx="1183605" cy="1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220"/>
          <p:cNvGrpSpPr>
            <a:grpSpLocks/>
          </p:cNvGrpSpPr>
          <p:nvPr/>
        </p:nvGrpSpPr>
        <p:grpSpPr bwMode="auto">
          <a:xfrm>
            <a:off x="3282902" y="3158070"/>
            <a:ext cx="152400" cy="304800"/>
            <a:chOff x="3264" y="3072"/>
            <a:chExt cx="96" cy="192"/>
          </a:xfrm>
          <a:effectLst/>
        </p:grpSpPr>
        <p:sp>
          <p:nvSpPr>
            <p:cNvPr id="37" name="Line 17"/>
            <p:cNvSpPr>
              <a:spLocks noChangeAspect="1" noChangeShapeType="1"/>
            </p:cNvSpPr>
            <p:nvPr/>
          </p:nvSpPr>
          <p:spPr bwMode="auto">
            <a:xfrm>
              <a:off x="3312" y="3072"/>
              <a:ext cx="0" cy="120"/>
            </a:xfrm>
            <a:prstGeom prst="line">
              <a:avLst/>
            </a:pr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18"/>
            <p:cNvSpPr>
              <a:spLocks noChangeAspect="1"/>
            </p:cNvSpPr>
            <p:nvPr/>
          </p:nvSpPr>
          <p:spPr bwMode="auto">
            <a:xfrm>
              <a:off x="3264" y="3192"/>
              <a:ext cx="96" cy="72"/>
            </a:xfrm>
            <a:custGeom>
              <a:avLst/>
              <a:gdLst>
                <a:gd name="T0" fmla="*/ 96 w 192"/>
                <a:gd name="T1" fmla="*/ 144 h 144"/>
                <a:gd name="T2" fmla="*/ 192 w 192"/>
                <a:gd name="T3" fmla="*/ 0 h 144"/>
                <a:gd name="T4" fmla="*/ 0 w 192"/>
                <a:gd name="T5" fmla="*/ 0 h 144"/>
                <a:gd name="T6" fmla="*/ 96 w 192"/>
                <a:gd name="T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144">
                  <a:moveTo>
                    <a:pt x="96" y="144"/>
                  </a:moveTo>
                  <a:lnTo>
                    <a:pt x="192" y="0"/>
                  </a:lnTo>
                  <a:lnTo>
                    <a:pt x="0" y="0"/>
                  </a:lnTo>
                  <a:lnTo>
                    <a:pt x="96" y="144"/>
                  </a:lnTo>
                  <a:close/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0" name="Straight Connector 39"/>
          <p:cNvCxnSpPr>
            <a:stCxn id="10" idx="0"/>
            <a:endCxn id="37" idx="0"/>
          </p:cNvCxnSpPr>
          <p:nvPr/>
        </p:nvCxnSpPr>
        <p:spPr>
          <a:xfrm>
            <a:off x="3358308" y="2998099"/>
            <a:ext cx="794" cy="159971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9" idx="1"/>
          </p:cNvCxnSpPr>
          <p:nvPr/>
        </p:nvCxnSpPr>
        <p:spPr>
          <a:xfrm flipV="1">
            <a:off x="3358307" y="2139257"/>
            <a:ext cx="795" cy="96842"/>
          </a:xfrm>
          <a:prstGeom prst="line">
            <a:avLst/>
          </a:prstGeom>
          <a:ln w="1905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676400" y="2264436"/>
            <a:ext cx="64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Feed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291423" y="2291658"/>
            <a:ext cx="60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Chip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488694" y="2434801"/>
            <a:ext cx="79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3.3 </a:t>
            </a:r>
            <a:r>
              <a:rPr lang="en-US" dirty="0" err="1" smtClean="0"/>
              <a:t>nH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884283" y="1566723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 pF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959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Duke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Besnoff</dc:creator>
  <cp:lastModifiedBy>Jordan Besnoff</cp:lastModifiedBy>
  <cp:revision>2</cp:revision>
  <dcterms:created xsi:type="dcterms:W3CDTF">2013-02-25T17:41:30Z</dcterms:created>
  <dcterms:modified xsi:type="dcterms:W3CDTF">2013-02-25T17:47:18Z</dcterms:modified>
</cp:coreProperties>
</file>