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9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9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8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4F87-5D36-7C45-89D1-AAC287AA3337}" type="datetimeFigureOut">
              <a:rPr lang="en-US" smtClean="0"/>
              <a:t>2/26/13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9"/>
          <p:cNvGrpSpPr>
            <a:grpSpLocks/>
          </p:cNvGrpSpPr>
          <p:nvPr/>
        </p:nvGrpSpPr>
        <p:grpSpPr bwMode="auto">
          <a:xfrm rot="16200000">
            <a:off x="3556318" y="1758257"/>
            <a:ext cx="152400" cy="762000"/>
            <a:chOff x="3935" y="1728"/>
            <a:chExt cx="96" cy="480"/>
          </a:xfrm>
          <a:effectLst/>
        </p:grpSpPr>
        <p:sp>
          <p:nvSpPr>
            <p:cNvPr id="5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10"/>
          <p:cNvGrpSpPr>
            <a:grpSpLocks/>
          </p:cNvGrpSpPr>
          <p:nvPr/>
        </p:nvGrpSpPr>
        <p:grpSpPr bwMode="auto">
          <a:xfrm rot="10800000">
            <a:off x="4290478" y="2252768"/>
            <a:ext cx="304800" cy="762000"/>
            <a:chOff x="3216" y="1728"/>
            <a:chExt cx="192" cy="480"/>
          </a:xfrm>
          <a:effectLst/>
        </p:grpSpPr>
        <p:sp>
          <p:nvSpPr>
            <p:cNvPr id="19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43"/>
          <p:cNvGrpSpPr>
            <a:grpSpLocks/>
          </p:cNvGrpSpPr>
          <p:nvPr/>
        </p:nvGrpSpPr>
        <p:grpSpPr bwMode="auto">
          <a:xfrm>
            <a:off x="2522556" y="2063057"/>
            <a:ext cx="152400" cy="152400"/>
            <a:chOff x="3360" y="1968"/>
            <a:chExt cx="96" cy="96"/>
          </a:xfrm>
        </p:grpSpPr>
        <p:sp>
          <p:nvSpPr>
            <p:cNvPr id="24" name="Rectangle 244"/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45"/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43"/>
          <p:cNvGrpSpPr>
            <a:grpSpLocks/>
          </p:cNvGrpSpPr>
          <p:nvPr/>
        </p:nvGrpSpPr>
        <p:grpSpPr bwMode="auto">
          <a:xfrm>
            <a:off x="5162428" y="2063057"/>
            <a:ext cx="152400" cy="152400"/>
            <a:chOff x="3360" y="1968"/>
            <a:chExt cx="96" cy="96"/>
          </a:xfrm>
        </p:grpSpPr>
        <p:sp>
          <p:nvSpPr>
            <p:cNvPr id="27" name="Rectangle 244"/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45"/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220"/>
          <p:cNvGrpSpPr>
            <a:grpSpLocks/>
          </p:cNvGrpSpPr>
          <p:nvPr/>
        </p:nvGrpSpPr>
        <p:grpSpPr bwMode="auto">
          <a:xfrm>
            <a:off x="4366678" y="3158070"/>
            <a:ext cx="152400" cy="304800"/>
            <a:chOff x="3264" y="3072"/>
            <a:chExt cx="96" cy="192"/>
          </a:xfrm>
          <a:effectLst/>
        </p:grpSpPr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96 w 192"/>
                <a:gd name="T1" fmla="*/ 144 h 144"/>
                <a:gd name="T2" fmla="*/ 192 w 192"/>
                <a:gd name="T3" fmla="*/ 0 h 144"/>
                <a:gd name="T4" fmla="*/ 0 w 192"/>
                <a:gd name="T5" fmla="*/ 0 h 144"/>
                <a:gd name="T6" fmla="*/ 96 w 192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76400" y="2264436"/>
            <a:ext cx="60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91423" y="2291658"/>
            <a:ext cx="6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53175" y="1656157"/>
            <a:ext cx="7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5.6</a:t>
            </a:r>
            <a:r>
              <a:rPr lang="en-US" dirty="0" smtClean="0"/>
              <a:t> </a:t>
            </a:r>
            <a:r>
              <a:rPr lang="en-US" dirty="0" err="1" smtClean="0"/>
              <a:t>nH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24564" y="2449102"/>
            <a:ext cx="75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8.2</a:t>
            </a:r>
            <a:r>
              <a:rPr lang="en-US" dirty="0" smtClean="0"/>
              <a:t> </a:t>
            </a:r>
            <a:r>
              <a:rPr lang="en-US" dirty="0" smtClean="0"/>
              <a:t>pF</a:t>
            </a:r>
            <a:endParaRPr lang="en-US" dirty="0"/>
          </a:p>
        </p:txBody>
      </p:sp>
      <p:cxnSp>
        <p:nvCxnSpPr>
          <p:cNvPr id="3" name="Straight Connector 2"/>
          <p:cNvCxnSpPr>
            <a:stCxn id="9" idx="1"/>
            <a:endCxn id="25" idx="6"/>
          </p:cNvCxnSpPr>
          <p:nvPr/>
        </p:nvCxnSpPr>
        <p:spPr>
          <a:xfrm flipH="1" flipV="1">
            <a:off x="2636856" y="2139257"/>
            <a:ext cx="615456" cy="79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0"/>
            <a:endCxn id="28" idx="2"/>
          </p:cNvCxnSpPr>
          <p:nvPr/>
        </p:nvCxnSpPr>
        <p:spPr>
          <a:xfrm flipV="1">
            <a:off x="4014312" y="2139257"/>
            <a:ext cx="1186216" cy="79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7" idx="0"/>
          </p:cNvCxnSpPr>
          <p:nvPr/>
        </p:nvCxnSpPr>
        <p:spPr>
          <a:xfrm>
            <a:off x="4442878" y="3014769"/>
            <a:ext cx="0" cy="1433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1"/>
          </p:cNvCxnSpPr>
          <p:nvPr/>
        </p:nvCxnSpPr>
        <p:spPr>
          <a:xfrm flipV="1">
            <a:off x="4442877" y="2142432"/>
            <a:ext cx="1" cy="11033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5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Besnoff</dc:creator>
  <cp:lastModifiedBy>Jordan Besnoff</cp:lastModifiedBy>
  <cp:revision>8</cp:revision>
  <dcterms:created xsi:type="dcterms:W3CDTF">2013-02-25T17:41:30Z</dcterms:created>
  <dcterms:modified xsi:type="dcterms:W3CDTF">2013-02-26T16:45:26Z</dcterms:modified>
</cp:coreProperties>
</file>