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7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1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2278-B4B3-5340-8404-D518D0F0430F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CB425-2DE8-1F4B-B81A-5A43899E8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58982" y="2943542"/>
            <a:ext cx="499332" cy="499332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73695" y="1858255"/>
            <a:ext cx="2669905" cy="2669905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81000"/>
            <a:ext cx="8305800" cy="563880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36755" y="1326755"/>
            <a:ext cx="3732839" cy="3732839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41639" y="5596189"/>
            <a:ext cx="227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Biological Tissue: μ</a:t>
            </a:r>
            <a:r>
              <a:rPr lang="en-US" baseline="-25000" dirty="0"/>
              <a:t>2</a:t>
            </a:r>
            <a:r>
              <a:rPr lang="en-US" dirty="0" smtClean="0"/>
              <a:t>,ε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34220" y="23015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FEP: μ</a:t>
            </a:r>
            <a:r>
              <a:rPr lang="en-US" baseline="-25000" dirty="0" smtClean="0"/>
              <a:t>1</a:t>
            </a:r>
            <a:r>
              <a:rPr lang="en-US" dirty="0" smtClean="0"/>
              <a:t>,ε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 flipH="1">
            <a:off x="4135763" y="2729475"/>
            <a:ext cx="944387" cy="944387"/>
          </a:xfrm>
          <a:prstGeom prst="ellipse">
            <a:avLst/>
          </a:pr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80150" y="2965118"/>
            <a:ext cx="47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Hφ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080150" y="3084640"/>
            <a:ext cx="0" cy="230988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2"/>
          </p:cNvCxnSpPr>
          <p:nvPr/>
        </p:nvCxnSpPr>
        <p:spPr>
          <a:xfrm flipH="1">
            <a:off x="4358982" y="3191535"/>
            <a:ext cx="232693" cy="16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73485" y="292706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69965" y="4612286"/>
            <a:ext cx="249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7312" y="3535362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endCxn id="5" idx="3"/>
          </p:cNvCxnSpPr>
          <p:nvPr/>
        </p:nvCxnSpPr>
        <p:spPr>
          <a:xfrm flipH="1">
            <a:off x="3664694" y="3191535"/>
            <a:ext cx="926981" cy="945626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5" idx="4"/>
          </p:cNvCxnSpPr>
          <p:nvPr/>
        </p:nvCxnSpPr>
        <p:spPr>
          <a:xfrm>
            <a:off x="4591675" y="3193208"/>
            <a:ext cx="11500" cy="1866386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91675" y="1682612"/>
            <a:ext cx="770706" cy="1508923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65328" y="1932168"/>
            <a:ext cx="41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Eρ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591675" y="3193208"/>
            <a:ext cx="1009517" cy="1334952"/>
          </a:xfrm>
          <a:prstGeom prst="straightConnector1">
            <a:avLst/>
          </a:prstGeom>
          <a:ln w="190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94934" y="3728384"/>
            <a:ext cx="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4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Besnoff</dc:creator>
  <cp:lastModifiedBy>Jordan Besnoff</cp:lastModifiedBy>
  <cp:revision>15</cp:revision>
  <dcterms:created xsi:type="dcterms:W3CDTF">2013-06-05T15:50:51Z</dcterms:created>
  <dcterms:modified xsi:type="dcterms:W3CDTF">2013-06-05T16:11:01Z</dcterms:modified>
</cp:coreProperties>
</file>