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5448-C312-4B4A-A75A-1F41978CFBD0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997A-B47D-EE40-BC8A-9835BF9D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8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5448-C312-4B4A-A75A-1F41978CFBD0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997A-B47D-EE40-BC8A-9835BF9D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5448-C312-4B4A-A75A-1F41978CFBD0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997A-B47D-EE40-BC8A-9835BF9D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5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5448-C312-4B4A-A75A-1F41978CFBD0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997A-B47D-EE40-BC8A-9835BF9D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0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5448-C312-4B4A-A75A-1F41978CFBD0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997A-B47D-EE40-BC8A-9835BF9D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2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5448-C312-4B4A-A75A-1F41978CFBD0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997A-B47D-EE40-BC8A-9835BF9D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2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5448-C312-4B4A-A75A-1F41978CFBD0}" type="datetimeFigureOut">
              <a:rPr lang="en-US" smtClean="0"/>
              <a:t>5/9/13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997A-B47D-EE40-BC8A-9835BF9D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5448-C312-4B4A-A75A-1F41978CFBD0}" type="datetimeFigureOut">
              <a:rPr lang="en-US" smtClean="0"/>
              <a:t>5/9/13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997A-B47D-EE40-BC8A-9835BF9D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2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5448-C312-4B4A-A75A-1F41978CFBD0}" type="datetimeFigureOut">
              <a:rPr lang="en-US" smtClean="0"/>
              <a:t>5/9/13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997A-B47D-EE40-BC8A-9835BF9D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5448-C312-4B4A-A75A-1F41978CFBD0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997A-B47D-EE40-BC8A-9835BF9D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5448-C312-4B4A-A75A-1F41978CFBD0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997A-B47D-EE40-BC8A-9835BF9D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5448-C312-4B4A-A75A-1F41978CFBD0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997A-B47D-EE40-BC8A-9835BF9D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4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7124678" y="2302932"/>
            <a:ext cx="304800" cy="762000"/>
            <a:chOff x="4560" y="2400"/>
            <a:chExt cx="192" cy="480"/>
          </a:xfrm>
          <a:effectLst/>
        </p:grpSpPr>
        <p:sp>
          <p:nvSpPr>
            <p:cNvPr id="5" name="Oval 111"/>
            <p:cNvSpPr>
              <a:spLocks noChangeAspect="1" noChangeArrowheads="1"/>
            </p:cNvSpPr>
            <p:nvPr/>
          </p:nvSpPr>
          <p:spPr bwMode="auto">
            <a:xfrm>
              <a:off x="4560" y="2544"/>
              <a:ext cx="192" cy="192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6" name="Line 112"/>
            <p:cNvSpPr>
              <a:spLocks noChangeAspect="1" noChangeShapeType="1"/>
            </p:cNvSpPr>
            <p:nvPr/>
          </p:nvSpPr>
          <p:spPr bwMode="auto">
            <a:xfrm flipV="1">
              <a:off x="4656" y="2400"/>
              <a:ext cx="0" cy="14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13"/>
            <p:cNvSpPr>
              <a:spLocks noChangeAspect="1" noChangeShapeType="1"/>
            </p:cNvSpPr>
            <p:nvPr/>
          </p:nvSpPr>
          <p:spPr bwMode="auto">
            <a:xfrm flipV="1">
              <a:off x="4656" y="2736"/>
              <a:ext cx="0" cy="14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14"/>
            <p:cNvSpPr>
              <a:spLocks noChangeAspect="1" noChangeShapeType="1"/>
            </p:cNvSpPr>
            <p:nvPr/>
          </p:nvSpPr>
          <p:spPr bwMode="auto">
            <a:xfrm>
              <a:off x="4584" y="2496"/>
              <a:ext cx="4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5"/>
            <p:cNvSpPr>
              <a:spLocks noChangeAspect="1" noChangeShapeType="1"/>
            </p:cNvSpPr>
            <p:nvPr/>
          </p:nvSpPr>
          <p:spPr bwMode="auto">
            <a:xfrm>
              <a:off x="4608" y="2472"/>
              <a:ext cx="0" cy="4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6"/>
            <p:cNvSpPr>
              <a:spLocks noChangeAspect="1" noChangeShapeType="1"/>
            </p:cNvSpPr>
            <p:nvPr/>
          </p:nvSpPr>
          <p:spPr bwMode="auto">
            <a:xfrm>
              <a:off x="4584" y="2784"/>
              <a:ext cx="4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17"/>
            <p:cNvGrpSpPr>
              <a:grpSpLocks noChangeAspect="1"/>
            </p:cNvGrpSpPr>
            <p:nvPr/>
          </p:nvGrpSpPr>
          <p:grpSpPr bwMode="auto">
            <a:xfrm>
              <a:off x="4608" y="2592"/>
              <a:ext cx="96" cy="96"/>
              <a:chOff x="2929" y="3217"/>
              <a:chExt cx="383" cy="191"/>
            </a:xfrm>
          </p:grpSpPr>
          <p:sp>
            <p:nvSpPr>
              <p:cNvPr id="12" name="Arc 118"/>
              <p:cNvSpPr>
                <a:spLocks noChangeAspect="1"/>
              </p:cNvSpPr>
              <p:nvPr/>
            </p:nvSpPr>
            <p:spPr bwMode="auto">
              <a:xfrm>
                <a:off x="2929" y="3217"/>
                <a:ext cx="192" cy="9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0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rc 119"/>
              <p:cNvSpPr>
                <a:spLocks noChangeAspect="1"/>
              </p:cNvSpPr>
              <p:nvPr/>
            </p:nvSpPr>
            <p:spPr bwMode="auto">
              <a:xfrm flipV="1">
                <a:off x="3120" y="3312"/>
                <a:ext cx="192" cy="9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0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5840084" y="1716756"/>
            <a:ext cx="645688" cy="38519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Z</a:t>
            </a:r>
            <a:r>
              <a:rPr lang="en-US" baseline="30000" dirty="0" err="1" smtClean="0">
                <a:solidFill>
                  <a:schemeClr val="tx1"/>
                </a:solidFill>
              </a:rPr>
              <a:t>’</a:t>
            </a:r>
            <a:r>
              <a:rPr lang="en-US" baseline="-25000" dirty="0" err="1" smtClean="0">
                <a:solidFill>
                  <a:schemeClr val="tx1"/>
                </a:solidFill>
              </a:rPr>
              <a:t>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08066" y="2521664"/>
            <a:ext cx="645688" cy="38519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r>
              <a:rPr lang="en-US" baseline="-25000" dirty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6" idx="1"/>
          </p:cNvCxnSpPr>
          <p:nvPr/>
        </p:nvCxnSpPr>
        <p:spPr>
          <a:xfrm flipV="1">
            <a:off x="7277079" y="1901834"/>
            <a:ext cx="198" cy="401098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4" idx="3"/>
          </p:cNvCxnSpPr>
          <p:nvPr/>
        </p:nvCxnSpPr>
        <p:spPr>
          <a:xfrm flipH="1">
            <a:off x="6485772" y="1901834"/>
            <a:ext cx="791505" cy="7519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4" idx="1"/>
          </p:cNvCxnSpPr>
          <p:nvPr/>
        </p:nvCxnSpPr>
        <p:spPr>
          <a:xfrm flipH="1">
            <a:off x="4934533" y="1909353"/>
            <a:ext cx="905551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5" idx="0"/>
          </p:cNvCxnSpPr>
          <p:nvPr/>
        </p:nvCxnSpPr>
        <p:spPr>
          <a:xfrm flipH="1">
            <a:off x="4930910" y="1909353"/>
            <a:ext cx="3623" cy="61231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934533" y="2912532"/>
            <a:ext cx="3623" cy="61231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934533" y="3524843"/>
            <a:ext cx="23427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" idx="0"/>
          </p:cNvCxnSpPr>
          <p:nvPr/>
        </p:nvCxnSpPr>
        <p:spPr>
          <a:xfrm flipH="1">
            <a:off x="7276879" y="3064932"/>
            <a:ext cx="199" cy="45991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429478" y="249966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oc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220962" y="2493744"/>
            <a:ext cx="38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L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301082" y="22706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320221" y="2780805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104430" y="2419543"/>
            <a:ext cx="38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L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184550" y="21964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203689" y="2706604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88" name="Arc 87"/>
          <p:cNvSpPr/>
          <p:nvPr/>
        </p:nvSpPr>
        <p:spPr>
          <a:xfrm>
            <a:off x="404264" y="1946531"/>
            <a:ext cx="1407493" cy="1407493"/>
          </a:xfrm>
          <a:prstGeom prst="arc">
            <a:avLst>
              <a:gd name="adj1" fmla="val 1865959"/>
              <a:gd name="adj2" fmla="val 19703547"/>
            </a:avLst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57508" y="1471014"/>
            <a:ext cx="31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90" name="Right Arrow 89"/>
          <p:cNvSpPr/>
          <p:nvPr/>
        </p:nvSpPr>
        <p:spPr>
          <a:xfrm rot="5400000">
            <a:off x="746142" y="1881104"/>
            <a:ext cx="698500" cy="247652"/>
          </a:xfrm>
          <a:prstGeom prst="rightArrow">
            <a:avLst/>
          </a:prstGeom>
          <a:solidFill>
            <a:schemeClr val="accent1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465562" y="2450129"/>
            <a:ext cx="645688" cy="38519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r>
              <a:rPr lang="en-US" baseline="-25000" dirty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1713912" y="2270666"/>
            <a:ext cx="1074494" cy="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8" idx="0"/>
          </p:cNvCxnSpPr>
          <p:nvPr/>
        </p:nvCxnSpPr>
        <p:spPr>
          <a:xfrm>
            <a:off x="1710610" y="3013779"/>
            <a:ext cx="1077796" cy="8304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91" idx="0"/>
          </p:cNvCxnSpPr>
          <p:nvPr/>
        </p:nvCxnSpPr>
        <p:spPr>
          <a:xfrm>
            <a:off x="2788406" y="2270666"/>
            <a:ext cx="0" cy="179463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1" idx="2"/>
          </p:cNvCxnSpPr>
          <p:nvPr/>
        </p:nvCxnSpPr>
        <p:spPr>
          <a:xfrm>
            <a:off x="2788406" y="2835323"/>
            <a:ext cx="0" cy="178456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339797" y="2410314"/>
            <a:ext cx="49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OC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419917" y="21872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1439056" y="2697375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2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2"/>
          <p:cNvSpPr>
            <a:spLocks noChangeAspect="1"/>
          </p:cNvSpPr>
          <p:nvPr/>
        </p:nvSpPr>
        <p:spPr bwMode="auto">
          <a:xfrm rot="5400000">
            <a:off x="3971574" y="344311"/>
            <a:ext cx="152400" cy="762000"/>
          </a:xfrm>
          <a:custGeom>
            <a:avLst/>
            <a:gdLst>
              <a:gd name="T0" fmla="*/ 96 w 192"/>
              <a:gd name="T1" fmla="*/ 0 h 960"/>
              <a:gd name="T2" fmla="*/ 96 w 192"/>
              <a:gd name="T3" fmla="*/ 192 h 960"/>
              <a:gd name="T4" fmla="*/ 192 w 192"/>
              <a:gd name="T5" fmla="*/ 240 h 960"/>
              <a:gd name="T6" fmla="*/ 0 w 192"/>
              <a:gd name="T7" fmla="*/ 336 h 960"/>
              <a:gd name="T8" fmla="*/ 192 w 192"/>
              <a:gd name="T9" fmla="*/ 432 h 960"/>
              <a:gd name="T10" fmla="*/ 0 w 192"/>
              <a:gd name="T11" fmla="*/ 528 h 960"/>
              <a:gd name="T12" fmla="*/ 192 w 192"/>
              <a:gd name="T13" fmla="*/ 624 h 960"/>
              <a:gd name="T14" fmla="*/ 0 w 192"/>
              <a:gd name="T15" fmla="*/ 720 h 960"/>
              <a:gd name="T16" fmla="*/ 96 w 192"/>
              <a:gd name="T17" fmla="*/ 768 h 960"/>
              <a:gd name="T18" fmla="*/ 96 w 192"/>
              <a:gd name="T1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2"/>
          <p:cNvSpPr>
            <a:spLocks noChangeAspect="1"/>
          </p:cNvSpPr>
          <p:nvPr/>
        </p:nvSpPr>
        <p:spPr bwMode="auto">
          <a:xfrm>
            <a:off x="1974246" y="1042690"/>
            <a:ext cx="152400" cy="762000"/>
          </a:xfrm>
          <a:custGeom>
            <a:avLst/>
            <a:gdLst>
              <a:gd name="T0" fmla="*/ 96 w 192"/>
              <a:gd name="T1" fmla="*/ 0 h 960"/>
              <a:gd name="T2" fmla="*/ 96 w 192"/>
              <a:gd name="T3" fmla="*/ 192 h 960"/>
              <a:gd name="T4" fmla="*/ 192 w 192"/>
              <a:gd name="T5" fmla="*/ 240 h 960"/>
              <a:gd name="T6" fmla="*/ 0 w 192"/>
              <a:gd name="T7" fmla="*/ 336 h 960"/>
              <a:gd name="T8" fmla="*/ 192 w 192"/>
              <a:gd name="T9" fmla="*/ 432 h 960"/>
              <a:gd name="T10" fmla="*/ 0 w 192"/>
              <a:gd name="T11" fmla="*/ 528 h 960"/>
              <a:gd name="T12" fmla="*/ 192 w 192"/>
              <a:gd name="T13" fmla="*/ 624 h 960"/>
              <a:gd name="T14" fmla="*/ 0 w 192"/>
              <a:gd name="T15" fmla="*/ 720 h 960"/>
              <a:gd name="T16" fmla="*/ 96 w 192"/>
              <a:gd name="T17" fmla="*/ 768 h 960"/>
              <a:gd name="T18" fmla="*/ 96 w 192"/>
              <a:gd name="T1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09"/>
          <p:cNvGrpSpPr>
            <a:grpSpLocks/>
          </p:cNvGrpSpPr>
          <p:nvPr/>
        </p:nvGrpSpPr>
        <p:grpSpPr bwMode="auto">
          <a:xfrm rot="10800000">
            <a:off x="1974246" y="1959801"/>
            <a:ext cx="152400" cy="762000"/>
            <a:chOff x="3935" y="1728"/>
            <a:chExt cx="96" cy="480"/>
          </a:xfrm>
          <a:effectLst/>
        </p:grpSpPr>
        <p:sp>
          <p:nvSpPr>
            <p:cNvPr id="7" name="Arc 59"/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60"/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rc 61"/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rc 62"/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3"/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4"/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rc 65"/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66"/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67"/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68"/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69"/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70"/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rc 71"/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09"/>
          <p:cNvGrpSpPr>
            <a:grpSpLocks/>
          </p:cNvGrpSpPr>
          <p:nvPr/>
        </p:nvGrpSpPr>
        <p:grpSpPr bwMode="auto">
          <a:xfrm rot="16200000">
            <a:off x="2839456" y="344311"/>
            <a:ext cx="152400" cy="762000"/>
            <a:chOff x="3935" y="1728"/>
            <a:chExt cx="96" cy="480"/>
          </a:xfrm>
          <a:effectLst/>
        </p:grpSpPr>
        <p:sp>
          <p:nvSpPr>
            <p:cNvPr id="21" name="Arc 59"/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rc 60"/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rc 61"/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rc 62"/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63"/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rc 65"/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rc 66"/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rc 67"/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rc 68"/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rc 69"/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rc 70"/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rc 71"/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207"/>
          <p:cNvGrpSpPr>
            <a:grpSpLocks/>
          </p:cNvGrpSpPr>
          <p:nvPr/>
        </p:nvGrpSpPr>
        <p:grpSpPr bwMode="auto">
          <a:xfrm>
            <a:off x="5484569" y="1118890"/>
            <a:ext cx="304800" cy="762000"/>
            <a:chOff x="4560" y="2400"/>
            <a:chExt cx="192" cy="480"/>
          </a:xfrm>
          <a:effectLst/>
        </p:grpSpPr>
        <p:sp>
          <p:nvSpPr>
            <p:cNvPr id="35" name="Oval 111"/>
            <p:cNvSpPr>
              <a:spLocks noChangeAspect="1" noChangeArrowheads="1"/>
            </p:cNvSpPr>
            <p:nvPr/>
          </p:nvSpPr>
          <p:spPr bwMode="auto">
            <a:xfrm>
              <a:off x="4560" y="2544"/>
              <a:ext cx="192" cy="192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36" name="Line 112"/>
            <p:cNvSpPr>
              <a:spLocks noChangeAspect="1" noChangeShapeType="1"/>
            </p:cNvSpPr>
            <p:nvPr/>
          </p:nvSpPr>
          <p:spPr bwMode="auto">
            <a:xfrm flipV="1">
              <a:off x="4656" y="2400"/>
              <a:ext cx="0" cy="14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13"/>
            <p:cNvSpPr>
              <a:spLocks noChangeAspect="1" noChangeShapeType="1"/>
            </p:cNvSpPr>
            <p:nvPr/>
          </p:nvSpPr>
          <p:spPr bwMode="auto">
            <a:xfrm flipV="1">
              <a:off x="4656" y="2736"/>
              <a:ext cx="0" cy="14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14"/>
            <p:cNvSpPr>
              <a:spLocks noChangeAspect="1" noChangeShapeType="1"/>
            </p:cNvSpPr>
            <p:nvPr/>
          </p:nvSpPr>
          <p:spPr bwMode="auto">
            <a:xfrm>
              <a:off x="4584" y="2496"/>
              <a:ext cx="4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15"/>
            <p:cNvSpPr>
              <a:spLocks noChangeAspect="1" noChangeShapeType="1"/>
            </p:cNvSpPr>
            <p:nvPr/>
          </p:nvSpPr>
          <p:spPr bwMode="auto">
            <a:xfrm>
              <a:off x="4608" y="2472"/>
              <a:ext cx="0" cy="4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6"/>
            <p:cNvSpPr>
              <a:spLocks noChangeAspect="1" noChangeShapeType="1"/>
            </p:cNvSpPr>
            <p:nvPr/>
          </p:nvSpPr>
          <p:spPr bwMode="auto">
            <a:xfrm>
              <a:off x="4584" y="2784"/>
              <a:ext cx="4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" name="Group 117"/>
            <p:cNvGrpSpPr>
              <a:grpSpLocks noChangeAspect="1"/>
            </p:cNvGrpSpPr>
            <p:nvPr/>
          </p:nvGrpSpPr>
          <p:grpSpPr bwMode="auto">
            <a:xfrm>
              <a:off x="4608" y="2592"/>
              <a:ext cx="96" cy="96"/>
              <a:chOff x="2929" y="3217"/>
              <a:chExt cx="383" cy="191"/>
            </a:xfrm>
          </p:grpSpPr>
          <p:sp>
            <p:nvSpPr>
              <p:cNvPr id="42" name="Arc 118"/>
              <p:cNvSpPr>
                <a:spLocks noChangeAspect="1"/>
              </p:cNvSpPr>
              <p:nvPr/>
            </p:nvSpPr>
            <p:spPr bwMode="auto">
              <a:xfrm>
                <a:off x="2929" y="3217"/>
                <a:ext cx="192" cy="9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0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rc 119"/>
              <p:cNvSpPr>
                <a:spLocks noChangeAspect="1"/>
              </p:cNvSpPr>
              <p:nvPr/>
            </p:nvSpPr>
            <p:spPr bwMode="auto">
              <a:xfrm flipV="1">
                <a:off x="3120" y="3312"/>
                <a:ext cx="192" cy="9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0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44" name="Straight Connector 43"/>
          <p:cNvCxnSpPr>
            <a:stCxn id="36" idx="1"/>
          </p:cNvCxnSpPr>
          <p:nvPr/>
        </p:nvCxnSpPr>
        <p:spPr>
          <a:xfrm flipV="1">
            <a:off x="5636970" y="717792"/>
            <a:ext cx="198" cy="401098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" idx="0"/>
          </p:cNvCxnSpPr>
          <p:nvPr/>
        </p:nvCxnSpPr>
        <p:spPr>
          <a:xfrm flipH="1">
            <a:off x="4428774" y="717792"/>
            <a:ext cx="1208395" cy="7519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0"/>
          </p:cNvCxnSpPr>
          <p:nvPr/>
        </p:nvCxnSpPr>
        <p:spPr>
          <a:xfrm flipH="1">
            <a:off x="5636770" y="1880890"/>
            <a:ext cx="199" cy="1000102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89369" y="131562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oc</a:t>
            </a:r>
            <a:endParaRPr lang="en-US" dirty="0"/>
          </a:p>
        </p:txBody>
      </p:sp>
      <p:cxnSp>
        <p:nvCxnSpPr>
          <p:cNvPr id="48" name="Straight Connector 47"/>
          <p:cNvCxnSpPr>
            <a:stCxn id="4" idx="9"/>
            <a:endCxn id="26" idx="0"/>
          </p:cNvCxnSpPr>
          <p:nvPr/>
        </p:nvCxnSpPr>
        <p:spPr>
          <a:xfrm flipH="1">
            <a:off x="3297450" y="725311"/>
            <a:ext cx="369324" cy="794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5" idx="1"/>
          </p:cNvCxnSpPr>
          <p:nvPr/>
        </p:nvCxnSpPr>
        <p:spPr>
          <a:xfrm flipH="1" flipV="1">
            <a:off x="2050446" y="725311"/>
            <a:ext cx="485004" cy="795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5" idx="0"/>
          </p:cNvCxnSpPr>
          <p:nvPr/>
        </p:nvCxnSpPr>
        <p:spPr>
          <a:xfrm flipH="1">
            <a:off x="2050446" y="729280"/>
            <a:ext cx="3970" cy="31341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" idx="9"/>
            <a:endCxn id="12" idx="0"/>
          </p:cNvCxnSpPr>
          <p:nvPr/>
        </p:nvCxnSpPr>
        <p:spPr>
          <a:xfrm>
            <a:off x="2050446" y="1804690"/>
            <a:ext cx="794" cy="154317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1"/>
          </p:cNvCxnSpPr>
          <p:nvPr/>
        </p:nvCxnSpPr>
        <p:spPr>
          <a:xfrm flipH="1">
            <a:off x="2050446" y="2721008"/>
            <a:ext cx="796" cy="159984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50446" y="2880992"/>
            <a:ext cx="3586324" cy="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415831" y="1429836"/>
            <a:ext cx="38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L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495951" y="12067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515090" y="171689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776963" y="1460422"/>
            <a:ext cx="645688" cy="38519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r>
              <a:rPr lang="en-US" baseline="-25000" dirty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>
            <a:stCxn id="57" idx="0"/>
          </p:cNvCxnSpPr>
          <p:nvPr/>
        </p:nvCxnSpPr>
        <p:spPr>
          <a:xfrm flipH="1" flipV="1">
            <a:off x="7093179" y="717792"/>
            <a:ext cx="6628" cy="74263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637169" y="717792"/>
            <a:ext cx="1462638" cy="7519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7" idx="2"/>
          </p:cNvCxnSpPr>
          <p:nvPr/>
        </p:nvCxnSpPr>
        <p:spPr>
          <a:xfrm>
            <a:off x="7099807" y="1845616"/>
            <a:ext cx="0" cy="1035376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636770" y="2880992"/>
            <a:ext cx="1456409" cy="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868154" y="2588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L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725122" y="258874"/>
            <a:ext cx="33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597220" y="12067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/>
              <a:t>r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597220" y="2122602"/>
            <a:ext cx="39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A</a:t>
            </a:r>
            <a:endParaRPr lang="en-US" dirty="0"/>
          </a:p>
        </p:txBody>
      </p:sp>
      <p:grpSp>
        <p:nvGrpSpPr>
          <p:cNvPr id="96" name="Group 207"/>
          <p:cNvGrpSpPr>
            <a:grpSpLocks/>
          </p:cNvGrpSpPr>
          <p:nvPr/>
        </p:nvGrpSpPr>
        <p:grpSpPr bwMode="auto">
          <a:xfrm>
            <a:off x="1682212" y="4034148"/>
            <a:ext cx="304800" cy="762000"/>
            <a:chOff x="4560" y="2400"/>
            <a:chExt cx="192" cy="480"/>
          </a:xfrm>
          <a:effectLst/>
        </p:grpSpPr>
        <p:sp>
          <p:nvSpPr>
            <p:cNvPr id="97" name="Oval 111"/>
            <p:cNvSpPr>
              <a:spLocks noChangeAspect="1" noChangeArrowheads="1"/>
            </p:cNvSpPr>
            <p:nvPr/>
          </p:nvSpPr>
          <p:spPr bwMode="auto">
            <a:xfrm>
              <a:off x="4560" y="2544"/>
              <a:ext cx="192" cy="192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98" name="Line 112"/>
            <p:cNvSpPr>
              <a:spLocks noChangeAspect="1" noChangeShapeType="1"/>
            </p:cNvSpPr>
            <p:nvPr/>
          </p:nvSpPr>
          <p:spPr bwMode="auto">
            <a:xfrm flipV="1">
              <a:off x="4656" y="2400"/>
              <a:ext cx="0" cy="14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13"/>
            <p:cNvSpPr>
              <a:spLocks noChangeAspect="1" noChangeShapeType="1"/>
            </p:cNvSpPr>
            <p:nvPr/>
          </p:nvSpPr>
          <p:spPr bwMode="auto">
            <a:xfrm flipV="1">
              <a:off x="4656" y="2736"/>
              <a:ext cx="0" cy="14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14"/>
            <p:cNvSpPr>
              <a:spLocks noChangeAspect="1" noChangeShapeType="1"/>
            </p:cNvSpPr>
            <p:nvPr/>
          </p:nvSpPr>
          <p:spPr bwMode="auto">
            <a:xfrm>
              <a:off x="4584" y="2496"/>
              <a:ext cx="4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15"/>
            <p:cNvSpPr>
              <a:spLocks noChangeAspect="1" noChangeShapeType="1"/>
            </p:cNvSpPr>
            <p:nvPr/>
          </p:nvSpPr>
          <p:spPr bwMode="auto">
            <a:xfrm>
              <a:off x="4608" y="2472"/>
              <a:ext cx="0" cy="4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16"/>
            <p:cNvSpPr>
              <a:spLocks noChangeAspect="1" noChangeShapeType="1"/>
            </p:cNvSpPr>
            <p:nvPr/>
          </p:nvSpPr>
          <p:spPr bwMode="auto">
            <a:xfrm>
              <a:off x="4584" y="2784"/>
              <a:ext cx="4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" name="Group 117"/>
            <p:cNvGrpSpPr>
              <a:grpSpLocks noChangeAspect="1"/>
            </p:cNvGrpSpPr>
            <p:nvPr/>
          </p:nvGrpSpPr>
          <p:grpSpPr bwMode="auto">
            <a:xfrm>
              <a:off x="4608" y="2592"/>
              <a:ext cx="96" cy="96"/>
              <a:chOff x="2929" y="3217"/>
              <a:chExt cx="383" cy="191"/>
            </a:xfrm>
          </p:grpSpPr>
          <p:sp>
            <p:nvSpPr>
              <p:cNvPr id="104" name="Arc 118"/>
              <p:cNvSpPr>
                <a:spLocks noChangeAspect="1"/>
              </p:cNvSpPr>
              <p:nvPr/>
            </p:nvSpPr>
            <p:spPr bwMode="auto">
              <a:xfrm>
                <a:off x="2929" y="3217"/>
                <a:ext cx="192" cy="9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0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Arc 119"/>
              <p:cNvSpPr>
                <a:spLocks noChangeAspect="1"/>
              </p:cNvSpPr>
              <p:nvPr/>
            </p:nvSpPr>
            <p:spPr bwMode="auto">
              <a:xfrm flipV="1">
                <a:off x="3120" y="3312"/>
                <a:ext cx="192" cy="9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0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106" name="Straight Connector 105"/>
          <p:cNvCxnSpPr>
            <a:stCxn id="98" idx="1"/>
          </p:cNvCxnSpPr>
          <p:nvPr/>
        </p:nvCxnSpPr>
        <p:spPr>
          <a:xfrm flipV="1">
            <a:off x="1834613" y="3633050"/>
            <a:ext cx="198" cy="401098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99" idx="0"/>
          </p:cNvCxnSpPr>
          <p:nvPr/>
        </p:nvCxnSpPr>
        <p:spPr>
          <a:xfrm flipH="1">
            <a:off x="1834413" y="4796148"/>
            <a:ext cx="199" cy="1000102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987012" y="423088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oc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613474" y="4345094"/>
            <a:ext cx="38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L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693594" y="4122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712733" y="4632155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2974606" y="4375680"/>
            <a:ext cx="645688" cy="38519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r>
              <a:rPr lang="en-US" baseline="-25000" dirty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>
            <a:stCxn id="119" idx="0"/>
          </p:cNvCxnSpPr>
          <p:nvPr/>
        </p:nvCxnSpPr>
        <p:spPr>
          <a:xfrm flipH="1" flipV="1">
            <a:off x="3290822" y="3633050"/>
            <a:ext cx="6628" cy="74263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834812" y="3633050"/>
            <a:ext cx="1462638" cy="7519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9" idx="2"/>
          </p:cNvCxnSpPr>
          <p:nvPr/>
        </p:nvCxnSpPr>
        <p:spPr>
          <a:xfrm>
            <a:off x="3297450" y="4760874"/>
            <a:ext cx="0" cy="1035376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834413" y="5796250"/>
            <a:ext cx="1456409" cy="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92597" y="4374951"/>
            <a:ext cx="645688" cy="38519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Z</a:t>
            </a:r>
            <a:r>
              <a:rPr lang="en-US" baseline="-25000" dirty="0" err="1" smtClean="0">
                <a:solidFill>
                  <a:schemeClr val="tx1"/>
                </a:solidFill>
              </a:rPr>
              <a:t>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715441" y="3640569"/>
            <a:ext cx="1119371" cy="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128" idx="0"/>
          </p:cNvCxnSpPr>
          <p:nvPr/>
        </p:nvCxnSpPr>
        <p:spPr>
          <a:xfrm>
            <a:off x="715441" y="3640569"/>
            <a:ext cx="0" cy="734382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8" idx="2"/>
          </p:cNvCxnSpPr>
          <p:nvPr/>
        </p:nvCxnSpPr>
        <p:spPr>
          <a:xfrm>
            <a:off x="715441" y="4760145"/>
            <a:ext cx="0" cy="1036105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15441" y="5796250"/>
            <a:ext cx="1118972" cy="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7" name="Group 210"/>
          <p:cNvGrpSpPr>
            <a:grpSpLocks/>
          </p:cNvGrpSpPr>
          <p:nvPr/>
        </p:nvGrpSpPr>
        <p:grpSpPr bwMode="auto">
          <a:xfrm>
            <a:off x="4446818" y="1360602"/>
            <a:ext cx="304800" cy="762000"/>
            <a:chOff x="3216" y="1728"/>
            <a:chExt cx="192" cy="480"/>
          </a:xfrm>
          <a:effectLst/>
        </p:grpSpPr>
        <p:sp>
          <p:nvSpPr>
            <p:cNvPr id="138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3" name="Straight Connector 142"/>
          <p:cNvCxnSpPr>
            <a:stCxn id="138" idx="0"/>
          </p:cNvCxnSpPr>
          <p:nvPr/>
        </p:nvCxnSpPr>
        <p:spPr>
          <a:xfrm flipV="1">
            <a:off x="4599218" y="717792"/>
            <a:ext cx="0" cy="64281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9" idx="1"/>
          </p:cNvCxnSpPr>
          <p:nvPr/>
        </p:nvCxnSpPr>
        <p:spPr>
          <a:xfrm flipH="1">
            <a:off x="4599218" y="2122602"/>
            <a:ext cx="1" cy="75839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069792" y="15438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0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30</Words>
  <Application>Microsoft Macintosh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Besnoff</dc:creator>
  <cp:lastModifiedBy>Jordan Besnoff</cp:lastModifiedBy>
  <cp:revision>20</cp:revision>
  <dcterms:created xsi:type="dcterms:W3CDTF">2013-05-09T15:12:14Z</dcterms:created>
  <dcterms:modified xsi:type="dcterms:W3CDTF">2013-05-10T18:58:23Z</dcterms:modified>
</cp:coreProperties>
</file>