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2.wmf" ContentType="image/x-wmf"/>
  <Override PartName="/ppt/media/image1.wmf" ContentType="image/x-wmf"/>
  <Override PartName="/ppt/media/image3.png" ContentType="image/png"/>
  <Override PartName="/ppt/media/image4.png" ContentType="image/png"/>
  <Override PartName="/ppt/media/image5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E5F35D8-C7F0-4565-9D1E-08F81125317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9680" y="477684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50560" y="9429840"/>
            <a:ext cx="294516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517633-D4E4-498A-BE8A-382BAB863B29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60160" y="375840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83372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8004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992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6016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8004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19992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60160" y="848520"/>
            <a:ext cx="8340120" cy="557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834012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60160" y="848520"/>
            <a:ext cx="8340120" cy="557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3372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60160" y="375840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83372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8004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99920" y="84852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016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8004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199920" y="3758400"/>
            <a:ext cx="268524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834012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557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33720" y="375840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6016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33720" y="848520"/>
            <a:ext cx="406980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60160" y="3758400"/>
            <a:ext cx="8340120" cy="265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00386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85760"/>
            <a:ext cx="261720" cy="64296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1316520"/>
            <a:ext cx="263880" cy="64296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95200" y="657360"/>
            <a:ext cx="8848440" cy="5924160"/>
          </a:xfrm>
          <a:custGeom>
            <a:avLst/>
            <a:gdLst/>
            <a:ahLst/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>
            <a:solidFill>
              <a:srgbClr val="0038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54" descr=""/>
          <p:cNvPicPr/>
          <p:nvPr/>
        </p:nvPicPr>
        <p:blipFill>
          <a:blip r:embed="rId2"/>
          <a:stretch/>
        </p:blipFill>
        <p:spPr>
          <a:xfrm>
            <a:off x="7331760" y="121680"/>
            <a:ext cx="1404360" cy="38520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307080" y="1326600"/>
            <a:ext cx="8836560" cy="128772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81600" y="1397160"/>
            <a:ext cx="8567640" cy="52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314280" y="2655000"/>
            <a:ext cx="8829360" cy="3889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3865"/>
                </a:solidFill>
                <a:latin typeface="Arial"/>
              </a:rPr>
              <a:t>Click to edit the outline text format</a:t>
            </a:r>
            <a:endParaRPr b="1" lang="de-DE" sz="1800" spc="-1" strike="noStrike">
              <a:solidFill>
                <a:srgbClr val="00386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3865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295200" y="6580800"/>
            <a:ext cx="5756040" cy="215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Tag der Technischen Fakultät 2018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6899400" y="6580800"/>
            <a:ext cx="2133360" cy="215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7CD801-F488-4751-BFC2-2F1F3E494CED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985760"/>
            <a:ext cx="261720" cy="64296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316520"/>
            <a:ext cx="263880" cy="64296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295200" y="657360"/>
            <a:ext cx="8848440" cy="5924160"/>
          </a:xfrm>
          <a:custGeom>
            <a:avLst/>
            <a:gdLst/>
            <a:ahLst/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>
            <a:solidFill>
              <a:srgbClr val="0038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fik 54" descr=""/>
          <p:cNvPicPr/>
          <p:nvPr/>
        </p:nvPicPr>
        <p:blipFill>
          <a:blip r:embed="rId2"/>
          <a:stretch/>
        </p:blipFill>
        <p:spPr>
          <a:xfrm>
            <a:off x="7331760" y="121680"/>
            <a:ext cx="1404360" cy="38520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60160" y="848520"/>
            <a:ext cx="8340120" cy="5571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540000" indent="-539640">
              <a:lnSpc>
                <a:spcPct val="100000"/>
              </a:lnSpc>
              <a:spcBef>
                <a:spcPts val="641"/>
              </a:spcBef>
              <a:buClr>
                <a:srgbClr val="003865"/>
              </a:buClr>
              <a:buFont typeface="Arial"/>
              <a:buAutoNum type="arabicPeriod"/>
            </a:pPr>
            <a:r>
              <a:rPr b="1" lang="de-DE" sz="3200" spc="-1" strike="noStrike">
                <a:solidFill>
                  <a:srgbClr val="003865"/>
                </a:solidFill>
                <a:latin typeface="Arial"/>
              </a:rPr>
              <a:t>Textmasterformate durch Klicken bearbeiten</a:t>
            </a:r>
            <a:endParaRPr b="1" lang="de-DE" sz="3200" spc="-1" strike="noStrike">
              <a:solidFill>
                <a:srgbClr val="003865"/>
              </a:solidFill>
              <a:latin typeface="Arial"/>
            </a:endParaRPr>
          </a:p>
          <a:p>
            <a:pPr marL="1080000" indent="-539640">
              <a:lnSpc>
                <a:spcPct val="100000"/>
              </a:lnSpc>
              <a:spcBef>
                <a:spcPts val="561"/>
              </a:spcBef>
            </a:pPr>
            <a:r>
              <a:rPr b="0" lang="de-DE" sz="2800" spc="-1" strike="noStrike">
                <a:solidFill>
                  <a:srgbClr val="003865"/>
                </a:solidFill>
                <a:latin typeface="Arial"/>
              </a:rPr>
              <a:t>Zweite Ebene</a:t>
            </a:r>
            <a:endParaRPr b="1" lang="de-DE" sz="2800" spc="-1" strike="noStrike">
              <a:solidFill>
                <a:srgbClr val="003865"/>
              </a:solidFill>
              <a:latin typeface="Arial"/>
            </a:endParaRPr>
          </a:p>
          <a:p>
            <a:pPr marL="1620000" indent="-539640"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3865"/>
                </a:solidFill>
                <a:latin typeface="Arial"/>
              </a:rPr>
              <a:t>Dritte Ebene</a:t>
            </a:r>
            <a:endParaRPr b="1" lang="de-DE" sz="2400" spc="-1" strike="noStrike">
              <a:solidFill>
                <a:srgbClr val="003865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95200" y="6580800"/>
            <a:ext cx="5756040" cy="215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Tag der Technischen Fakultät 2018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6863760" y="6580800"/>
            <a:ext cx="2133360" cy="215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7FEC71-B467-47D2-A383-E63F3796300C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1600" y="1397160"/>
            <a:ext cx="856764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1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MitM: M</a:t>
            </a:r>
            <a:r>
              <a:rPr b="0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ath </a:t>
            </a:r>
            <a:r>
              <a:rPr b="1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n </a:t>
            </a:r>
            <a:r>
              <a:rPr b="1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he </a:t>
            </a:r>
            <a:r>
              <a:rPr b="1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i="1" lang="de-DE" sz="3600" spc="-1" strike="noStrike" u="sng">
                <a:solidFill>
                  <a:srgbClr val="000000"/>
                </a:solidFill>
                <a:uFillTx/>
                <a:latin typeface="Arial"/>
              </a:rPr>
              <a:t>iddle</a:t>
            </a:r>
            <a:br/>
            <a:endParaRPr b="0" i="1" lang="de-DE" sz="36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96000" y="1986480"/>
            <a:ext cx="8567640" cy="59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en-GB" sz="2000" spc="-1" strike="noStrike">
              <a:latin typeface="Arial"/>
            </a:endParaRPr>
          </a:p>
          <a:p>
            <a:pPr algn="ctr"/>
            <a:r>
              <a:rPr b="0" lang="en-GB" sz="1400" spc="-1" strike="noStrike">
                <a:latin typeface="Arial"/>
              </a:rPr>
              <a:t>Jonas Betzendahl, 2019-11-22</a:t>
            </a:r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</p:txBody>
      </p:sp>
      <p:pic>
        <p:nvPicPr>
          <p:cNvPr id="97" name="Bildplatzhalter 3" descr=""/>
          <p:cNvPicPr/>
          <p:nvPr/>
        </p:nvPicPr>
        <p:blipFill>
          <a:blip r:embed="rId1"/>
          <a:stretch/>
        </p:blipFill>
        <p:spPr>
          <a:xfrm>
            <a:off x="3096000" y="4392000"/>
            <a:ext cx="1737360" cy="173736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6899400" y="6580800"/>
            <a:ext cx="213336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90329D-1A92-4F53-8C6E-84BD1479D0D2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3096000" y="2952000"/>
            <a:ext cx="3312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Based on Kohlhase et al.’s 2017 paper: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 algn="ctr"/>
            <a:r>
              <a:rPr b="0" i="1" lang="en-GB" sz="1400" spc="-1" strike="noStrike">
                <a:latin typeface="Arial"/>
              </a:rPr>
              <a:t>“</a:t>
            </a:r>
            <a:r>
              <a:rPr b="0" i="1" lang="en-GB" sz="1400" spc="-1" strike="noStrike">
                <a:latin typeface="Arial"/>
              </a:rPr>
              <a:t>Knowledge-Based Interoperability for Mathematical Software Systems”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968000" y="4257360"/>
            <a:ext cx="1308240" cy="18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6000" y="4746960"/>
            <a:ext cx="856764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295200" y="6580800"/>
            <a:ext cx="575604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67920" y="720000"/>
            <a:ext cx="8704080" cy="583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LibreOffice/6.2.8.2$Linux_X86_64 LibreOffice_project/20$Build-2</Application>
  <Words>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2017-04-26T09:20:28Z</dcterms:created>
  <dc:creator>Christine Peter</dc:creator>
  <dc:description/>
  <dc:language>en-GB</dc:language>
  <cp:lastModifiedBy/>
  <cp:lastPrinted>2018-11-16T08:10:22Z</cp:lastPrinted>
  <dcterms:modified xsi:type="dcterms:W3CDTF">2019-11-14T14:18:28Z</dcterms:modified>
  <cp:revision>619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