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832A-2222-5548-91BA-206BEDE00EE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59AF-40FA-1A42-B882-2754AD7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662" y="361185"/>
            <a:ext cx="7772400" cy="8737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Survey Results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662" y="2049517"/>
            <a:ext cx="7772400" cy="4151586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More examples worked through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Slow down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Things not due on same day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 Excel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Survey Results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Results</dc:title>
  <dc:creator>Jacob Feldman</dc:creator>
  <cp:lastModifiedBy>Jacob Feldman</cp:lastModifiedBy>
  <cp:revision>1</cp:revision>
  <dcterms:created xsi:type="dcterms:W3CDTF">2015-10-20T14:09:27Z</dcterms:created>
  <dcterms:modified xsi:type="dcterms:W3CDTF">2015-10-20T14:17:02Z</dcterms:modified>
</cp:coreProperties>
</file>