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56" r:id="rId2"/>
    <p:sldId id="357" r:id="rId3"/>
    <p:sldId id="358" r:id="rId4"/>
    <p:sldId id="359" r:id="rId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frameSlides="1"/>
  <p:clrMru>
    <a:srgbClr val="808000"/>
    <a:srgbClr val="CCCC00"/>
    <a:srgbClr val="0000FF"/>
    <a:srgbClr val="00FF00"/>
    <a:srgbClr val="FFFFCC"/>
    <a:srgbClr val="FFFF00"/>
    <a:srgbClr val="FF3300"/>
    <a:srgbClr val="009900"/>
    <a:srgbClr val="FF0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6277" autoAdjust="0"/>
  </p:normalViewPr>
  <p:slideViewPr>
    <p:cSldViewPr>
      <p:cViewPr>
        <p:scale>
          <a:sx n="100" d="100"/>
          <a:sy n="100" d="100"/>
        </p:scale>
        <p:origin x="-2672" y="-8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notesViewPr>
    <p:cSldViewPr>
      <p:cViewPr>
        <p:scale>
          <a:sx n="100" d="100"/>
          <a:sy n="100" d="100"/>
        </p:scale>
        <p:origin x="-1122" y="1224"/>
      </p:cViewPr>
      <p:guideLst>
        <p:guide orient="horz" pos="2928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06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76" tIns="45739" rIns="91476" bIns="45739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4185" y="0"/>
            <a:ext cx="305406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76" tIns="45739" rIns="91476" bIns="45739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5075"/>
            <a:ext cx="305406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76" tIns="45739" rIns="91476" bIns="4573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4185" y="8855075"/>
            <a:ext cx="305406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76" tIns="45739" rIns="91476" bIns="4573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67CFAB4-2DDB-4E47-899D-9C30274607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94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21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13" tIns="46507" rIns="93013" bIns="46507" numCol="1" anchor="ctr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74183" y="0"/>
            <a:ext cx="303621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13" tIns="46507" rIns="93013" bIns="46507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5863" y="696913"/>
            <a:ext cx="4649787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098" y="4416428"/>
            <a:ext cx="5144206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13" tIns="46507" rIns="93013" bIns="46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6"/>
            <a:ext cx="303621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13" tIns="46507" rIns="93013" bIns="46507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4183" y="8831266"/>
            <a:ext cx="303621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13" tIns="46507" rIns="93013" bIns="46507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13BDC18-05B9-42DF-879E-E656F2CA5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827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11/06/2013, 11/11/2013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0939CB79-144A-45D0-AF03-388122D79B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11/06/2013, 11/11/2013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CF32-3150-004C-91F2-50B1E76F0E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11/06/2013, 11/11/2013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CF32-3150-004C-91F2-50B1E76F0E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en-US" smtClean="0"/>
              <a:t>11/06/2013, 11/11/2013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7C2D977E-A622-4F4F-920C-C8AE6D6D76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85800" y="1143000"/>
            <a:ext cx="777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0" y="0"/>
            <a:ext cx="189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200" dirty="0">
                <a:latin typeface="Century Gothic" pitchFamily="34" charset="0"/>
              </a:rPr>
              <a:t>OSCM 230 </a:t>
            </a:r>
            <a:r>
              <a:rPr lang="en-US" sz="1200" dirty="0" smtClean="0">
                <a:latin typeface="Century Gothic" pitchFamily="34" charset="0"/>
              </a:rPr>
              <a:t>Fall 2013</a:t>
            </a:r>
            <a:endParaRPr lang="en-US" sz="1200" dirty="0">
              <a:latin typeface="Century Gothic" pitchFamily="34" charset="0"/>
            </a:endParaRPr>
          </a:p>
          <a:p>
            <a:pPr>
              <a:defRPr/>
            </a:pPr>
            <a:r>
              <a:rPr lang="en-US" sz="1200" dirty="0">
                <a:latin typeface="Century Gothic" pitchFamily="34" charset="0"/>
              </a:rPr>
              <a:t>Management Science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7239001" y="149"/>
            <a:ext cx="190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r">
              <a:defRPr/>
            </a:pPr>
            <a:r>
              <a:rPr lang="en-US" sz="1200" dirty="0">
                <a:latin typeface="Century Gothic" pitchFamily="34" charset="0"/>
              </a:rPr>
              <a:t>Lecture </a:t>
            </a:r>
            <a:r>
              <a:rPr lang="en-US" sz="1200" dirty="0" smtClean="0">
                <a:latin typeface="Century Gothic" pitchFamily="34" charset="0"/>
              </a:rPr>
              <a:t>10: Simulation</a:t>
            </a:r>
          </a:p>
          <a:p>
            <a:pPr algn="r">
              <a:defRPr/>
            </a:pPr>
            <a:r>
              <a:rPr lang="en-US" sz="1200" dirty="0" smtClean="0">
                <a:latin typeface="Century Gothic" pitchFamily="34" charset="0"/>
              </a:rPr>
              <a:t>Part 1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1" name="Footer Placeholder 4"/>
          <p:cNvSpPr txBox="1">
            <a:spLocks noGrp="1"/>
          </p:cNvSpPr>
          <p:nvPr userDrawn="1"/>
        </p:nvSpPr>
        <p:spPr bwMode="auto">
          <a:xfrm>
            <a:off x="2286000" y="6264275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400" dirty="0">
                <a:latin typeface="Century Gothic" pitchFamily="34" charset="0"/>
              </a:rPr>
              <a:t>Professor Dong, Washington University in St. Louis, MO</a:t>
            </a:r>
          </a:p>
        </p:txBody>
      </p:sp>
      <p:pic>
        <p:nvPicPr>
          <p:cNvPr id="10" name="Picture 9" descr="mccomp.gif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" y="457200"/>
            <a:ext cx="914400" cy="10295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08000"/>
          </a:solidFill>
          <a:latin typeface="Century Gothic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08000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08000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08000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08000"/>
          </a:solidFill>
          <a:latin typeface="Century Gothic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08000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08000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08000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08000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Gothic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entury Gothic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entury Gothic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entury Gothic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Century Gothic" charset="0"/>
              </a:rPr>
              <a:t/>
            </a:r>
            <a:br>
              <a:rPr lang="en-US" dirty="0" smtClean="0">
                <a:solidFill>
                  <a:schemeClr val="tx2"/>
                </a:solidFill>
                <a:latin typeface="Century Gothic" charset="0"/>
              </a:rPr>
            </a:br>
            <a:r>
              <a:rPr lang="en-US" dirty="0">
                <a:solidFill>
                  <a:schemeClr val="tx2"/>
                </a:solidFill>
                <a:latin typeface="Century Gothic" charset="0"/>
              </a:rPr>
              <a:t/>
            </a:r>
            <a:br>
              <a:rPr lang="en-US" dirty="0">
                <a:solidFill>
                  <a:schemeClr val="tx2"/>
                </a:solidFill>
                <a:latin typeface="Century Gothic" charset="0"/>
              </a:rPr>
            </a:br>
            <a:r>
              <a:rPr lang="en-US" dirty="0" smtClean="0">
                <a:latin typeface="Century Gothic" charset="0"/>
              </a:rPr>
              <a:t>Lecture </a:t>
            </a:r>
            <a:r>
              <a:rPr lang="en-US" dirty="0" smtClean="0">
                <a:latin typeface="Century Gothic" charset="0"/>
              </a:rPr>
              <a:t>11 </a:t>
            </a:r>
            <a:r>
              <a:rPr lang="en-US" dirty="0">
                <a:latin typeface="Century Gothic" charset="0"/>
              </a:rPr>
              <a:t/>
            </a:r>
            <a:br>
              <a:rPr lang="en-US" dirty="0">
                <a:latin typeface="Century Gothic" charset="0"/>
              </a:rPr>
            </a:br>
            <a:r>
              <a:rPr lang="en-US" dirty="0" smtClean="0">
                <a:latin typeface="Century Gothic" charset="0"/>
              </a:rPr>
              <a:t>Advertising + Airline Revenue Management</a:t>
            </a:r>
            <a:endParaRPr lang="en-US" dirty="0">
              <a:latin typeface="Century Gothic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11/06/2013, 11/11/2013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CF32-3150-004C-91F2-50B1E76F0E0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Advertising in Social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CF32-3150-004C-91F2-50B1E76F0E0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11/06/2013, 11/11/2013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47800"/>
            <a:ext cx="6096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Advertising in Social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CF32-3150-004C-91F2-50B1E76F0E0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11/06/2013, 11/11/2013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667000"/>
            <a:ext cx="4648200" cy="3098800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 bwMode="auto">
          <a:xfrm>
            <a:off x="3505200" y="1371600"/>
            <a:ext cx="3886200" cy="2362200"/>
          </a:xfrm>
          <a:prstGeom prst="wedgeEllipseCallout">
            <a:avLst>
              <a:gd name="adj1" fmla="val -53106"/>
              <a:gd name="adj2" fmla="val 5121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Who should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 I target?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41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Revenue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CF32-3150-004C-91F2-50B1E76F0E0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11/06/2013, 11/11/2013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244600"/>
            <a:ext cx="86360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1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11351</TotalTime>
  <Words>64</Words>
  <Application>Microsoft Macintosh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Design</vt:lpstr>
      <vt:lpstr>  Lecture 11  Advertising + Airline Revenue Management</vt:lpstr>
      <vt:lpstr>Advertising in Social Network</vt:lpstr>
      <vt:lpstr>Advertising in Social Network</vt:lpstr>
      <vt:lpstr>Network Revenue Management</vt:lpstr>
    </vt:vector>
  </TitlesOfParts>
  <Company>Washington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OMM 230 Management Science</dc:title>
  <dc:creator>Olin School of Business</dc:creator>
  <cp:lastModifiedBy>Jacob Feldman</cp:lastModifiedBy>
  <cp:revision>785</cp:revision>
  <cp:lastPrinted>2012-03-26T04:50:07Z</cp:lastPrinted>
  <dcterms:created xsi:type="dcterms:W3CDTF">2000-01-11T05:53:56Z</dcterms:created>
  <dcterms:modified xsi:type="dcterms:W3CDTF">2015-09-24T16:56:52Z</dcterms:modified>
</cp:coreProperties>
</file>