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63" r:id="rId11"/>
    <p:sldId id="265" r:id="rId12"/>
    <p:sldId id="267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to the NRA algorithm</a:t>
            </a:r>
          </a:p>
          <a:p>
            <a:r>
              <a:rPr lang="en-US" dirty="0" smtClean="0"/>
              <a:t>Use Length </a:t>
            </a:r>
            <a:r>
              <a:rPr lang="en-US" dirty="0" err="1" smtClean="0"/>
              <a:t>Boundedness</a:t>
            </a:r>
            <a:r>
              <a:rPr lang="en-US" dirty="0" smtClean="0"/>
              <a:t> to prune search space. </a:t>
            </a:r>
            <a:endParaRPr lang="en-US" dirty="0" smtClean="0"/>
          </a:p>
          <a:p>
            <a:r>
              <a:rPr lang="en-US" dirty="0" smtClean="0"/>
              <a:t>Jump to the first item in each list that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list 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lower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  <a:endParaRPr lang="en-US" dirty="0"/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</a:t>
            </a:r>
            <a:r>
              <a:rPr lang="en-US" dirty="0" smtClean="0"/>
              <a:t>candidates</a:t>
            </a:r>
          </a:p>
          <a:p>
            <a:r>
              <a:rPr lang="en-US" dirty="0" smtClean="0"/>
              <a:t>Depth First Search of q-gram inverted lists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First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6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STUFF HERE!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SF had the best performance of the mentioned algorithms</a:t>
            </a:r>
          </a:p>
          <a:p>
            <a:pPr lvl="1"/>
            <a:r>
              <a:rPr lang="en-US" dirty="0" smtClean="0"/>
              <a:t>Only in certain edge cases did the guarantees of </a:t>
            </a:r>
            <a:r>
              <a:rPr lang="en-US" dirty="0" err="1" smtClean="0"/>
              <a:t>iNRA</a:t>
            </a:r>
            <a:r>
              <a:rPr lang="en-US" dirty="0" smtClean="0"/>
              <a:t> improve performance</a:t>
            </a:r>
          </a:p>
          <a:p>
            <a:r>
              <a:rPr lang="en-US" dirty="0" smtClean="0"/>
              <a:t>All algorithms 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Set Similarity Versus </a:t>
            </a:r>
            <a:r>
              <a:rPr lang="en-US" dirty="0" err="1" smtClean="0"/>
              <a:t>Sxtring</a:t>
            </a:r>
            <a:r>
              <a:rPr lang="en-US" dirty="0" smtClean="0"/>
              <a:t> Similarity</a:t>
            </a:r>
          </a:p>
          <a:p>
            <a:r>
              <a:rPr lang="en-US" dirty="0" smtClean="0"/>
              <a:t>No single comparison metric works across all domains</a:t>
            </a:r>
          </a:p>
          <a:p>
            <a:r>
              <a:rPr lang="en-US" dirty="0" smtClean="0"/>
              <a:t>Paper Concentrates on Expanding TF/IDF Cosine Similarity and BM25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occurs (more common), the more weight given to it</a:t>
            </a:r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pPr lvl="1"/>
            <a:r>
              <a:rPr lang="en-US" dirty="0" smtClean="0"/>
              <a:t>Most strings are unique</a:t>
            </a:r>
          </a:p>
          <a:p>
            <a:pPr lvl="1"/>
            <a:r>
              <a:rPr lang="en-US" dirty="0" smtClean="0"/>
              <a:t>Few strings are shared between documents</a:t>
            </a:r>
          </a:p>
          <a:p>
            <a:pPr lvl="1"/>
            <a:r>
              <a:rPr lang="en-US" dirty="0" smtClean="0"/>
              <a:t>Most strings have a small term </a:t>
            </a:r>
            <a:r>
              <a:rPr lang="en-US" dirty="0" smtClean="0"/>
              <a:t>frequency</a:t>
            </a:r>
          </a:p>
          <a:p>
            <a:pPr lvl="2"/>
            <a:r>
              <a:rPr lang="en-US" dirty="0"/>
              <a:t>Eliminate TF as </a:t>
            </a:r>
            <a:r>
              <a:rPr lang="en-US" dirty="0" smtClean="0"/>
              <a:t>TF/IDF is not much different than just IDF</a:t>
            </a:r>
            <a:endParaRPr lang="en-US" dirty="0" smtClean="0"/>
          </a:p>
          <a:p>
            <a:pPr lvl="1"/>
            <a:r>
              <a:rPr lang="en-US" dirty="0" smtClean="0"/>
              <a:t>Similar Sets have Similar Lengths</a:t>
            </a:r>
          </a:p>
          <a:p>
            <a:r>
              <a:rPr lang="en-US" dirty="0" smtClean="0"/>
              <a:t>Normalized Set Length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– 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58395"/>
              </p:ext>
            </p:extLst>
          </p:nvPr>
        </p:nvGraphicFramePr>
        <p:xfrm>
          <a:off x="838200" y="2432960"/>
          <a:ext cx="4674394" cy="21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491"/>
                <a:gridCol w="1060395"/>
                <a:gridCol w="1038754"/>
                <a:gridCol w="1038754"/>
              </a:tblGrid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>
                          <a:effectLst/>
                        </a:rPr>
                        <a:t>id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4-gram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idf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 smtClean="0">
                          <a:effectLst/>
                        </a:rPr>
                        <a:t>Len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Main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ain_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Florham Park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29.3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6720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Table (4-grams)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43639"/>
              </p:ext>
            </p:extLst>
          </p:nvPr>
        </p:nvGraphicFramePr>
        <p:xfrm>
          <a:off x="5818413" y="2576739"/>
          <a:ext cx="5535387" cy="183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502"/>
                <a:gridCol w="1255713"/>
                <a:gridCol w="1230086"/>
                <a:gridCol w="1230086"/>
              </a:tblGrid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4-gram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idf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5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Main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ain_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29.3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1463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7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–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Random Access (NRA)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q-gram in the query, create an inverted list &lt;s, </a:t>
            </a:r>
            <a:r>
              <a:rPr lang="en-US" dirty="0" err="1" smtClean="0"/>
              <a:t>len</a:t>
            </a:r>
            <a:r>
              <a:rPr lang="en-US" dirty="0" smtClean="0"/>
              <a:t>(s)&gt;</a:t>
            </a:r>
          </a:p>
          <a:p>
            <a:r>
              <a:rPr lang="en-US" dirty="0" smtClean="0"/>
              <a:t>Sort these lists by token contribution in decreasing order</a:t>
            </a:r>
          </a:p>
          <a:p>
            <a:r>
              <a:rPr lang="en-US" dirty="0" smtClean="0"/>
              <a:t>Search each q-gram in parallel</a:t>
            </a:r>
          </a:p>
          <a:p>
            <a:pPr lvl="1"/>
            <a:r>
              <a:rPr lang="en-US" dirty="0" smtClean="0"/>
              <a:t>Pop the next (highest contribution) item for each q-gram</a:t>
            </a:r>
          </a:p>
          <a:p>
            <a:pPr lvl="1"/>
            <a:r>
              <a:rPr lang="en-US" dirty="0" smtClean="0"/>
              <a:t>If s is not in the candidate set, add it to the candidate set</a:t>
            </a:r>
          </a:p>
          <a:p>
            <a:pPr lvl="1"/>
            <a:r>
              <a:rPr lang="en-US" dirty="0" smtClean="0"/>
              <a:t>If s is in the candidate set, update its weight</a:t>
            </a:r>
          </a:p>
          <a:p>
            <a:pPr lvl="1"/>
            <a:r>
              <a:rPr lang="en-US" dirty="0" smtClean="0"/>
              <a:t>If the weight of s is less than the threshold, and the sum of the frontier weights of the other q-grams</a:t>
            </a:r>
          </a:p>
        </p:txBody>
      </p:sp>
    </p:spTree>
    <p:extLst>
      <p:ext uri="{BB962C8B-B14F-4D97-AF65-F5344CB8AC3E}">
        <p14:creationId xmlns:p14="http://schemas.microsoft.com/office/powerpoint/2010/main" val="14825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r>
              <a:rPr lang="en-US" dirty="0" smtClean="0"/>
              <a:t>Use a new version of NRA that takes advantage of these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532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Fast Indexes and Algorithms for Set Similarity Selection Queries</vt:lpstr>
      <vt:lpstr>Introduction</vt:lpstr>
      <vt:lpstr>TF/IDF</vt:lpstr>
      <vt:lpstr>Usefulness of TF/IDF</vt:lpstr>
      <vt:lpstr>Existing Set Similarity Solutions</vt:lpstr>
      <vt:lpstr>Existing Set Similarity – Relational Database</vt:lpstr>
      <vt:lpstr>Existing Set Similarity – Inverted List</vt:lpstr>
      <vt:lpstr>Non Random Access (NRA)</vt:lpstr>
      <vt:lpstr>Semantic Properties of IDF</vt:lpstr>
      <vt:lpstr>Improved Non Random Access (iNRA)</vt:lpstr>
      <vt:lpstr>Shortest-First Algorithm</vt:lpstr>
      <vt:lpstr>Shortest First - Algorithm</vt:lpstr>
      <vt:lpstr>Hybrid Algorithm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James Fitzpatrick</cp:lastModifiedBy>
  <cp:revision>13</cp:revision>
  <dcterms:created xsi:type="dcterms:W3CDTF">2014-04-09T12:11:22Z</dcterms:created>
  <dcterms:modified xsi:type="dcterms:W3CDTF">2014-04-15T04:45:34Z</dcterms:modified>
</cp:coreProperties>
</file>