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0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7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8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5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6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4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0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8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4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6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9A5DF-9AA1-485A-BB35-9AB4EAD39946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5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Fast Indexes and Algorithms for Set Similarity Selection Queries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91126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latin typeface="+mj-lt"/>
              </a:rPr>
              <a:t>Marios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Hadjieleftheriou</a:t>
            </a:r>
            <a:r>
              <a:rPr lang="en-US" dirty="0" smtClean="0">
                <a:latin typeface="+mj-lt"/>
              </a:rPr>
              <a:t>, Amit </a:t>
            </a:r>
            <a:r>
              <a:rPr lang="en-US" dirty="0" err="1" smtClean="0">
                <a:latin typeface="+mj-lt"/>
              </a:rPr>
              <a:t>Chandel</a:t>
            </a:r>
            <a:r>
              <a:rPr lang="en-US" dirty="0" smtClean="0">
                <a:latin typeface="+mj-lt"/>
              </a:rPr>
              <a:t>, Nick </a:t>
            </a:r>
            <a:r>
              <a:rPr lang="en-US" dirty="0" err="1" smtClean="0">
                <a:latin typeface="+mj-lt"/>
              </a:rPr>
              <a:t>Koudas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Divesh</a:t>
            </a:r>
            <a:r>
              <a:rPr lang="en-US" dirty="0" smtClean="0">
                <a:latin typeface="+mj-lt"/>
              </a:rPr>
              <a:t> Srivastava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1900" dirty="0" smtClean="0">
                <a:latin typeface="+mj-lt"/>
              </a:rPr>
              <a:t>Presented by Kyle Patterson, James Fitzpatrick</a:t>
            </a:r>
            <a:endParaRPr lang="en-US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55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Notes (REMOVE)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by 5p Monday</a:t>
            </a:r>
          </a:p>
          <a:p>
            <a:r>
              <a:rPr lang="en-US" dirty="0" smtClean="0"/>
              <a:t>30 minutes (20-30 slides)</a:t>
            </a:r>
          </a:p>
          <a:p>
            <a:r>
              <a:rPr lang="en-US" dirty="0" smtClean="0"/>
              <a:t>5 minutes Q/A (Prepare a few questions ahead of time)</a:t>
            </a:r>
          </a:p>
          <a:p>
            <a:endParaRPr lang="en-US" dirty="0"/>
          </a:p>
          <a:p>
            <a:r>
              <a:rPr lang="en-US" dirty="0" smtClean="0"/>
              <a:t>What is significant/noteworthy about the paper, problem, approach, results,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Flaws, errors, unjustified assumptions, is the problem studied important? Verification of the results,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99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88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Fast Indexes and Algorithms for Set Similarity Selection Queries</vt:lpstr>
      <vt:lpstr>Presentation Notes (REMOVE)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Indexes and Algorithms for Set Similarity Selection Queries</dc:title>
  <dc:creator>Kyle Patterson</dc:creator>
  <cp:lastModifiedBy>Kyle Patterson</cp:lastModifiedBy>
  <cp:revision>1</cp:revision>
  <dcterms:created xsi:type="dcterms:W3CDTF">2014-04-09T12:11:22Z</dcterms:created>
  <dcterms:modified xsi:type="dcterms:W3CDTF">2014-04-09T12:18:57Z</dcterms:modified>
</cp:coreProperties>
</file>