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74" r:id="rId5"/>
    <p:sldId id="263" r:id="rId6"/>
    <p:sldId id="26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61" r:id="rId18"/>
    <p:sldId id="27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4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Efficiency for String Similarity Searches through Clustered Pruning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Kyle Patterson, James Fitzpatrick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attempts at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InvertedList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InvertedList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to encode both Search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0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Construction Times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137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101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on IMDB – naïve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743"/>
            <a:ext cx="53340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574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about pruning with </a:t>
            </a:r>
            <a:r>
              <a:rPr lang="en-US" dirty="0" err="1" smtClean="0"/>
              <a:t>InvertedList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would probably be great, if it were less computationally expensive</a:t>
            </a:r>
          </a:p>
          <a:p>
            <a:r>
              <a:rPr lang="en-US" dirty="0" smtClean="0"/>
              <a:t>Inverted Lists are also great, but constructing based on LCS is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VGRAM and Top-K</a:t>
            </a:r>
          </a:p>
          <a:p>
            <a:r>
              <a:rPr lang="en-US" dirty="0" smtClean="0"/>
              <a:t>Build clusters on strings based on LCS</a:t>
            </a:r>
          </a:p>
          <a:p>
            <a:r>
              <a:rPr lang="en-US" dirty="0" smtClean="0"/>
              <a:t>Trim search space by clusters</a:t>
            </a:r>
          </a:p>
          <a:p>
            <a:r>
              <a:rPr lang="en-US" dirty="0" smtClean="0"/>
              <a:t>Compare Naïve VGRAM/Top-K versus trimmed search space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was way too difficult for the time and computing restraints</a:t>
            </a:r>
          </a:p>
          <a:p>
            <a:r>
              <a:rPr lang="en-US" dirty="0" smtClean="0"/>
              <a:t>Tried building an </a:t>
            </a:r>
            <a:r>
              <a:rPr lang="en-US" dirty="0" err="1" smtClean="0"/>
              <a:t>InvertedList</a:t>
            </a:r>
            <a:r>
              <a:rPr lang="en-US" dirty="0" smtClean="0"/>
              <a:t> based on LCS instead, similar to clustering</a:t>
            </a:r>
          </a:p>
          <a:p>
            <a:r>
              <a:rPr lang="en-US" dirty="0" smtClean="0"/>
              <a:t>List construction was doable, but in the end took </a:t>
            </a:r>
          </a:p>
          <a:p>
            <a:r>
              <a:rPr lang="en-US" dirty="0" smtClean="0"/>
              <a:t>Could be useful for situations with low amounts of memory, but it takes a long ass time to 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Approaches</a:t>
            </a:r>
          </a:p>
          <a:p>
            <a:r>
              <a:rPr lang="en-US" dirty="0" smtClean="0"/>
              <a:t>Utilize Edit Distance Comparisons</a:t>
            </a:r>
          </a:p>
          <a:p>
            <a:pPr lvl="1"/>
            <a:r>
              <a:rPr lang="en-US" dirty="0" smtClean="0"/>
              <a:t>Each operation that leads from string </a:t>
            </a:r>
            <a:r>
              <a:rPr lang="en-US" i="1" dirty="0" smtClean="0"/>
              <a:t>s</a:t>
            </a:r>
            <a:r>
              <a:rPr lang="en-US" dirty="0" smtClean="0"/>
              <a:t> to query string </a:t>
            </a:r>
            <a:r>
              <a:rPr lang="en-US" i="1" dirty="0" smtClean="0"/>
              <a:t>q </a:t>
            </a:r>
            <a:r>
              <a:rPr lang="en-US" dirty="0" smtClean="0"/>
              <a:t>increased ED by 1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Substitution</a:t>
            </a:r>
          </a:p>
          <a:p>
            <a:r>
              <a:rPr lang="en-US" dirty="0" smtClean="0"/>
              <a:t>Top-K and VGRAM both use tries to reduce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Top-K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Pivotal Top-K Search</a:t>
            </a:r>
          </a:p>
          <a:p>
            <a:r>
              <a:rPr lang="en-US" dirty="0" smtClean="0"/>
              <a:t>Split each string into individual characters</a:t>
            </a:r>
          </a:p>
          <a:p>
            <a:r>
              <a:rPr lang="en-US" dirty="0" smtClean="0"/>
              <a:t>Add each string to a master </a:t>
            </a:r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Similar prefixed strings descend from same parents</a:t>
            </a:r>
          </a:p>
          <a:p>
            <a:r>
              <a:rPr lang="en-US" dirty="0" smtClean="0"/>
              <a:t>Works well for many short strings that have similar prefixes/suffixes</a:t>
            </a:r>
          </a:p>
          <a:p>
            <a:r>
              <a:rPr lang="en-US" dirty="0" smtClean="0"/>
              <a:t>Experimentally: Does not work well for long, unique strings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8509"/>
            <a:ext cx="5181600" cy="42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Divide each string into grams of variable length [min, max]</a:t>
            </a:r>
          </a:p>
          <a:p>
            <a:r>
              <a:rPr lang="en-US" dirty="0" smtClean="0"/>
              <a:t>Associate each string with its VGRAMS</a:t>
            </a:r>
          </a:p>
          <a:p>
            <a:r>
              <a:rPr lang="en-US" dirty="0" smtClean="0"/>
              <a:t>When searching, divide query into its longest length v-grams</a:t>
            </a:r>
          </a:p>
          <a:p>
            <a:r>
              <a:rPr lang="en-US" dirty="0" smtClean="0"/>
              <a:t>Terms that share more v-grams are more similar to </a:t>
            </a:r>
            <a:r>
              <a:rPr lang="en-US" i="1" dirty="0" smtClean="0"/>
              <a:t>q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6248"/>
            <a:ext cx="51816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VGRAM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VGRAM</a:t>
            </a:r>
          </a:p>
          <a:p>
            <a:pPr lvl="1"/>
            <a:r>
              <a:rPr lang="en-US" dirty="0" smtClean="0"/>
              <a:t>Variation on VGRAM</a:t>
            </a:r>
          </a:p>
          <a:p>
            <a:pPr lvl="1"/>
            <a:r>
              <a:rPr lang="en-US" dirty="0" smtClean="0"/>
              <a:t>Utilizes positional data to distinguish the VGRAMs more</a:t>
            </a:r>
          </a:p>
          <a:p>
            <a:pPr lvl="1"/>
            <a:r>
              <a:rPr lang="en-US" dirty="0" smtClean="0"/>
              <a:t>Location of grams may be a distinguishing feature of datasets</a:t>
            </a:r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Reduce the search space further by removing inconsequential VGRAMS</a:t>
            </a:r>
          </a:p>
          <a:p>
            <a:pPr lvl="2"/>
            <a:r>
              <a:rPr lang="en-US" dirty="0" smtClean="0"/>
              <a:t>Reduce long unique VGRAMs to shorter equally significant ones</a:t>
            </a:r>
          </a:p>
          <a:p>
            <a:pPr lvl="2"/>
            <a:r>
              <a:rPr lang="en-US" dirty="0" smtClean="0"/>
              <a:t>Remove long and frequent VGRAMs, but keep most unique substrings</a:t>
            </a:r>
          </a:p>
        </p:txBody>
      </p:sp>
    </p:spTree>
    <p:extLst>
      <p:ext uri="{BB962C8B-B14F-4D97-AF65-F5344CB8AC3E}">
        <p14:creationId xmlns:p14="http://schemas.microsoft.com/office/powerpoint/2010/main" val="21800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244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339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Improving Efficiency for String Similarity Searches through Clustered Pruning</vt:lpstr>
      <vt:lpstr>Original Idea</vt:lpstr>
      <vt:lpstr>Problems!</vt:lpstr>
      <vt:lpstr>String Similarity</vt:lpstr>
      <vt:lpstr>Top-K Concepts</vt:lpstr>
      <vt:lpstr>VGRAM Concepts</vt:lpstr>
      <vt:lpstr>VGRAM Concepts</vt:lpstr>
      <vt:lpstr>Clustering Concepts</vt:lpstr>
      <vt:lpstr>Difference Matrix</vt:lpstr>
      <vt:lpstr>Initial attempts at clustering</vt:lpstr>
      <vt:lpstr>InvertedList concepts</vt:lpstr>
      <vt:lpstr>InvertedList Implementation</vt:lpstr>
      <vt:lpstr>Experimental Setup</vt:lpstr>
      <vt:lpstr>Testing and Evaluation</vt:lpstr>
      <vt:lpstr>Results</vt:lpstr>
      <vt:lpstr>Trie Construction Times</vt:lpstr>
      <vt:lpstr>Query Time on IMDB – naïve</vt:lpstr>
      <vt:lpstr>Something about pruning with InvertedList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Efficiency for String Similarity Searches through Clustered Pruning</dc:title>
  <dc:creator>Kyle Patterson</dc:creator>
  <cp:lastModifiedBy>James Fitzpatrick</cp:lastModifiedBy>
  <cp:revision>8</cp:revision>
  <dcterms:created xsi:type="dcterms:W3CDTF">2014-05-05T03:27:28Z</dcterms:created>
  <dcterms:modified xsi:type="dcterms:W3CDTF">2014-05-05T13:48:36Z</dcterms:modified>
</cp:coreProperties>
</file>