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0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8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6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4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8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4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6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A5DF-9AA1-485A-BB35-9AB4EAD39946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18EB-DDAB-47E7-AEC7-A3FEA40C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5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Fast Indexes and Algorithms for Set Similarity Selection Queries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1126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+mj-lt"/>
              </a:rPr>
              <a:t>Marios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Hadjieleftheriou</a:t>
            </a:r>
            <a:r>
              <a:rPr lang="en-US" dirty="0" smtClean="0">
                <a:latin typeface="+mj-lt"/>
              </a:rPr>
              <a:t>, Amit </a:t>
            </a:r>
            <a:r>
              <a:rPr lang="en-US" dirty="0" err="1" smtClean="0">
                <a:latin typeface="+mj-lt"/>
              </a:rPr>
              <a:t>Chandel</a:t>
            </a:r>
            <a:r>
              <a:rPr lang="en-US" dirty="0" smtClean="0">
                <a:latin typeface="+mj-lt"/>
              </a:rPr>
              <a:t>, Nick </a:t>
            </a:r>
            <a:r>
              <a:rPr lang="en-US" dirty="0" err="1" smtClean="0">
                <a:latin typeface="+mj-lt"/>
              </a:rPr>
              <a:t>Koudas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Divesh</a:t>
            </a:r>
            <a:r>
              <a:rPr lang="en-US" dirty="0" smtClean="0">
                <a:latin typeface="+mj-lt"/>
              </a:rPr>
              <a:t> Srivastava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1900" dirty="0" smtClean="0">
                <a:latin typeface="+mj-lt"/>
              </a:rPr>
              <a:t>Presented by Kyle Patterson, James Fitzpatrick</a:t>
            </a:r>
            <a:endParaRPr lang="en-US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5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STUFF HERE!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SF had the best performance of the mentioned algorithms</a:t>
            </a:r>
          </a:p>
          <a:p>
            <a:pPr lvl="1"/>
            <a:r>
              <a:rPr lang="en-US" dirty="0" smtClean="0"/>
              <a:t>Only in certain edge cases did the guarantees of </a:t>
            </a:r>
            <a:r>
              <a:rPr lang="en-US" dirty="0" err="1" smtClean="0"/>
              <a:t>iNRA</a:t>
            </a:r>
            <a:r>
              <a:rPr lang="en-US" dirty="0" smtClean="0"/>
              <a:t> improve performance</a:t>
            </a:r>
          </a:p>
          <a:p>
            <a:r>
              <a:rPr lang="en-US" dirty="0" smtClean="0"/>
              <a:t>All algorithms benefit from Length Bounded pruning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0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Notes (REMOVE)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by 5p Monday</a:t>
            </a:r>
          </a:p>
          <a:p>
            <a:r>
              <a:rPr lang="en-US" dirty="0" smtClean="0"/>
              <a:t>30 minutes (20-30 slides)</a:t>
            </a:r>
          </a:p>
          <a:p>
            <a:r>
              <a:rPr lang="en-US" dirty="0" smtClean="0"/>
              <a:t>5 minutes Q/A (Prepare a few questions ahead of time)</a:t>
            </a:r>
          </a:p>
          <a:p>
            <a:endParaRPr lang="en-US" dirty="0"/>
          </a:p>
          <a:p>
            <a:r>
              <a:rPr lang="en-US" dirty="0" smtClean="0"/>
              <a:t>What is significant/noteworthy about the paper, problem, approach, results,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Flaws, errors, unjustified assumptions, is the problem studied important? Verification of the results,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9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Data Consistency</a:t>
            </a:r>
          </a:p>
          <a:p>
            <a:pPr lvl="1"/>
            <a:r>
              <a:rPr lang="en-US" dirty="0" smtClean="0"/>
              <a:t>User Error</a:t>
            </a:r>
          </a:p>
          <a:p>
            <a:pPr lvl="1"/>
            <a:r>
              <a:rPr lang="en-US" dirty="0" smtClean="0"/>
              <a:t>Significance to businesses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0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TF/IDF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 – Term Frequency</a:t>
            </a:r>
          </a:p>
          <a:p>
            <a:pPr lvl="1"/>
            <a:r>
              <a:rPr lang="en-US" dirty="0" smtClean="0"/>
              <a:t>Each token is weighted by the total number of times it appears in the multi-set</a:t>
            </a:r>
          </a:p>
          <a:p>
            <a:pPr lvl="1"/>
            <a:r>
              <a:rPr lang="en-US" dirty="0" smtClean="0"/>
              <a:t>The more times the term occurs (more common), the more weight given to it</a:t>
            </a:r>
          </a:p>
          <a:p>
            <a:r>
              <a:rPr lang="en-US" dirty="0" smtClean="0"/>
              <a:t>IDF – Inverse Document Frequency</a:t>
            </a:r>
          </a:p>
          <a:p>
            <a:pPr lvl="1"/>
            <a:r>
              <a:rPr lang="en-US" dirty="0" smtClean="0"/>
              <a:t>The inverse of the total number of times a token appear in a 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4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 of TF/IDF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metrics utilize properties of datasets</a:t>
            </a:r>
          </a:p>
          <a:p>
            <a:r>
              <a:rPr lang="en-US" dirty="0" smtClean="0"/>
              <a:t>Most strings are unique</a:t>
            </a:r>
          </a:p>
          <a:p>
            <a:r>
              <a:rPr lang="en-US" dirty="0" smtClean="0"/>
              <a:t>Few strings are shared between documents</a:t>
            </a:r>
          </a:p>
          <a:p>
            <a:r>
              <a:rPr lang="en-US" dirty="0" smtClean="0"/>
              <a:t>Most strings have a small term frequency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63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Set Similarity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</a:p>
          <a:p>
            <a:pPr lvl="1"/>
            <a:r>
              <a:rPr lang="en-US" dirty="0" smtClean="0"/>
              <a:t>Decompose String Sets into n-grams</a:t>
            </a:r>
          </a:p>
          <a:p>
            <a:pPr lvl="1"/>
            <a:r>
              <a:rPr lang="en-US" dirty="0" smtClean="0"/>
              <a:t>Store locations/positions of grams</a:t>
            </a:r>
          </a:p>
          <a:p>
            <a:r>
              <a:rPr lang="en-US" dirty="0" smtClean="0"/>
              <a:t>Inverted Lists</a:t>
            </a:r>
          </a:p>
          <a:p>
            <a:pPr lvl="1"/>
            <a:r>
              <a:rPr lang="en-US" dirty="0" smtClean="0"/>
              <a:t>Specialized Index</a:t>
            </a:r>
          </a:p>
          <a:p>
            <a:pPr lvl="1"/>
            <a:r>
              <a:rPr lang="en-US" dirty="0" smtClean="0"/>
              <a:t>Each gram is a index in the list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86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Properties of 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Preservation</a:t>
            </a:r>
          </a:p>
          <a:p>
            <a:pPr lvl="1"/>
            <a:r>
              <a:rPr lang="en-US" dirty="0" smtClean="0"/>
              <a:t>For all k!= l, if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smtClean="0"/>
              <a:t>(s) &lt;=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smtClean="0"/>
              <a:t>(r), then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l</a:t>
            </a:r>
            <a:r>
              <a:rPr lang="en-US" dirty="0" smtClean="0"/>
              <a:t>(s)&lt;=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l</a:t>
            </a:r>
            <a:r>
              <a:rPr lang="en-US" dirty="0" smtClean="0"/>
              <a:t>(r)</a:t>
            </a:r>
          </a:p>
          <a:p>
            <a:r>
              <a:rPr lang="en-US" dirty="0" smtClean="0"/>
              <a:t>Magnitude </a:t>
            </a:r>
            <a:r>
              <a:rPr lang="en-US" dirty="0" err="1" smtClean="0"/>
              <a:t>Boundedness</a:t>
            </a:r>
            <a:endParaRPr lang="en-US" dirty="0" smtClean="0"/>
          </a:p>
          <a:p>
            <a:pPr lvl="1"/>
            <a:r>
              <a:rPr lang="en-US" dirty="0" smtClean="0"/>
              <a:t>For any s and q, after retrieving </a:t>
            </a:r>
            <a:r>
              <a:rPr lang="en-US" i="1" dirty="0" err="1" smtClean="0"/>
              <a:t>len</a:t>
            </a:r>
            <a:r>
              <a:rPr lang="en-US" i="1" dirty="0" smtClean="0"/>
              <a:t>(s)</a:t>
            </a:r>
            <a:r>
              <a:rPr lang="en-US" dirty="0"/>
              <a:t> </a:t>
            </a:r>
            <a:r>
              <a:rPr lang="en-US" dirty="0" smtClean="0"/>
              <a:t>from any list </a:t>
            </a:r>
            <a:r>
              <a:rPr lang="en-US" i="1" dirty="0" smtClean="0"/>
              <a:t>k</a:t>
            </a:r>
            <a:r>
              <a:rPr lang="en-US" dirty="0" smtClean="0"/>
              <a:t>, the best case upper bound can be computed directly</a:t>
            </a:r>
          </a:p>
          <a:p>
            <a:r>
              <a:rPr lang="en-US" dirty="0" smtClean="0"/>
              <a:t>Length </a:t>
            </a:r>
            <a:r>
              <a:rPr lang="en-US" dirty="0" err="1" smtClean="0"/>
              <a:t>Boundedness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1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Non Random Access (</a:t>
            </a:r>
            <a:r>
              <a:rPr lang="en-US" dirty="0" err="1" smtClean="0"/>
              <a:t>iNRA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Improvements to the NRA algorithm</a:t>
            </a:r>
          </a:p>
          <a:p>
            <a:r>
              <a:rPr lang="en-US" dirty="0" smtClean="0"/>
              <a:t>Use Length </a:t>
            </a:r>
            <a:r>
              <a:rPr lang="en-US" dirty="0" err="1" smtClean="0"/>
              <a:t>Boundedness</a:t>
            </a:r>
            <a:r>
              <a:rPr lang="en-US" dirty="0" smtClean="0"/>
              <a:t> to prune search space.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8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Shortest-First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 list in decreasing </a:t>
            </a:r>
            <a:r>
              <a:rPr lang="en-US" dirty="0" err="1" smtClean="0"/>
              <a:t>idf</a:t>
            </a:r>
            <a:r>
              <a:rPr lang="en-US" dirty="0" smtClean="0"/>
              <a:t> order</a:t>
            </a:r>
          </a:p>
          <a:p>
            <a:pPr lvl="1"/>
            <a:r>
              <a:rPr lang="en-US" dirty="0" smtClean="0"/>
              <a:t>Tokens with lower </a:t>
            </a:r>
            <a:r>
              <a:rPr lang="en-US" dirty="0" err="1" smtClean="0"/>
              <a:t>idfs</a:t>
            </a:r>
            <a:r>
              <a:rPr lang="en-US" dirty="0" smtClean="0"/>
              <a:t> examined first</a:t>
            </a:r>
            <a:endParaRPr lang="en-US" dirty="0"/>
          </a:p>
          <a:p>
            <a:pPr lvl="2"/>
            <a:r>
              <a:rPr lang="en-US" dirty="0" smtClean="0"/>
              <a:t>Occur in fewer strings</a:t>
            </a:r>
          </a:p>
          <a:p>
            <a:pPr lvl="2"/>
            <a:r>
              <a:rPr lang="en-US" dirty="0" smtClean="0"/>
              <a:t>Smaller lists of strings that they occur in</a:t>
            </a:r>
          </a:p>
          <a:p>
            <a:pPr lvl="2"/>
            <a:r>
              <a:rPr lang="en-US" dirty="0" smtClean="0"/>
              <a:t>Smallest chance of false positive candidates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Find shortest list of candidate strings.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2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354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Fast Indexes and Algorithms for Set Similarity Selection Queries</vt:lpstr>
      <vt:lpstr>Presentation Notes (REMOVE)</vt:lpstr>
      <vt:lpstr>Introduction</vt:lpstr>
      <vt:lpstr>TF/IDF</vt:lpstr>
      <vt:lpstr>Usefulness of TF/IDF</vt:lpstr>
      <vt:lpstr>Existing Set Similarity Solutions</vt:lpstr>
      <vt:lpstr>Semantic Properties of IDF</vt:lpstr>
      <vt:lpstr>Improved Non Random Access (iNRA)</vt:lpstr>
      <vt:lpstr>Shortest-First Algorithm</vt:lpstr>
      <vt:lpstr>Hybrid Algorithm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Indexes and Algorithms for Set Similarity Selection Queries</dc:title>
  <dc:creator>Kyle Patterson</dc:creator>
  <cp:lastModifiedBy>James Fitzpatrick</cp:lastModifiedBy>
  <cp:revision>7</cp:revision>
  <dcterms:created xsi:type="dcterms:W3CDTF">2014-04-09T12:11:22Z</dcterms:created>
  <dcterms:modified xsi:type="dcterms:W3CDTF">2014-04-14T20:51:36Z</dcterms:modified>
</cp:coreProperties>
</file>