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Efficiency for String Similarity Searches through Clustered Pruning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Kyle Patterson, James Fitzpatrick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InvertedList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Construction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7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on IMDB – naïve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743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5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about pruning with </a:t>
            </a:r>
            <a:r>
              <a:rPr lang="en-US" dirty="0" err="1" smtClean="0"/>
              <a:t>InvertedList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would probably be great, if it were less computationally expensive</a:t>
            </a:r>
          </a:p>
          <a:p>
            <a:r>
              <a:rPr lang="en-US" dirty="0" smtClean="0"/>
              <a:t>Inverted Lists are also great, but constructing based on LCS is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VGRAM and Top-K</a:t>
            </a:r>
          </a:p>
          <a:p>
            <a:r>
              <a:rPr lang="en-US" dirty="0" smtClean="0"/>
              <a:t>Build clusters on strings based on LCS</a:t>
            </a:r>
          </a:p>
          <a:p>
            <a:r>
              <a:rPr lang="en-US" dirty="0" smtClean="0"/>
              <a:t>Trim search space by clusters</a:t>
            </a:r>
          </a:p>
          <a:p>
            <a:r>
              <a:rPr lang="en-US" dirty="0" smtClean="0"/>
              <a:t>Compare Naïve VGRAM/Top-K versus trimmed search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way too difficult for the time and computing restraints</a:t>
            </a:r>
          </a:p>
          <a:p>
            <a:r>
              <a:rPr lang="en-US" dirty="0" smtClean="0"/>
              <a:t>Tried building an </a:t>
            </a:r>
            <a:r>
              <a:rPr lang="en-US" dirty="0" err="1" smtClean="0"/>
              <a:t>InvertedList</a:t>
            </a:r>
            <a:r>
              <a:rPr lang="en-US" dirty="0" smtClean="0"/>
              <a:t> based on LCS instead, similar to clustering</a:t>
            </a:r>
          </a:p>
          <a:p>
            <a:r>
              <a:rPr lang="en-US" dirty="0" smtClean="0"/>
              <a:t>List construction was doable, but in the end took </a:t>
            </a:r>
          </a:p>
          <a:p>
            <a:r>
              <a:rPr lang="en-US" dirty="0" smtClean="0"/>
              <a:t>Could be useful for situations with low amounts of memory, but it takes a long ass time to 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2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attempts at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InvertedList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7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157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Improving Efficiency for String Similarity Searches through Clustered Pruning</vt:lpstr>
      <vt:lpstr>Original Idea</vt:lpstr>
      <vt:lpstr>Problems!</vt:lpstr>
      <vt:lpstr>Top-K Concepts</vt:lpstr>
      <vt:lpstr>VGRAM Concepts</vt:lpstr>
      <vt:lpstr>Clustering Concepts</vt:lpstr>
      <vt:lpstr>Difference Matrix</vt:lpstr>
      <vt:lpstr>Initial attempts at clustering</vt:lpstr>
      <vt:lpstr>InvertedList concepts</vt:lpstr>
      <vt:lpstr>InvertedList Implementation</vt:lpstr>
      <vt:lpstr>Experimental Setup</vt:lpstr>
      <vt:lpstr>Testing and Evaluation</vt:lpstr>
      <vt:lpstr>Results</vt:lpstr>
      <vt:lpstr>Trie Construction Times</vt:lpstr>
      <vt:lpstr>Query Time on IMDB – naïve</vt:lpstr>
      <vt:lpstr>Something about pruning with InvertedList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Efficiency for String Similarity Searches through Clustered Pruning</dc:title>
  <dc:creator>Kyle Patterson</dc:creator>
  <cp:lastModifiedBy>Kyle Patterson</cp:lastModifiedBy>
  <cp:revision>5</cp:revision>
  <dcterms:created xsi:type="dcterms:W3CDTF">2014-05-05T03:27:28Z</dcterms:created>
  <dcterms:modified xsi:type="dcterms:W3CDTF">2014-05-05T04:46:07Z</dcterms:modified>
</cp:coreProperties>
</file>