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>
      <p:cViewPr>
        <p:scale>
          <a:sx n="66" d="100"/>
          <a:sy n="66" d="100"/>
        </p:scale>
        <p:origin x="-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6A80-4810-9218-280C-C2B65020C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E47584-E65F-E08E-BADB-F169266F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BA563-967F-5B51-B6DA-9474EBD9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56650-11E5-8B5F-CAC3-6921713E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3E66E3-FDEE-8216-D012-EC25982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40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1E517-B08A-8EAF-5777-C6ED61C8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A75694-48CE-54E0-E3CD-154255CE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D362E-A07A-53DD-828B-895D7921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41834-CB3E-D266-10F5-E07A8FEB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D4B26-F2B6-3F96-7CF6-33E2D3D0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D676E4-01E6-7F86-70B4-96AB1F03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D83F3C-5F8E-4D54-37A6-7AD5B731A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87B5B-7E38-7985-F80F-C1B3516F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E39EF-0C48-2037-8BCA-050220D1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C03522-D25D-C9F7-9556-12A98E61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5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AE272-B159-B2BF-2BD4-AAA91A31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184495-AA5C-7992-2A78-998B6BE7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CDDBB-D511-D5D5-F852-2F2ECA7E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F87D6-8364-D838-8E94-B0F8ECFA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DB780-808F-5401-37A0-F897BE02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83FC7-3686-04C0-96CB-A49CD5C6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75D68-91A6-1A5D-3AEA-1CEC5A66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9EDE2-567D-11FA-9D33-158ED604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F8333-12B4-7E6D-CB2E-0965E5C2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30AAF-0CC6-01ED-25CC-4575E202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63354-FEE5-E58E-39D9-7A0F70E5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CDBC6-AC18-DF2D-1055-D771EA98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FC8F51-9578-BADA-5D90-C2F53718F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71F32A-1D96-2B42-92BA-8F9785AF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452414-4695-4FBF-A77C-DEF764FD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FE688B-DFA3-2A90-9DD6-F688D427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1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D22D3-CC4E-B386-461B-5B7C4632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10E98-7122-41FC-405E-F998F59DB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B42C3F-B90F-2260-39C5-27C9D30D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7F6FE-168D-0160-87C1-081360064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3ACF33-7AA4-8BA9-2DB8-20141CE15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0F2E9-7C33-5309-BB1B-C9C6E710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822DF3-D84A-6D8A-7216-97D9658D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C7B00-76D1-97EC-58F5-05423BD3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2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77D77-D7B2-ACAD-A489-B9946EF1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F22AF1-DF6C-DE94-0B9E-52634551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C7F39D-9E25-A0A7-9D0F-D7A807F8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67250E-9F40-B6DF-AA31-85A168E4F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19B05A-091E-F52D-76EF-D1249AD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DCABA9-9156-E9FB-85D6-BD605E6B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941D2-3EC8-A466-D76C-5786221B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63877-2429-816D-C950-16D86887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BAE28-4053-3636-94C5-D9E7E81B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A1952D-52F8-4219-B788-A78EEF9C8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9ED5B-A8F9-01F1-1986-60C998FF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56B07-0FA8-F572-F0AD-60061F1A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A198A-AE4C-5A6A-A39A-8F5862DD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66B8E-23D8-0334-D3B4-23438305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6CF28D-98EC-4CFF-57EE-2AEA92A17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885D8B-C393-977D-B054-1AFD60A9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8385C-818E-E9EB-C9CF-107145F83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89008-748F-9D9F-F7AA-CA0F41EE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FDB284-1CCE-F8E2-9302-DA14F96D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9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1EAF2-DD03-FA8F-550D-49C2445F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D2DDF-70A4-7BAE-CD26-C612CF63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EA596-4F79-DDE5-A2DA-9E47A9C68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699B4-CEBC-4AED-BCDD-9571C94E509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1B7B8-582E-09FB-1D75-0843D1588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A3D2FF-9912-47D0-0651-53B56145F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945E9-D0D5-4BB3-B521-FAB5F38091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8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8E5F51-F350-6CC9-F920-68CC18CB9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758"/>
          <a:stretch>
            <a:fillRect/>
          </a:stretch>
        </p:blipFill>
        <p:spPr>
          <a:xfrm>
            <a:off x="1641165" y="914400"/>
            <a:ext cx="8833469" cy="4968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9D070-3768-A35C-A214-9E8D44F642BB}"/>
              </a:ext>
            </a:extLst>
          </p:cNvPr>
          <p:cNvSpPr txBox="1"/>
          <p:nvPr/>
        </p:nvSpPr>
        <p:spPr>
          <a:xfrm>
            <a:off x="725865" y="34879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Edr</a:t>
            </a:r>
            <a:r>
              <a:rPr lang="ko-KR" altLang="en-US" dirty="0"/>
              <a:t> </a:t>
            </a:r>
            <a:r>
              <a:rPr lang="en-US" altLang="ko-KR" dirty="0"/>
              <a:t>diagram-1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6FB1C-EDD4-D591-6945-BF2E987DF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4F541F-2112-E092-367B-CCA215817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76" y="914400"/>
            <a:ext cx="6647248" cy="49688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9DFA8F-26EB-F2C2-368D-800CC44668C2}"/>
              </a:ext>
            </a:extLst>
          </p:cNvPr>
          <p:cNvSpPr txBox="1"/>
          <p:nvPr/>
        </p:nvSpPr>
        <p:spPr>
          <a:xfrm>
            <a:off x="725862" y="348792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Edr</a:t>
            </a:r>
            <a:r>
              <a:rPr lang="en-US" altLang="ko-KR" dirty="0"/>
              <a:t> diagram-2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90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E9300E-6AD8-0962-7986-5631626CC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53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AE952B-4CF3-F8DE-A3B7-B651613F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46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BC46D5-D11B-B62A-E843-95F5F09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62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강영웅</dc:creator>
  <cp:lastModifiedBy>강영웅</cp:lastModifiedBy>
  <cp:revision>2</cp:revision>
  <dcterms:created xsi:type="dcterms:W3CDTF">2025-07-22T10:53:14Z</dcterms:created>
  <dcterms:modified xsi:type="dcterms:W3CDTF">2025-07-22T11:46:59Z</dcterms:modified>
</cp:coreProperties>
</file>