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2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0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A1E1-DE4D-4A9E-8955-66770CBD7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6E18-F0A5-419D-BD40-845431D7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Analytics </a:t>
            </a:r>
            <a:br>
              <a:rPr lang="en-US" dirty="0" smtClean="0"/>
            </a:br>
            <a:r>
              <a:rPr lang="en-US" dirty="0" smtClean="0"/>
              <a:t>(Machine Learning)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Set III – Extract, Transform, and Load (ETL)</a:t>
            </a:r>
            <a:br>
              <a:rPr lang="en-US" dirty="0" smtClean="0"/>
            </a:br>
            <a:r>
              <a:rPr lang="en-US" dirty="0" smtClean="0"/>
              <a:t>Josh 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Introduction to ETL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ETL is a very common term amongst the Big Data community – you see it everywhere!!</a:t>
            </a:r>
          </a:p>
          <a:p>
            <a:endParaRPr lang="en-US" dirty="0"/>
          </a:p>
          <a:p>
            <a:r>
              <a:rPr lang="en-US" dirty="0" smtClean="0"/>
              <a:t>Why do you see it everywhere?  - Because it is important!</a:t>
            </a:r>
          </a:p>
          <a:p>
            <a:endParaRPr lang="en-US" dirty="0"/>
          </a:p>
          <a:p>
            <a:r>
              <a:rPr lang="en-US" dirty="0" smtClean="0"/>
              <a:t>In order to start any analysis, you must </a:t>
            </a:r>
            <a:r>
              <a:rPr lang="en-US" smtClean="0"/>
              <a:t>first </a:t>
            </a:r>
            <a:r>
              <a:rPr lang="en-US" smtClean="0"/>
              <a:t>perform </a:t>
            </a:r>
            <a:r>
              <a:rPr lang="en-US" dirty="0" smtClean="0"/>
              <a:t>ETL.  With Big Data this is often a difficult, long process.</a:t>
            </a:r>
          </a:p>
          <a:p>
            <a:endParaRPr lang="en-US" dirty="0"/>
          </a:p>
          <a:p>
            <a:r>
              <a:rPr lang="en-US" dirty="0" smtClean="0"/>
              <a:t>There are a number of tools that assist with this process in the Big Data community.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5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Goals of ETL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ETL is the means by which we move data to a common stored place, where we can then analyze it.</a:t>
            </a:r>
          </a:p>
          <a:p>
            <a:endParaRPr lang="en-US" dirty="0"/>
          </a:p>
          <a:p>
            <a:r>
              <a:rPr lang="en-US" dirty="0" smtClean="0"/>
              <a:t>The original data might be on a transaction page, </a:t>
            </a:r>
          </a:p>
          <a:p>
            <a:r>
              <a:rPr lang="en-US" dirty="0" smtClean="0"/>
              <a:t>…or </a:t>
            </a:r>
            <a:r>
              <a:rPr lang="en-US" dirty="0"/>
              <a:t>F</a:t>
            </a:r>
            <a:r>
              <a:rPr lang="en-US" dirty="0" smtClean="0"/>
              <a:t>acebook,</a:t>
            </a:r>
          </a:p>
          <a:p>
            <a:r>
              <a:rPr lang="en-US" dirty="0" smtClean="0"/>
              <a:t>…or Twitter,</a:t>
            </a:r>
          </a:p>
          <a:p>
            <a:r>
              <a:rPr lang="en-US" dirty="0" smtClean="0"/>
              <a:t>…or on a survey,</a:t>
            </a:r>
          </a:p>
          <a:p>
            <a:r>
              <a:rPr lang="en-US" dirty="0" smtClean="0"/>
              <a:t>…or in a lot of other 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8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Tools for ETL in Big Data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 transactional environments, data is transferred to a traditional relational database via PHP code.</a:t>
            </a:r>
          </a:p>
          <a:p>
            <a:endParaRPr lang="en-US" dirty="0"/>
          </a:p>
          <a:p>
            <a:r>
              <a:rPr lang="en-US" dirty="0" smtClean="0"/>
              <a:t> If there is too much data or the data cannot be stored in a traditional relational database because of its structure, the data is generally moved into a </a:t>
            </a:r>
            <a:r>
              <a:rPr lang="en-US" dirty="0" err="1" smtClean="0"/>
              <a:t>HaDoop</a:t>
            </a:r>
            <a:r>
              <a:rPr lang="en-US" dirty="0" smtClean="0"/>
              <a:t> Distributed Filing System (HDFS) via an alternative ETL tool.  These include:</a:t>
            </a:r>
          </a:p>
          <a:p>
            <a:pPr lvl="1"/>
            <a:r>
              <a:rPr lang="en-US" dirty="0" smtClean="0"/>
              <a:t>Kafka - this is becoming most common for all types of data due to its speed</a:t>
            </a:r>
          </a:p>
          <a:p>
            <a:pPr lvl="1"/>
            <a:r>
              <a:rPr lang="en-US" dirty="0" smtClean="0"/>
              <a:t>Storm – this is an additional tool being used for ETL in combination with Kafka</a:t>
            </a:r>
          </a:p>
          <a:p>
            <a:pPr lvl="1"/>
            <a:r>
              <a:rPr lang="en-US" dirty="0" smtClean="0"/>
              <a:t>Flume – for social media data storage</a:t>
            </a:r>
          </a:p>
          <a:p>
            <a:pPr lvl="1"/>
            <a:r>
              <a:rPr lang="en-US" dirty="0" err="1" smtClean="0"/>
              <a:t>Sqoop</a:t>
            </a:r>
            <a:r>
              <a:rPr lang="en-US" dirty="0"/>
              <a:t> </a:t>
            </a:r>
            <a:r>
              <a:rPr lang="en-US" dirty="0" smtClean="0"/>
              <a:t>– for moving data from traditional relational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8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Tools for ETL in Small Data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small data cases, ETL occurs by moving data into a traditional database system via PHP.  </a:t>
            </a:r>
          </a:p>
          <a:p>
            <a:endParaRPr lang="en-US" dirty="0"/>
          </a:p>
          <a:p>
            <a:r>
              <a:rPr lang="en-US" dirty="0" smtClean="0"/>
              <a:t>In other cases, data may be able to be stored directly into an excel workbook by simply copy and paste (or some other flat file environment). </a:t>
            </a:r>
          </a:p>
          <a:p>
            <a:endParaRPr lang="en-US" dirty="0"/>
          </a:p>
          <a:p>
            <a:r>
              <a:rPr lang="en-US" dirty="0" smtClean="0"/>
              <a:t>The transformation component in these small data cases generally occur by using SQL, Excel, R, or Python to obtain useful rows and columns of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4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ETL 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important that ETL occurs reliably and securely.  These are aspects that are currently at the head of discussion across Big Data platforms.</a:t>
            </a:r>
          </a:p>
          <a:p>
            <a:endParaRPr lang="en-US" dirty="0"/>
          </a:p>
          <a:p>
            <a:r>
              <a:rPr lang="en-US" dirty="0" smtClean="0"/>
              <a:t>Without reliable, accurate data, all analyses that follow will be equally unreliable.  It does not matter how much data is collected if it is inaccurate.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Inaccurate data will not allow for a decision makers and analysts to arrive at reliable, useful conclusions.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7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Predictive Analytics  (Machine Learning)</vt:lpstr>
      <vt:lpstr>Introduction to ETL</vt:lpstr>
      <vt:lpstr>Goals of ETL</vt:lpstr>
      <vt:lpstr>Tools for ETL in Big Data</vt:lpstr>
      <vt:lpstr>Tools for ETL in Small Data</vt:lpstr>
      <vt:lpstr>ETL Concluding Thoughts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 (Machine Learning)</dc:title>
  <dc:creator>Bernhard, Joshua</dc:creator>
  <cp:lastModifiedBy>Bernhard, Joshua</cp:lastModifiedBy>
  <cp:revision>5</cp:revision>
  <dcterms:created xsi:type="dcterms:W3CDTF">2015-06-13T04:24:29Z</dcterms:created>
  <dcterms:modified xsi:type="dcterms:W3CDTF">2015-06-30T17:55:32Z</dcterms:modified>
</cp:coreProperties>
</file>