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6" r:id="rId7"/>
    <p:sldId id="271" r:id="rId8"/>
    <p:sldId id="262" r:id="rId9"/>
    <p:sldId id="268" r:id="rId10"/>
    <p:sldId id="267" r:id="rId11"/>
    <p:sldId id="259"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2F62A-2244-4871-ACC1-C67430F8A1BE}" type="doc">
      <dgm:prSet loTypeId="urn:microsoft.com/office/officeart/2005/8/layout/process2" loCatId="process" qsTypeId="urn:microsoft.com/office/officeart/2005/8/quickstyle/3d3" qsCatId="3D" csTypeId="urn:microsoft.com/office/officeart/2005/8/colors/colorful5" csCatId="colorful" phldr="1"/>
      <dgm:spPr/>
    </dgm:pt>
    <dgm:pt modelId="{B16519E2-1E40-4474-84ED-43E3CE0FA5F2}">
      <dgm:prSet phldrT="[Text]"/>
      <dgm:spPr/>
      <dgm:t>
        <a:bodyPr/>
        <a:lstStyle/>
        <a:p>
          <a:r>
            <a:rPr lang="en-US" dirty="0" smtClean="0"/>
            <a:t>Explainer1</a:t>
          </a:r>
          <a:endParaRPr lang="en-US" dirty="0"/>
        </a:p>
      </dgm:t>
    </dgm:pt>
    <dgm:pt modelId="{52846724-37AB-4FE7-A90E-637EE1B2E5A4}" type="parTrans" cxnId="{B49BB239-87E8-46B2-930C-1BA03495DC90}">
      <dgm:prSet/>
      <dgm:spPr/>
      <dgm:t>
        <a:bodyPr/>
        <a:lstStyle/>
        <a:p>
          <a:endParaRPr lang="en-US"/>
        </a:p>
      </dgm:t>
    </dgm:pt>
    <dgm:pt modelId="{15A4473B-9AC7-49EF-BF85-6A8FB8090F49}" type="sibTrans" cxnId="{B49BB239-87E8-46B2-930C-1BA03495DC90}">
      <dgm:prSet/>
      <dgm:spPr/>
      <dgm:t>
        <a:bodyPr/>
        <a:lstStyle/>
        <a:p>
          <a:endParaRPr lang="en-US"/>
        </a:p>
      </dgm:t>
    </dgm:pt>
    <dgm:pt modelId="{BA321F2E-40F1-4262-A987-25B9690C8A06}">
      <dgm:prSet phldrT="[Text]"/>
      <dgm:spPr/>
      <dgm:t>
        <a:bodyPr/>
        <a:lstStyle/>
        <a:p>
          <a:r>
            <a:rPr lang="en-US" dirty="0" smtClean="0"/>
            <a:t>Response</a:t>
          </a:r>
          <a:endParaRPr lang="en-US" dirty="0"/>
        </a:p>
      </dgm:t>
    </dgm:pt>
    <dgm:pt modelId="{B1393476-C75C-409A-B41C-FBEC78DAA910}" type="parTrans" cxnId="{221DA6F1-65B5-4B21-B725-FA3EC8930F8F}">
      <dgm:prSet/>
      <dgm:spPr/>
      <dgm:t>
        <a:bodyPr/>
        <a:lstStyle/>
        <a:p>
          <a:endParaRPr lang="en-US"/>
        </a:p>
      </dgm:t>
    </dgm:pt>
    <dgm:pt modelId="{B6045E0C-CC2C-4330-ADEF-E39B00EC54BE}" type="sibTrans" cxnId="{221DA6F1-65B5-4B21-B725-FA3EC8930F8F}">
      <dgm:prSet/>
      <dgm:spPr/>
      <dgm:t>
        <a:bodyPr/>
        <a:lstStyle/>
        <a:p>
          <a:endParaRPr lang="en-US"/>
        </a:p>
      </dgm:t>
    </dgm:pt>
    <dgm:pt modelId="{3D5D2FED-77D9-4141-B022-949FE227610E}">
      <dgm:prSet phldrT="[Text]"/>
      <dgm:spPr/>
      <dgm:t>
        <a:bodyPr/>
        <a:lstStyle/>
        <a:p>
          <a:r>
            <a:rPr lang="en-US" dirty="0" smtClean="0"/>
            <a:t>Explainer2</a:t>
          </a:r>
          <a:endParaRPr lang="en-US" dirty="0"/>
        </a:p>
      </dgm:t>
    </dgm:pt>
    <dgm:pt modelId="{4A7A1702-DD75-49FB-AFFB-3F537EA3A76F}" type="parTrans" cxnId="{3437ADB1-1313-4791-AEA1-3772D83C8C24}">
      <dgm:prSet/>
      <dgm:spPr/>
      <dgm:t>
        <a:bodyPr/>
        <a:lstStyle/>
        <a:p>
          <a:endParaRPr lang="en-US"/>
        </a:p>
      </dgm:t>
    </dgm:pt>
    <dgm:pt modelId="{7A79152E-65A2-466B-B650-EF710B010F65}" type="sibTrans" cxnId="{3437ADB1-1313-4791-AEA1-3772D83C8C24}">
      <dgm:prSet/>
      <dgm:spPr/>
      <dgm:t>
        <a:bodyPr/>
        <a:lstStyle/>
        <a:p>
          <a:endParaRPr lang="en-US"/>
        </a:p>
      </dgm:t>
    </dgm:pt>
    <dgm:pt modelId="{5B45474A-905D-4E65-A62F-E884B6A371F9}">
      <dgm:prSet phldrT="[Text]"/>
      <dgm:spPr/>
      <dgm:t>
        <a:bodyPr/>
        <a:lstStyle/>
        <a:p>
          <a:r>
            <a:rPr lang="en-US" dirty="0" smtClean="0"/>
            <a:t>Explainer3</a:t>
          </a:r>
          <a:endParaRPr lang="en-US" dirty="0"/>
        </a:p>
      </dgm:t>
    </dgm:pt>
    <dgm:pt modelId="{2324E39F-890E-4AE7-B5FB-AE864916634F}" type="parTrans" cxnId="{1CDDE6CF-D763-4002-877C-D745F9EFA449}">
      <dgm:prSet/>
      <dgm:spPr/>
      <dgm:t>
        <a:bodyPr/>
        <a:lstStyle/>
        <a:p>
          <a:endParaRPr lang="en-US"/>
        </a:p>
      </dgm:t>
    </dgm:pt>
    <dgm:pt modelId="{7C85563C-2D07-4D03-AA22-13CF00D027CF}" type="sibTrans" cxnId="{1CDDE6CF-D763-4002-877C-D745F9EFA449}">
      <dgm:prSet/>
      <dgm:spPr/>
      <dgm:t>
        <a:bodyPr/>
        <a:lstStyle/>
        <a:p>
          <a:endParaRPr lang="en-US"/>
        </a:p>
      </dgm:t>
    </dgm:pt>
    <dgm:pt modelId="{6C99E0D9-C7D8-488C-B46E-0B9AA1800791}" type="pres">
      <dgm:prSet presAssocID="{5432F62A-2244-4871-ACC1-C67430F8A1BE}" presName="linearFlow" presStyleCnt="0">
        <dgm:presLayoutVars>
          <dgm:resizeHandles val="exact"/>
        </dgm:presLayoutVars>
      </dgm:prSet>
      <dgm:spPr/>
    </dgm:pt>
    <dgm:pt modelId="{9FE3FEBC-9B18-455E-BE0E-B07FD9C10D82}" type="pres">
      <dgm:prSet presAssocID="{B16519E2-1E40-4474-84ED-43E3CE0FA5F2}" presName="node" presStyleLbl="node1" presStyleIdx="0" presStyleCnt="4" custLinFactX="-54390" custLinFactY="97529" custLinFactNeighborX="-100000" custLinFactNeighborY="100000">
        <dgm:presLayoutVars>
          <dgm:bulletEnabled val="1"/>
        </dgm:presLayoutVars>
      </dgm:prSet>
      <dgm:spPr/>
      <dgm:t>
        <a:bodyPr/>
        <a:lstStyle/>
        <a:p>
          <a:endParaRPr lang="en-US"/>
        </a:p>
      </dgm:t>
    </dgm:pt>
    <dgm:pt modelId="{1E60D742-F232-4F87-82B2-F6D6B0847383}" type="pres">
      <dgm:prSet presAssocID="{15A4473B-9AC7-49EF-BF85-6A8FB8090F49}" presName="sibTrans" presStyleLbl="sibTrans2D1" presStyleIdx="0" presStyleCnt="3"/>
      <dgm:spPr/>
      <dgm:t>
        <a:bodyPr/>
        <a:lstStyle/>
        <a:p>
          <a:endParaRPr lang="en-US"/>
        </a:p>
      </dgm:t>
    </dgm:pt>
    <dgm:pt modelId="{CECFE4A1-A111-49CD-B11C-278B19EE6F2F}" type="pres">
      <dgm:prSet presAssocID="{15A4473B-9AC7-49EF-BF85-6A8FB8090F49}" presName="connectorText" presStyleLbl="sibTrans2D1" presStyleIdx="0" presStyleCnt="3"/>
      <dgm:spPr/>
      <dgm:t>
        <a:bodyPr/>
        <a:lstStyle/>
        <a:p>
          <a:endParaRPr lang="en-US"/>
        </a:p>
      </dgm:t>
    </dgm:pt>
    <dgm:pt modelId="{4E3D4ABC-624E-40C8-B975-76339B9483B0}" type="pres">
      <dgm:prSet presAssocID="{BA321F2E-40F1-4262-A987-25B9690C8A06}" presName="node" presStyleLbl="node1" presStyleIdx="1" presStyleCnt="4">
        <dgm:presLayoutVars>
          <dgm:bulletEnabled val="1"/>
        </dgm:presLayoutVars>
      </dgm:prSet>
      <dgm:spPr/>
      <dgm:t>
        <a:bodyPr/>
        <a:lstStyle/>
        <a:p>
          <a:endParaRPr lang="en-US"/>
        </a:p>
      </dgm:t>
    </dgm:pt>
    <dgm:pt modelId="{99B2AB1C-0725-4015-BB56-7EFAAC92B1DB}" type="pres">
      <dgm:prSet presAssocID="{B6045E0C-CC2C-4330-ADEF-E39B00EC54BE}" presName="sibTrans" presStyleLbl="sibTrans2D1" presStyleIdx="1" presStyleCnt="3" custAng="10812170"/>
      <dgm:spPr/>
      <dgm:t>
        <a:bodyPr/>
        <a:lstStyle/>
        <a:p>
          <a:endParaRPr lang="en-US"/>
        </a:p>
      </dgm:t>
    </dgm:pt>
    <dgm:pt modelId="{641BA4F4-4AA9-41D0-AA8F-524FE7B74948}" type="pres">
      <dgm:prSet presAssocID="{B6045E0C-CC2C-4330-ADEF-E39B00EC54BE}" presName="connectorText" presStyleLbl="sibTrans2D1" presStyleIdx="1" presStyleCnt="3"/>
      <dgm:spPr/>
      <dgm:t>
        <a:bodyPr/>
        <a:lstStyle/>
        <a:p>
          <a:endParaRPr lang="en-US"/>
        </a:p>
      </dgm:t>
    </dgm:pt>
    <dgm:pt modelId="{CC7FDAA0-C118-48AC-A0EA-5943DD50420A}" type="pres">
      <dgm:prSet presAssocID="{3D5D2FED-77D9-4141-B022-949FE227610E}" presName="node" presStyleLbl="node1" presStyleIdx="2" presStyleCnt="4" custLinFactX="51890" custLinFactY="-100000" custLinFactNeighborX="100000" custLinFactNeighborY="-128818">
        <dgm:presLayoutVars>
          <dgm:bulletEnabled val="1"/>
        </dgm:presLayoutVars>
      </dgm:prSet>
      <dgm:spPr/>
      <dgm:t>
        <a:bodyPr/>
        <a:lstStyle/>
        <a:p>
          <a:endParaRPr lang="en-US"/>
        </a:p>
      </dgm:t>
    </dgm:pt>
    <dgm:pt modelId="{729C202F-94F1-41C5-B6B2-9A4EADFC3D70}" type="pres">
      <dgm:prSet presAssocID="{7A79152E-65A2-466B-B650-EF710B010F65}" presName="sibTrans" presStyleLbl="sibTrans2D1" presStyleIdx="2" presStyleCnt="3" custAng="7578755" custScaleX="58027" custScaleY="142410" custLinFactX="-6363" custLinFactNeighborX="-100000" custLinFactNeighborY="-5246"/>
      <dgm:spPr/>
      <dgm:t>
        <a:bodyPr/>
        <a:lstStyle/>
        <a:p>
          <a:endParaRPr lang="en-US"/>
        </a:p>
      </dgm:t>
    </dgm:pt>
    <dgm:pt modelId="{35540226-1741-4E21-B6AA-6510990CA3CD}" type="pres">
      <dgm:prSet presAssocID="{7A79152E-65A2-466B-B650-EF710B010F65}" presName="connectorText" presStyleLbl="sibTrans2D1" presStyleIdx="2" presStyleCnt="3"/>
      <dgm:spPr/>
      <dgm:t>
        <a:bodyPr/>
        <a:lstStyle/>
        <a:p>
          <a:endParaRPr lang="en-US"/>
        </a:p>
      </dgm:t>
    </dgm:pt>
    <dgm:pt modelId="{E9AF6F0B-3FB9-400C-9DE2-2114817E05C8}" type="pres">
      <dgm:prSet presAssocID="{5B45474A-905D-4E65-A62F-E884B6A371F9}" presName="node" presStyleLbl="node1" presStyleIdx="3" presStyleCnt="4" custLinFactY="-48012" custLinFactNeighborX="-2624" custLinFactNeighborY="-100000">
        <dgm:presLayoutVars>
          <dgm:bulletEnabled val="1"/>
        </dgm:presLayoutVars>
      </dgm:prSet>
      <dgm:spPr/>
      <dgm:t>
        <a:bodyPr/>
        <a:lstStyle/>
        <a:p>
          <a:endParaRPr lang="en-US"/>
        </a:p>
      </dgm:t>
    </dgm:pt>
  </dgm:ptLst>
  <dgm:cxnLst>
    <dgm:cxn modelId="{221DA6F1-65B5-4B21-B725-FA3EC8930F8F}" srcId="{5432F62A-2244-4871-ACC1-C67430F8A1BE}" destId="{BA321F2E-40F1-4262-A987-25B9690C8A06}" srcOrd="1" destOrd="0" parTransId="{B1393476-C75C-409A-B41C-FBEC78DAA910}" sibTransId="{B6045E0C-CC2C-4330-ADEF-E39B00EC54BE}"/>
    <dgm:cxn modelId="{F71C1614-ACD9-4DC4-B9FC-35183407CDD9}" type="presOf" srcId="{B6045E0C-CC2C-4330-ADEF-E39B00EC54BE}" destId="{99B2AB1C-0725-4015-BB56-7EFAAC92B1DB}" srcOrd="0" destOrd="0" presId="urn:microsoft.com/office/officeart/2005/8/layout/process2"/>
    <dgm:cxn modelId="{AAE7B95B-57AB-4BED-A928-7227D922A562}" type="presOf" srcId="{BA321F2E-40F1-4262-A987-25B9690C8A06}" destId="{4E3D4ABC-624E-40C8-B975-76339B9483B0}" srcOrd="0" destOrd="0" presId="urn:microsoft.com/office/officeart/2005/8/layout/process2"/>
    <dgm:cxn modelId="{7F15A8B1-3F26-45A6-A72A-0B5E075B8A47}" type="presOf" srcId="{B6045E0C-CC2C-4330-ADEF-E39B00EC54BE}" destId="{641BA4F4-4AA9-41D0-AA8F-524FE7B74948}" srcOrd="1" destOrd="0" presId="urn:microsoft.com/office/officeart/2005/8/layout/process2"/>
    <dgm:cxn modelId="{4B1503DA-B1FA-4585-8029-BAF54F09A429}" type="presOf" srcId="{B16519E2-1E40-4474-84ED-43E3CE0FA5F2}" destId="{9FE3FEBC-9B18-455E-BE0E-B07FD9C10D82}" srcOrd="0" destOrd="0" presId="urn:microsoft.com/office/officeart/2005/8/layout/process2"/>
    <dgm:cxn modelId="{27676C50-5A3D-44E2-959C-09B078DC2534}" type="presOf" srcId="{3D5D2FED-77D9-4141-B022-949FE227610E}" destId="{CC7FDAA0-C118-48AC-A0EA-5943DD50420A}" srcOrd="0" destOrd="0" presId="urn:microsoft.com/office/officeart/2005/8/layout/process2"/>
    <dgm:cxn modelId="{808EF29F-469E-4A3C-A1B0-395E51AD7BE5}" type="presOf" srcId="{7A79152E-65A2-466B-B650-EF710B010F65}" destId="{729C202F-94F1-41C5-B6B2-9A4EADFC3D70}" srcOrd="0" destOrd="0" presId="urn:microsoft.com/office/officeart/2005/8/layout/process2"/>
    <dgm:cxn modelId="{1CDDE6CF-D763-4002-877C-D745F9EFA449}" srcId="{5432F62A-2244-4871-ACC1-C67430F8A1BE}" destId="{5B45474A-905D-4E65-A62F-E884B6A371F9}" srcOrd="3" destOrd="0" parTransId="{2324E39F-890E-4AE7-B5FB-AE864916634F}" sibTransId="{7C85563C-2D07-4D03-AA22-13CF00D027CF}"/>
    <dgm:cxn modelId="{A00A3F92-DC01-4C9A-9935-3804E227FBA2}" type="presOf" srcId="{15A4473B-9AC7-49EF-BF85-6A8FB8090F49}" destId="{CECFE4A1-A111-49CD-B11C-278B19EE6F2F}" srcOrd="1" destOrd="0" presId="urn:microsoft.com/office/officeart/2005/8/layout/process2"/>
    <dgm:cxn modelId="{A90441A7-D6DA-4B03-BB1D-3BD5D3C74A4A}" type="presOf" srcId="{7A79152E-65A2-466B-B650-EF710B010F65}" destId="{35540226-1741-4E21-B6AA-6510990CA3CD}" srcOrd="1" destOrd="0" presId="urn:microsoft.com/office/officeart/2005/8/layout/process2"/>
    <dgm:cxn modelId="{CC6B7EBA-A2B4-4A39-9CC9-EE137A527ACB}" type="presOf" srcId="{5B45474A-905D-4E65-A62F-E884B6A371F9}" destId="{E9AF6F0B-3FB9-400C-9DE2-2114817E05C8}" srcOrd="0" destOrd="0" presId="urn:microsoft.com/office/officeart/2005/8/layout/process2"/>
    <dgm:cxn modelId="{132DEF2F-332C-4A77-B176-C6523558734C}" type="presOf" srcId="{5432F62A-2244-4871-ACC1-C67430F8A1BE}" destId="{6C99E0D9-C7D8-488C-B46E-0B9AA1800791}" srcOrd="0" destOrd="0" presId="urn:microsoft.com/office/officeart/2005/8/layout/process2"/>
    <dgm:cxn modelId="{3437ADB1-1313-4791-AEA1-3772D83C8C24}" srcId="{5432F62A-2244-4871-ACC1-C67430F8A1BE}" destId="{3D5D2FED-77D9-4141-B022-949FE227610E}" srcOrd="2" destOrd="0" parTransId="{4A7A1702-DD75-49FB-AFFB-3F537EA3A76F}" sibTransId="{7A79152E-65A2-466B-B650-EF710B010F65}"/>
    <dgm:cxn modelId="{B49BB239-87E8-46B2-930C-1BA03495DC90}" srcId="{5432F62A-2244-4871-ACC1-C67430F8A1BE}" destId="{B16519E2-1E40-4474-84ED-43E3CE0FA5F2}" srcOrd="0" destOrd="0" parTransId="{52846724-37AB-4FE7-A90E-637EE1B2E5A4}" sibTransId="{15A4473B-9AC7-49EF-BF85-6A8FB8090F49}"/>
    <dgm:cxn modelId="{D1749240-95B2-48FF-8816-6A83F8F59245}" type="presOf" srcId="{15A4473B-9AC7-49EF-BF85-6A8FB8090F49}" destId="{1E60D742-F232-4F87-82B2-F6D6B0847383}" srcOrd="0" destOrd="0" presId="urn:microsoft.com/office/officeart/2005/8/layout/process2"/>
    <dgm:cxn modelId="{E2DBE41B-B04D-4BB9-8023-6B086C1199FB}" type="presParOf" srcId="{6C99E0D9-C7D8-488C-B46E-0B9AA1800791}" destId="{9FE3FEBC-9B18-455E-BE0E-B07FD9C10D82}" srcOrd="0" destOrd="0" presId="urn:microsoft.com/office/officeart/2005/8/layout/process2"/>
    <dgm:cxn modelId="{5D09DF0F-178C-4995-94D6-4DFDAA23B036}" type="presParOf" srcId="{6C99E0D9-C7D8-488C-B46E-0B9AA1800791}" destId="{1E60D742-F232-4F87-82B2-F6D6B0847383}" srcOrd="1" destOrd="0" presId="urn:microsoft.com/office/officeart/2005/8/layout/process2"/>
    <dgm:cxn modelId="{AB0464FF-8E9F-4B0F-9A71-198E46248B4A}" type="presParOf" srcId="{1E60D742-F232-4F87-82B2-F6D6B0847383}" destId="{CECFE4A1-A111-49CD-B11C-278B19EE6F2F}" srcOrd="0" destOrd="0" presId="urn:microsoft.com/office/officeart/2005/8/layout/process2"/>
    <dgm:cxn modelId="{122AABCC-2EE6-4E2C-9EF7-8709940FBE1F}" type="presParOf" srcId="{6C99E0D9-C7D8-488C-B46E-0B9AA1800791}" destId="{4E3D4ABC-624E-40C8-B975-76339B9483B0}" srcOrd="2" destOrd="0" presId="urn:microsoft.com/office/officeart/2005/8/layout/process2"/>
    <dgm:cxn modelId="{0DABCDC0-C850-4091-B6C1-57B59A262BA5}" type="presParOf" srcId="{6C99E0D9-C7D8-488C-B46E-0B9AA1800791}" destId="{99B2AB1C-0725-4015-BB56-7EFAAC92B1DB}" srcOrd="3" destOrd="0" presId="urn:microsoft.com/office/officeart/2005/8/layout/process2"/>
    <dgm:cxn modelId="{763D4ED2-69D0-4DAC-829F-35F1CFAA2E7C}" type="presParOf" srcId="{99B2AB1C-0725-4015-BB56-7EFAAC92B1DB}" destId="{641BA4F4-4AA9-41D0-AA8F-524FE7B74948}" srcOrd="0" destOrd="0" presId="urn:microsoft.com/office/officeart/2005/8/layout/process2"/>
    <dgm:cxn modelId="{139BCAA1-A5F7-48A4-830B-A520F5762092}" type="presParOf" srcId="{6C99E0D9-C7D8-488C-B46E-0B9AA1800791}" destId="{CC7FDAA0-C118-48AC-A0EA-5943DD50420A}" srcOrd="4" destOrd="0" presId="urn:microsoft.com/office/officeart/2005/8/layout/process2"/>
    <dgm:cxn modelId="{F96BA540-32FF-4679-BDCC-22D7DED32F76}" type="presParOf" srcId="{6C99E0D9-C7D8-488C-B46E-0B9AA1800791}" destId="{729C202F-94F1-41C5-B6B2-9A4EADFC3D70}" srcOrd="5" destOrd="0" presId="urn:microsoft.com/office/officeart/2005/8/layout/process2"/>
    <dgm:cxn modelId="{5A1287B8-D7E6-49FC-9279-5BF51969B697}" type="presParOf" srcId="{729C202F-94F1-41C5-B6B2-9A4EADFC3D70}" destId="{35540226-1741-4E21-B6AA-6510990CA3CD}" srcOrd="0" destOrd="0" presId="urn:microsoft.com/office/officeart/2005/8/layout/process2"/>
    <dgm:cxn modelId="{E47A792B-86CB-49FE-AE63-09AE6616E83F}" type="presParOf" srcId="{6C99E0D9-C7D8-488C-B46E-0B9AA1800791}" destId="{E9AF6F0B-3FB9-400C-9DE2-2114817E05C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74801-E561-4BF1-A480-6C156123C36F}" type="doc">
      <dgm:prSet loTypeId="urn:microsoft.com/office/officeart/2005/8/layout/cycle8" loCatId="cycle" qsTypeId="urn:microsoft.com/office/officeart/2005/8/quickstyle/3d3" qsCatId="3D" csTypeId="urn:microsoft.com/office/officeart/2005/8/colors/colorful4" csCatId="colorful" phldr="1"/>
      <dgm:spPr/>
    </dgm:pt>
    <dgm:pt modelId="{D5B7F4D2-8E2F-4010-970A-C0FD0C6309F2}">
      <dgm:prSet phldrT="[Text]"/>
      <dgm:spPr/>
      <dgm:t>
        <a:bodyPr/>
        <a:lstStyle/>
        <a:p>
          <a:r>
            <a:rPr lang="en-US" dirty="0" smtClean="0"/>
            <a:t>Variable2</a:t>
          </a:r>
          <a:endParaRPr lang="en-US" dirty="0"/>
        </a:p>
      </dgm:t>
    </dgm:pt>
    <dgm:pt modelId="{C122CBFD-67CD-49BD-A41E-4B7CCA754BA6}" type="parTrans" cxnId="{83797EF7-1185-4635-BD28-1999C5E2C420}">
      <dgm:prSet/>
      <dgm:spPr/>
      <dgm:t>
        <a:bodyPr/>
        <a:lstStyle/>
        <a:p>
          <a:endParaRPr lang="en-US"/>
        </a:p>
      </dgm:t>
    </dgm:pt>
    <dgm:pt modelId="{D80E10A2-1835-407F-96A1-DFBB9F4DD2CD}" type="sibTrans" cxnId="{83797EF7-1185-4635-BD28-1999C5E2C420}">
      <dgm:prSet/>
      <dgm:spPr/>
      <dgm:t>
        <a:bodyPr/>
        <a:lstStyle/>
        <a:p>
          <a:endParaRPr lang="en-US"/>
        </a:p>
      </dgm:t>
    </dgm:pt>
    <dgm:pt modelId="{FAB57B16-430B-45EC-8637-5D71FD018E6E}">
      <dgm:prSet phldrT="[Text]"/>
      <dgm:spPr/>
      <dgm:t>
        <a:bodyPr/>
        <a:lstStyle/>
        <a:p>
          <a:r>
            <a:rPr lang="en-US" dirty="0" smtClean="0"/>
            <a:t>Variable3</a:t>
          </a:r>
          <a:endParaRPr lang="en-US" dirty="0"/>
        </a:p>
      </dgm:t>
    </dgm:pt>
    <dgm:pt modelId="{B951CDF3-37B7-4505-8A2C-C7D0D15E15F3}" type="parTrans" cxnId="{BE902F15-21DE-484F-9C75-DBAF85C474CD}">
      <dgm:prSet/>
      <dgm:spPr/>
      <dgm:t>
        <a:bodyPr/>
        <a:lstStyle/>
        <a:p>
          <a:endParaRPr lang="en-US"/>
        </a:p>
      </dgm:t>
    </dgm:pt>
    <dgm:pt modelId="{5A55AEFA-D1C1-4748-82B6-92806CBBDA18}" type="sibTrans" cxnId="{BE902F15-21DE-484F-9C75-DBAF85C474CD}">
      <dgm:prSet/>
      <dgm:spPr/>
      <dgm:t>
        <a:bodyPr/>
        <a:lstStyle/>
        <a:p>
          <a:endParaRPr lang="en-US"/>
        </a:p>
      </dgm:t>
    </dgm:pt>
    <dgm:pt modelId="{14C22A2D-7D1B-4A5C-A7A0-1396D3708990}">
      <dgm:prSet phldrT="[Text]"/>
      <dgm:spPr/>
      <dgm:t>
        <a:bodyPr/>
        <a:lstStyle/>
        <a:p>
          <a:r>
            <a:rPr lang="en-US" dirty="0" smtClean="0"/>
            <a:t>Variable1</a:t>
          </a:r>
          <a:endParaRPr lang="en-US" dirty="0"/>
        </a:p>
      </dgm:t>
    </dgm:pt>
    <dgm:pt modelId="{577E6BF1-37C8-49FA-9348-5B380ACEA4E6}" type="parTrans" cxnId="{A506FADA-1DE3-403C-AA17-BB3BE4FE5AF9}">
      <dgm:prSet/>
      <dgm:spPr/>
      <dgm:t>
        <a:bodyPr/>
        <a:lstStyle/>
        <a:p>
          <a:endParaRPr lang="en-US"/>
        </a:p>
      </dgm:t>
    </dgm:pt>
    <dgm:pt modelId="{7573CA8F-6966-4507-A84E-E6D2A9A2DD77}" type="sibTrans" cxnId="{A506FADA-1DE3-403C-AA17-BB3BE4FE5AF9}">
      <dgm:prSet/>
      <dgm:spPr/>
      <dgm:t>
        <a:bodyPr/>
        <a:lstStyle/>
        <a:p>
          <a:endParaRPr lang="en-US"/>
        </a:p>
      </dgm:t>
    </dgm:pt>
    <dgm:pt modelId="{0521FCD6-4778-41CC-93EE-9EF44203694C}" type="pres">
      <dgm:prSet presAssocID="{05C74801-E561-4BF1-A480-6C156123C36F}" presName="compositeShape" presStyleCnt="0">
        <dgm:presLayoutVars>
          <dgm:chMax val="7"/>
          <dgm:dir/>
          <dgm:resizeHandles val="exact"/>
        </dgm:presLayoutVars>
      </dgm:prSet>
      <dgm:spPr/>
    </dgm:pt>
    <dgm:pt modelId="{128D5BA2-5473-4AB5-B7D2-BD76EB316C9E}" type="pres">
      <dgm:prSet presAssocID="{05C74801-E561-4BF1-A480-6C156123C36F}" presName="wedge1" presStyleLbl="node1" presStyleIdx="0" presStyleCnt="3"/>
      <dgm:spPr/>
      <dgm:t>
        <a:bodyPr/>
        <a:lstStyle/>
        <a:p>
          <a:endParaRPr lang="en-US"/>
        </a:p>
      </dgm:t>
    </dgm:pt>
    <dgm:pt modelId="{8D25C26A-A48C-4A54-8A62-46D77DC3D40E}" type="pres">
      <dgm:prSet presAssocID="{05C74801-E561-4BF1-A480-6C156123C36F}" presName="dummy1a" presStyleCnt="0"/>
      <dgm:spPr/>
    </dgm:pt>
    <dgm:pt modelId="{71AA3CAF-D083-4ABD-B919-601D0D662C50}" type="pres">
      <dgm:prSet presAssocID="{05C74801-E561-4BF1-A480-6C156123C36F}" presName="dummy1b" presStyleCnt="0"/>
      <dgm:spPr/>
    </dgm:pt>
    <dgm:pt modelId="{DAAF2DF3-2B84-470D-936F-3A0B1326E4AB}" type="pres">
      <dgm:prSet presAssocID="{05C74801-E561-4BF1-A480-6C156123C36F}" presName="wedge1Tx" presStyleLbl="node1" presStyleIdx="0" presStyleCnt="3">
        <dgm:presLayoutVars>
          <dgm:chMax val="0"/>
          <dgm:chPref val="0"/>
          <dgm:bulletEnabled val="1"/>
        </dgm:presLayoutVars>
      </dgm:prSet>
      <dgm:spPr/>
      <dgm:t>
        <a:bodyPr/>
        <a:lstStyle/>
        <a:p>
          <a:endParaRPr lang="en-US"/>
        </a:p>
      </dgm:t>
    </dgm:pt>
    <dgm:pt modelId="{13AA48FD-3902-4BF8-AD6F-95268E776F02}" type="pres">
      <dgm:prSet presAssocID="{05C74801-E561-4BF1-A480-6C156123C36F}" presName="wedge2" presStyleLbl="node1" presStyleIdx="1" presStyleCnt="3"/>
      <dgm:spPr/>
      <dgm:t>
        <a:bodyPr/>
        <a:lstStyle/>
        <a:p>
          <a:endParaRPr lang="en-US"/>
        </a:p>
      </dgm:t>
    </dgm:pt>
    <dgm:pt modelId="{6A45C9C9-2526-4BFD-A4F7-13462E77B532}" type="pres">
      <dgm:prSet presAssocID="{05C74801-E561-4BF1-A480-6C156123C36F}" presName="dummy2a" presStyleCnt="0"/>
      <dgm:spPr/>
    </dgm:pt>
    <dgm:pt modelId="{F20A9428-674C-49C6-BEDC-162D21A92BD1}" type="pres">
      <dgm:prSet presAssocID="{05C74801-E561-4BF1-A480-6C156123C36F}" presName="dummy2b" presStyleCnt="0"/>
      <dgm:spPr/>
    </dgm:pt>
    <dgm:pt modelId="{13711C2B-3FB2-4D11-8889-A1C6695E750E}" type="pres">
      <dgm:prSet presAssocID="{05C74801-E561-4BF1-A480-6C156123C36F}" presName="wedge2Tx" presStyleLbl="node1" presStyleIdx="1" presStyleCnt="3">
        <dgm:presLayoutVars>
          <dgm:chMax val="0"/>
          <dgm:chPref val="0"/>
          <dgm:bulletEnabled val="1"/>
        </dgm:presLayoutVars>
      </dgm:prSet>
      <dgm:spPr/>
      <dgm:t>
        <a:bodyPr/>
        <a:lstStyle/>
        <a:p>
          <a:endParaRPr lang="en-US"/>
        </a:p>
      </dgm:t>
    </dgm:pt>
    <dgm:pt modelId="{0819FAC2-B60E-4406-B2A1-4D5128D89AB8}" type="pres">
      <dgm:prSet presAssocID="{05C74801-E561-4BF1-A480-6C156123C36F}" presName="wedge3" presStyleLbl="node1" presStyleIdx="2" presStyleCnt="3"/>
      <dgm:spPr/>
      <dgm:t>
        <a:bodyPr/>
        <a:lstStyle/>
        <a:p>
          <a:endParaRPr lang="en-US"/>
        </a:p>
      </dgm:t>
    </dgm:pt>
    <dgm:pt modelId="{ED429FDD-5233-4415-9C1C-524925E59D13}" type="pres">
      <dgm:prSet presAssocID="{05C74801-E561-4BF1-A480-6C156123C36F}" presName="dummy3a" presStyleCnt="0"/>
      <dgm:spPr/>
    </dgm:pt>
    <dgm:pt modelId="{5971088D-8E42-4556-BC41-E9439D7A519D}" type="pres">
      <dgm:prSet presAssocID="{05C74801-E561-4BF1-A480-6C156123C36F}" presName="dummy3b" presStyleCnt="0"/>
      <dgm:spPr/>
    </dgm:pt>
    <dgm:pt modelId="{0C6A3341-8529-4426-934E-00127D68C499}" type="pres">
      <dgm:prSet presAssocID="{05C74801-E561-4BF1-A480-6C156123C36F}" presName="wedge3Tx" presStyleLbl="node1" presStyleIdx="2" presStyleCnt="3">
        <dgm:presLayoutVars>
          <dgm:chMax val="0"/>
          <dgm:chPref val="0"/>
          <dgm:bulletEnabled val="1"/>
        </dgm:presLayoutVars>
      </dgm:prSet>
      <dgm:spPr/>
      <dgm:t>
        <a:bodyPr/>
        <a:lstStyle/>
        <a:p>
          <a:endParaRPr lang="en-US"/>
        </a:p>
      </dgm:t>
    </dgm:pt>
    <dgm:pt modelId="{847BDCA3-426D-448B-8DA3-04F78A91CF9A}" type="pres">
      <dgm:prSet presAssocID="{D80E10A2-1835-407F-96A1-DFBB9F4DD2CD}" presName="arrowWedge1" presStyleLbl="fgSibTrans2D1" presStyleIdx="0" presStyleCnt="3"/>
      <dgm:spPr/>
    </dgm:pt>
    <dgm:pt modelId="{DDDE5782-8F2D-49A2-B21A-58CBA3CE8549}" type="pres">
      <dgm:prSet presAssocID="{5A55AEFA-D1C1-4748-82B6-92806CBBDA18}" presName="arrowWedge2" presStyleLbl="fgSibTrans2D1" presStyleIdx="1" presStyleCnt="3"/>
      <dgm:spPr/>
    </dgm:pt>
    <dgm:pt modelId="{13645B70-924C-46DE-9A34-503F44161035}" type="pres">
      <dgm:prSet presAssocID="{7573CA8F-6966-4507-A84E-E6D2A9A2DD77}" presName="arrowWedge3" presStyleLbl="fgSibTrans2D1" presStyleIdx="2" presStyleCnt="3"/>
      <dgm:spPr/>
    </dgm:pt>
  </dgm:ptLst>
  <dgm:cxnLst>
    <dgm:cxn modelId="{EA07EAD1-9D56-4AF8-8D8B-BD5EDE720478}" type="presOf" srcId="{05C74801-E561-4BF1-A480-6C156123C36F}" destId="{0521FCD6-4778-41CC-93EE-9EF44203694C}" srcOrd="0" destOrd="0" presId="urn:microsoft.com/office/officeart/2005/8/layout/cycle8"/>
    <dgm:cxn modelId="{CC035575-6669-4873-8C47-FEAAF4D3BDBC}" type="presOf" srcId="{14C22A2D-7D1B-4A5C-A7A0-1396D3708990}" destId="{0C6A3341-8529-4426-934E-00127D68C499}" srcOrd="1" destOrd="0" presId="urn:microsoft.com/office/officeart/2005/8/layout/cycle8"/>
    <dgm:cxn modelId="{A506FADA-1DE3-403C-AA17-BB3BE4FE5AF9}" srcId="{05C74801-E561-4BF1-A480-6C156123C36F}" destId="{14C22A2D-7D1B-4A5C-A7A0-1396D3708990}" srcOrd="2" destOrd="0" parTransId="{577E6BF1-37C8-49FA-9348-5B380ACEA4E6}" sibTransId="{7573CA8F-6966-4507-A84E-E6D2A9A2DD77}"/>
    <dgm:cxn modelId="{BE902F15-21DE-484F-9C75-DBAF85C474CD}" srcId="{05C74801-E561-4BF1-A480-6C156123C36F}" destId="{FAB57B16-430B-45EC-8637-5D71FD018E6E}" srcOrd="1" destOrd="0" parTransId="{B951CDF3-37B7-4505-8A2C-C7D0D15E15F3}" sibTransId="{5A55AEFA-D1C1-4748-82B6-92806CBBDA18}"/>
    <dgm:cxn modelId="{AD3DEC58-9B59-4E12-8407-032D504D2726}" type="presOf" srcId="{D5B7F4D2-8E2F-4010-970A-C0FD0C6309F2}" destId="{128D5BA2-5473-4AB5-B7D2-BD76EB316C9E}" srcOrd="0" destOrd="0" presId="urn:microsoft.com/office/officeart/2005/8/layout/cycle8"/>
    <dgm:cxn modelId="{2CFA5946-AA86-48EB-BD30-636BAA4E217D}" type="presOf" srcId="{FAB57B16-430B-45EC-8637-5D71FD018E6E}" destId="{13AA48FD-3902-4BF8-AD6F-95268E776F02}" srcOrd="0" destOrd="0" presId="urn:microsoft.com/office/officeart/2005/8/layout/cycle8"/>
    <dgm:cxn modelId="{085ADF03-3022-4C0D-8CDB-5A2F6C125432}" type="presOf" srcId="{FAB57B16-430B-45EC-8637-5D71FD018E6E}" destId="{13711C2B-3FB2-4D11-8889-A1C6695E750E}" srcOrd="1" destOrd="0" presId="urn:microsoft.com/office/officeart/2005/8/layout/cycle8"/>
    <dgm:cxn modelId="{33068096-24DB-4CED-97EE-95F4A5EA061C}" type="presOf" srcId="{14C22A2D-7D1B-4A5C-A7A0-1396D3708990}" destId="{0819FAC2-B60E-4406-B2A1-4D5128D89AB8}" srcOrd="0" destOrd="0" presId="urn:microsoft.com/office/officeart/2005/8/layout/cycle8"/>
    <dgm:cxn modelId="{83797EF7-1185-4635-BD28-1999C5E2C420}" srcId="{05C74801-E561-4BF1-A480-6C156123C36F}" destId="{D5B7F4D2-8E2F-4010-970A-C0FD0C6309F2}" srcOrd="0" destOrd="0" parTransId="{C122CBFD-67CD-49BD-A41E-4B7CCA754BA6}" sibTransId="{D80E10A2-1835-407F-96A1-DFBB9F4DD2CD}"/>
    <dgm:cxn modelId="{B83D1BCC-F5FD-4269-870D-6D9D3C13D184}" type="presOf" srcId="{D5B7F4D2-8E2F-4010-970A-C0FD0C6309F2}" destId="{DAAF2DF3-2B84-470D-936F-3A0B1326E4AB}" srcOrd="1" destOrd="0" presId="urn:microsoft.com/office/officeart/2005/8/layout/cycle8"/>
    <dgm:cxn modelId="{2E7AC1F8-40AA-478D-8C84-2AD26252E269}" type="presParOf" srcId="{0521FCD6-4778-41CC-93EE-9EF44203694C}" destId="{128D5BA2-5473-4AB5-B7D2-BD76EB316C9E}" srcOrd="0" destOrd="0" presId="urn:microsoft.com/office/officeart/2005/8/layout/cycle8"/>
    <dgm:cxn modelId="{8E3D55CF-D1D6-4D62-AC5B-A3C96B636C36}" type="presParOf" srcId="{0521FCD6-4778-41CC-93EE-9EF44203694C}" destId="{8D25C26A-A48C-4A54-8A62-46D77DC3D40E}" srcOrd="1" destOrd="0" presId="urn:microsoft.com/office/officeart/2005/8/layout/cycle8"/>
    <dgm:cxn modelId="{6771ED19-4C99-458E-9618-29BBB795488F}" type="presParOf" srcId="{0521FCD6-4778-41CC-93EE-9EF44203694C}" destId="{71AA3CAF-D083-4ABD-B919-601D0D662C50}" srcOrd="2" destOrd="0" presId="urn:microsoft.com/office/officeart/2005/8/layout/cycle8"/>
    <dgm:cxn modelId="{AE76860F-8CAA-4123-BC82-B696C0CB5615}" type="presParOf" srcId="{0521FCD6-4778-41CC-93EE-9EF44203694C}" destId="{DAAF2DF3-2B84-470D-936F-3A0B1326E4AB}" srcOrd="3" destOrd="0" presId="urn:microsoft.com/office/officeart/2005/8/layout/cycle8"/>
    <dgm:cxn modelId="{765DC2CF-2338-4058-9F5A-FAF5553B5940}" type="presParOf" srcId="{0521FCD6-4778-41CC-93EE-9EF44203694C}" destId="{13AA48FD-3902-4BF8-AD6F-95268E776F02}" srcOrd="4" destOrd="0" presId="urn:microsoft.com/office/officeart/2005/8/layout/cycle8"/>
    <dgm:cxn modelId="{44368CD0-7B53-424E-A148-7EEED383EA4B}" type="presParOf" srcId="{0521FCD6-4778-41CC-93EE-9EF44203694C}" destId="{6A45C9C9-2526-4BFD-A4F7-13462E77B532}" srcOrd="5" destOrd="0" presId="urn:microsoft.com/office/officeart/2005/8/layout/cycle8"/>
    <dgm:cxn modelId="{06EB9A79-A02C-42BB-BF94-0E36A9F4FCCE}" type="presParOf" srcId="{0521FCD6-4778-41CC-93EE-9EF44203694C}" destId="{F20A9428-674C-49C6-BEDC-162D21A92BD1}" srcOrd="6" destOrd="0" presId="urn:microsoft.com/office/officeart/2005/8/layout/cycle8"/>
    <dgm:cxn modelId="{8A72230E-FE98-49C2-BDE3-41A6EEDE5310}" type="presParOf" srcId="{0521FCD6-4778-41CC-93EE-9EF44203694C}" destId="{13711C2B-3FB2-4D11-8889-A1C6695E750E}" srcOrd="7" destOrd="0" presId="urn:microsoft.com/office/officeart/2005/8/layout/cycle8"/>
    <dgm:cxn modelId="{650F7F69-81D4-45C0-99C7-83DA980BC8EB}" type="presParOf" srcId="{0521FCD6-4778-41CC-93EE-9EF44203694C}" destId="{0819FAC2-B60E-4406-B2A1-4D5128D89AB8}" srcOrd="8" destOrd="0" presId="urn:microsoft.com/office/officeart/2005/8/layout/cycle8"/>
    <dgm:cxn modelId="{D059C043-5EF7-4AFB-A1CC-A3651585988D}" type="presParOf" srcId="{0521FCD6-4778-41CC-93EE-9EF44203694C}" destId="{ED429FDD-5233-4415-9C1C-524925E59D13}" srcOrd="9" destOrd="0" presId="urn:microsoft.com/office/officeart/2005/8/layout/cycle8"/>
    <dgm:cxn modelId="{560EB6F3-223C-40AF-8317-C381C32C6A80}" type="presParOf" srcId="{0521FCD6-4778-41CC-93EE-9EF44203694C}" destId="{5971088D-8E42-4556-BC41-E9439D7A519D}" srcOrd="10" destOrd="0" presId="urn:microsoft.com/office/officeart/2005/8/layout/cycle8"/>
    <dgm:cxn modelId="{614F546A-B581-4D1C-A323-386F6E6ADF1F}" type="presParOf" srcId="{0521FCD6-4778-41CC-93EE-9EF44203694C}" destId="{0C6A3341-8529-4426-934E-00127D68C499}" srcOrd="11" destOrd="0" presId="urn:microsoft.com/office/officeart/2005/8/layout/cycle8"/>
    <dgm:cxn modelId="{CB31837F-9DC4-4BBC-A516-4EAA96458900}" type="presParOf" srcId="{0521FCD6-4778-41CC-93EE-9EF44203694C}" destId="{847BDCA3-426D-448B-8DA3-04F78A91CF9A}" srcOrd="12" destOrd="0" presId="urn:microsoft.com/office/officeart/2005/8/layout/cycle8"/>
    <dgm:cxn modelId="{7779D41B-9E13-4F45-BD76-D2492FB3F1A0}" type="presParOf" srcId="{0521FCD6-4778-41CC-93EE-9EF44203694C}" destId="{DDDE5782-8F2D-49A2-B21A-58CBA3CE8549}" srcOrd="13" destOrd="0" presId="urn:microsoft.com/office/officeart/2005/8/layout/cycle8"/>
    <dgm:cxn modelId="{0AB75A8E-6835-4D3F-9815-1F1DDEF4B845}" type="presParOf" srcId="{0521FCD6-4778-41CC-93EE-9EF44203694C}" destId="{13645B70-924C-46DE-9A34-503F44161035}"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3FEBC-9B18-455E-BE0E-B07FD9C10D82}">
      <dsp:nvSpPr>
        <dsp:cNvPr id="0" name=""/>
        <dsp:cNvSpPr/>
      </dsp:nvSpPr>
      <dsp:spPr>
        <a:xfrm>
          <a:off x="2349977" y="1168164"/>
          <a:ext cx="1422683" cy="790379"/>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Explainer1</a:t>
          </a:r>
          <a:endParaRPr lang="en-US" sz="2200" kern="1200" dirty="0"/>
        </a:p>
      </dsp:txBody>
      <dsp:txXfrm>
        <a:off x="2373126" y="1191313"/>
        <a:ext cx="1376385" cy="744081"/>
      </dsp:txXfrm>
    </dsp:sp>
    <dsp:sp modelId="{1E60D742-F232-4F87-82B2-F6D6B0847383}">
      <dsp:nvSpPr>
        <dsp:cNvPr id="0" name=""/>
        <dsp:cNvSpPr/>
      </dsp:nvSpPr>
      <dsp:spPr>
        <a:xfrm rot="30566">
          <a:off x="3869373" y="1395283"/>
          <a:ext cx="580371" cy="355670"/>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869375" y="1465943"/>
        <a:ext cx="473670" cy="213402"/>
      </dsp:txXfrm>
    </dsp:sp>
    <dsp:sp modelId="{4E3D4ABC-624E-40C8-B975-76339B9483B0}">
      <dsp:nvSpPr>
        <dsp:cNvPr id="0" name=""/>
        <dsp:cNvSpPr/>
      </dsp:nvSpPr>
      <dsp:spPr>
        <a:xfrm>
          <a:off x="4546458" y="1187694"/>
          <a:ext cx="1422683" cy="790379"/>
        </a:xfrm>
        <a:prstGeom prst="roundRect">
          <a:avLst>
            <a:gd name="adj" fmla="val 10000"/>
          </a:avLst>
        </a:prstGeom>
        <a:solidFill>
          <a:schemeClr val="accent5">
            <a:hueOff val="-2451115"/>
            <a:satOff val="-3409"/>
            <a:lumOff val="-13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Response</a:t>
          </a:r>
          <a:endParaRPr lang="en-US" sz="2200" kern="1200" dirty="0"/>
        </a:p>
      </dsp:txBody>
      <dsp:txXfrm>
        <a:off x="4569607" y="1210843"/>
        <a:ext cx="1376385" cy="744081"/>
      </dsp:txXfrm>
    </dsp:sp>
    <dsp:sp modelId="{99B2AB1C-0725-4015-BB56-7EFAAC92B1DB}">
      <dsp:nvSpPr>
        <dsp:cNvPr id="0" name=""/>
        <dsp:cNvSpPr/>
      </dsp:nvSpPr>
      <dsp:spPr>
        <a:xfrm rot="10872169">
          <a:off x="6061378" y="1423907"/>
          <a:ext cx="553757" cy="355670"/>
        </a:xfrm>
        <a:prstGeom prst="rightArrow">
          <a:avLst>
            <a:gd name="adj1" fmla="val 60000"/>
            <a:gd name="adj2" fmla="val 50000"/>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168067" y="1496161"/>
        <a:ext cx="447056" cy="213402"/>
      </dsp:txXfrm>
    </dsp:sp>
    <dsp:sp modelId="{CC7FDAA0-C118-48AC-A0EA-5943DD50420A}">
      <dsp:nvSpPr>
        <dsp:cNvPr id="0" name=""/>
        <dsp:cNvSpPr/>
      </dsp:nvSpPr>
      <dsp:spPr>
        <a:xfrm>
          <a:off x="6707372" y="1225412"/>
          <a:ext cx="1422683" cy="790379"/>
        </a:xfrm>
        <a:prstGeom prst="roundRect">
          <a:avLst>
            <a:gd name="adj" fmla="val 10000"/>
          </a:avLst>
        </a:prstGeom>
        <a:solidFill>
          <a:schemeClr val="accent5">
            <a:hueOff val="-4902230"/>
            <a:satOff val="-6819"/>
            <a:lumOff val="-261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Explainer2</a:t>
          </a:r>
          <a:endParaRPr lang="en-US" sz="2200" kern="1200" dirty="0"/>
        </a:p>
      </dsp:txBody>
      <dsp:txXfrm>
        <a:off x="6730521" y="1248561"/>
        <a:ext cx="1376385" cy="744081"/>
      </dsp:txXfrm>
    </dsp:sp>
    <dsp:sp modelId="{729C202F-94F1-41C5-B6B2-9A4EADFC3D70}">
      <dsp:nvSpPr>
        <dsp:cNvPr id="0" name=""/>
        <dsp:cNvSpPr/>
      </dsp:nvSpPr>
      <dsp:spPr>
        <a:xfrm rot="16138946">
          <a:off x="4836031" y="2186909"/>
          <a:ext cx="635904" cy="506510"/>
        </a:xfrm>
        <a:prstGeom prst="rightArrow">
          <a:avLst>
            <a:gd name="adj1" fmla="val 60000"/>
            <a:gd name="adj2" fmla="val 500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4913357" y="2364176"/>
        <a:ext cx="483951" cy="303906"/>
      </dsp:txXfrm>
    </dsp:sp>
    <dsp:sp modelId="{E9AF6F0B-3FB9-400C-9DE2-2114817E05C8}">
      <dsp:nvSpPr>
        <dsp:cNvPr id="0" name=""/>
        <dsp:cNvSpPr/>
      </dsp:nvSpPr>
      <dsp:spPr>
        <a:xfrm>
          <a:off x="4509127" y="2901854"/>
          <a:ext cx="1422683" cy="790379"/>
        </a:xfrm>
        <a:prstGeom prst="roundRect">
          <a:avLst>
            <a:gd name="adj" fmla="val 100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Explainer3</a:t>
          </a:r>
          <a:endParaRPr lang="en-US" sz="2200" kern="1200" dirty="0"/>
        </a:p>
      </dsp:txBody>
      <dsp:txXfrm>
        <a:off x="4532276" y="2925003"/>
        <a:ext cx="1376385" cy="744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D5BA2-5473-4AB5-B7D2-BD76EB316C9E}">
      <dsp:nvSpPr>
        <dsp:cNvPr id="0" name=""/>
        <dsp:cNvSpPr/>
      </dsp:nvSpPr>
      <dsp:spPr>
        <a:xfrm>
          <a:off x="3505516" y="282836"/>
          <a:ext cx="3655123" cy="3655123"/>
        </a:xfrm>
        <a:prstGeom prst="pie">
          <a:avLst>
            <a:gd name="adj1" fmla="val 16200000"/>
            <a:gd name="adj2" fmla="val 1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Variable2</a:t>
          </a:r>
          <a:endParaRPr lang="en-US" sz="2500" kern="1200" dirty="0"/>
        </a:p>
      </dsp:txBody>
      <dsp:txXfrm>
        <a:off x="5431853" y="1057375"/>
        <a:ext cx="1305401" cy="1087834"/>
      </dsp:txXfrm>
    </dsp:sp>
    <dsp:sp modelId="{13AA48FD-3902-4BF8-AD6F-95268E776F02}">
      <dsp:nvSpPr>
        <dsp:cNvPr id="0" name=""/>
        <dsp:cNvSpPr/>
      </dsp:nvSpPr>
      <dsp:spPr>
        <a:xfrm>
          <a:off x="3430238" y="413377"/>
          <a:ext cx="3655123" cy="3655123"/>
        </a:xfrm>
        <a:prstGeom prst="pie">
          <a:avLst>
            <a:gd name="adj1" fmla="val 1800000"/>
            <a:gd name="adj2" fmla="val 9000000"/>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Variable3</a:t>
          </a:r>
          <a:endParaRPr lang="en-US" sz="2500" kern="1200" dirty="0"/>
        </a:p>
      </dsp:txBody>
      <dsp:txXfrm>
        <a:off x="4300505" y="2784856"/>
        <a:ext cx="1958102" cy="957294"/>
      </dsp:txXfrm>
    </dsp:sp>
    <dsp:sp modelId="{0819FAC2-B60E-4406-B2A1-4D5128D89AB8}">
      <dsp:nvSpPr>
        <dsp:cNvPr id="0" name=""/>
        <dsp:cNvSpPr/>
      </dsp:nvSpPr>
      <dsp:spPr>
        <a:xfrm>
          <a:off x="3354959" y="282836"/>
          <a:ext cx="3655123" cy="3655123"/>
        </a:xfrm>
        <a:prstGeom prst="pie">
          <a:avLst>
            <a:gd name="adj1" fmla="val 9000000"/>
            <a:gd name="adj2" fmla="val 16200000"/>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Variable1</a:t>
          </a:r>
          <a:endParaRPr lang="en-US" sz="2500" kern="1200" dirty="0"/>
        </a:p>
      </dsp:txBody>
      <dsp:txXfrm>
        <a:off x="3778345" y="1057375"/>
        <a:ext cx="1305401" cy="1087834"/>
      </dsp:txXfrm>
    </dsp:sp>
    <dsp:sp modelId="{847BDCA3-426D-448B-8DA3-04F78A91CF9A}">
      <dsp:nvSpPr>
        <dsp:cNvPr id="0" name=""/>
        <dsp:cNvSpPr/>
      </dsp:nvSpPr>
      <dsp:spPr>
        <a:xfrm>
          <a:off x="3279548" y="56567"/>
          <a:ext cx="4107663" cy="4107663"/>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DDE5782-8F2D-49A2-B21A-58CBA3CE8549}">
      <dsp:nvSpPr>
        <dsp:cNvPr id="0" name=""/>
        <dsp:cNvSpPr/>
      </dsp:nvSpPr>
      <dsp:spPr>
        <a:xfrm>
          <a:off x="3203968" y="186876"/>
          <a:ext cx="4107663" cy="4107663"/>
        </a:xfrm>
        <a:prstGeom prst="circularArrow">
          <a:avLst>
            <a:gd name="adj1" fmla="val 5085"/>
            <a:gd name="adj2" fmla="val 327528"/>
            <a:gd name="adj3" fmla="val 8671970"/>
            <a:gd name="adj4" fmla="val 1800502"/>
            <a:gd name="adj5" fmla="val 5932"/>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3645B70-924C-46DE-9A34-503F44161035}">
      <dsp:nvSpPr>
        <dsp:cNvPr id="0" name=""/>
        <dsp:cNvSpPr/>
      </dsp:nvSpPr>
      <dsp:spPr>
        <a:xfrm>
          <a:off x="3128388" y="56567"/>
          <a:ext cx="4107663" cy="4107663"/>
        </a:xfrm>
        <a:prstGeom prst="circularArrow">
          <a:avLst>
            <a:gd name="adj1" fmla="val 5085"/>
            <a:gd name="adj2" fmla="val 327528"/>
            <a:gd name="adj3" fmla="val 15873039"/>
            <a:gd name="adj4" fmla="val 9000000"/>
            <a:gd name="adj5" fmla="val 5932"/>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9BD41-3CBB-415D-9297-9CCE091248D0}"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273142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9BD41-3CBB-415D-9297-9CCE091248D0}"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9473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9BD41-3CBB-415D-9297-9CCE091248D0}"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308352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9BD41-3CBB-415D-9297-9CCE091248D0}"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194138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9BD41-3CBB-415D-9297-9CCE091248D0}"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56971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9BD41-3CBB-415D-9297-9CCE091248D0}"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95707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9BD41-3CBB-415D-9297-9CCE091248D0}" type="datetimeFigureOut">
              <a:rPr lang="en-US" smtClean="0"/>
              <a:t>6/19/2015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2560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9BD41-3CBB-415D-9297-9CCE091248D0}" type="datetimeFigureOut">
              <a:rPr lang="en-US" smtClean="0"/>
              <a:t>6/19/2015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276295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9BD41-3CBB-415D-9297-9CCE091248D0}" type="datetimeFigureOut">
              <a:rPr lang="en-US" smtClean="0"/>
              <a:t>6/19/2015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248564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9BD41-3CBB-415D-9297-9CCE091248D0}"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404181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9BD41-3CBB-415D-9297-9CCE091248D0}"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41D51-5FA4-435D-9F0D-4F333CDAE580}" type="slidenum">
              <a:rPr lang="en-US" smtClean="0"/>
              <a:t>‹#›</a:t>
            </a:fld>
            <a:endParaRPr lang="en-US"/>
          </a:p>
        </p:txBody>
      </p:sp>
    </p:spTree>
    <p:extLst>
      <p:ext uri="{BB962C8B-B14F-4D97-AF65-F5344CB8AC3E}">
        <p14:creationId xmlns:p14="http://schemas.microsoft.com/office/powerpoint/2010/main" val="199441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9BD41-3CBB-415D-9297-9CCE091248D0}" type="datetimeFigureOut">
              <a:rPr lang="en-US" smtClean="0"/>
              <a:t>6/19/2015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41D51-5FA4-435D-9F0D-4F333CDAE580}" type="slidenum">
              <a:rPr lang="en-US" smtClean="0"/>
              <a:t>‹#›</a:t>
            </a:fld>
            <a:endParaRPr lang="en-US"/>
          </a:p>
        </p:txBody>
      </p:sp>
    </p:spTree>
    <p:extLst>
      <p:ext uri="{BB962C8B-B14F-4D97-AF65-F5344CB8AC3E}">
        <p14:creationId xmlns:p14="http://schemas.microsoft.com/office/powerpoint/2010/main" val="1662552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Cross-validation_(statisti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hrisjmccormick.wordpress.com/2013/12/13/adaboost-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Predictive Analytics </a:t>
            </a:r>
            <a:br>
              <a:rPr lang="en-US" dirty="0" smtClean="0"/>
            </a:br>
            <a:r>
              <a:rPr lang="en-US" dirty="0" smtClean="0"/>
              <a:t>(Machine Learning)</a:t>
            </a:r>
            <a:endParaRPr lang="en-US" dirty="0"/>
          </a:p>
        </p:txBody>
      </p:sp>
      <p:sp>
        <p:nvSpPr>
          <p:cNvPr id="3" name="Subtitle 2"/>
          <p:cNvSpPr>
            <a:spLocks noGrp="1"/>
          </p:cNvSpPr>
          <p:nvPr>
            <p:ph type="subTitle" idx="1"/>
          </p:nvPr>
        </p:nvSpPr>
        <p:spPr/>
        <p:txBody>
          <a:bodyPr>
            <a:normAutofit lnSpcReduction="10000"/>
          </a:bodyPr>
          <a:lstStyle/>
          <a:p>
            <a:r>
              <a:rPr lang="en-US" dirty="0" smtClean="0"/>
              <a:t/>
            </a:r>
            <a:br>
              <a:rPr lang="en-US" dirty="0" smtClean="0"/>
            </a:br>
            <a:r>
              <a:rPr lang="en-US" dirty="0" smtClean="0"/>
              <a:t/>
            </a:r>
            <a:br>
              <a:rPr lang="en-US" dirty="0" smtClean="0"/>
            </a:br>
            <a:r>
              <a:rPr lang="en-US" dirty="0" smtClean="0"/>
              <a:t>Slide Set IV – Introduction to Machine Learning (ML)</a:t>
            </a:r>
            <a:br>
              <a:rPr lang="en-US" dirty="0" smtClean="0"/>
            </a:br>
            <a:r>
              <a:rPr lang="en-US" dirty="0" smtClean="0"/>
              <a:t>Josh Bernhard</a:t>
            </a:r>
            <a:r>
              <a:rPr lang="en-US" dirty="0"/>
              <a:t/>
            </a:r>
            <a:br>
              <a:rPr lang="en-US" dirty="0"/>
            </a:br>
            <a:r>
              <a:rPr lang="en-US" dirty="0" smtClean="0"/>
              <a:t>University of Colorado - Denver</a:t>
            </a:r>
          </a:p>
        </p:txBody>
      </p:sp>
    </p:spTree>
    <p:extLst>
      <p:ext uri="{BB962C8B-B14F-4D97-AF65-F5344CB8AC3E}">
        <p14:creationId xmlns:p14="http://schemas.microsoft.com/office/powerpoint/2010/main" val="3727247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Over-fitting vs. Under-fitting</a:t>
            </a:r>
            <a:endParaRPr lang="en-US" dirty="0"/>
          </a:p>
        </p:txBody>
      </p:sp>
      <p:sp>
        <p:nvSpPr>
          <p:cNvPr id="3" name="Content Placeholder 2"/>
          <p:cNvSpPr>
            <a:spLocks noGrp="1"/>
          </p:cNvSpPr>
          <p:nvPr>
            <p:ph idx="1"/>
          </p:nvPr>
        </p:nvSpPr>
        <p:spPr>
          <a:xfrm>
            <a:off x="838200" y="1825625"/>
            <a:ext cx="10515600" cy="2691784"/>
          </a:xfrm>
        </p:spPr>
        <p:txBody>
          <a:bodyPr>
            <a:normAutofit fontScale="92500" lnSpcReduction="20000"/>
          </a:bodyPr>
          <a:lstStyle/>
          <a:p>
            <a:pPr marL="0" indent="0">
              <a:buNone/>
            </a:pPr>
            <a:r>
              <a:rPr lang="en-US" b="1" u="sng" dirty="0" smtClean="0"/>
              <a:t>Over-fitting:</a:t>
            </a:r>
            <a:endParaRPr lang="en-US" dirty="0" smtClean="0"/>
          </a:p>
          <a:p>
            <a:r>
              <a:rPr lang="en-US" dirty="0" smtClean="0"/>
              <a:t>A model that fits extremely well on the training data, but performs horribly on the validation data has likely </a:t>
            </a:r>
            <a:r>
              <a:rPr lang="en-US" dirty="0" err="1" smtClean="0"/>
              <a:t>overfit</a:t>
            </a:r>
            <a:r>
              <a:rPr lang="en-US" dirty="0" smtClean="0"/>
              <a:t>.</a:t>
            </a:r>
            <a:endParaRPr lang="en-US" dirty="0"/>
          </a:p>
          <a:p>
            <a:pPr marL="0" indent="0">
              <a:buNone/>
            </a:pPr>
            <a:endParaRPr lang="en-US" dirty="0" smtClean="0"/>
          </a:p>
          <a:p>
            <a:pPr marL="0" indent="0">
              <a:buNone/>
            </a:pPr>
            <a:r>
              <a:rPr lang="en-US" b="1" u="sng" dirty="0" smtClean="0"/>
              <a:t>Under-fitting</a:t>
            </a:r>
          </a:p>
          <a:p>
            <a:r>
              <a:rPr lang="en-US" dirty="0" smtClean="0"/>
              <a:t>A model that does not capture the overall trend of the data is </a:t>
            </a:r>
            <a:r>
              <a:rPr lang="en-US" dirty="0" err="1" smtClean="0"/>
              <a:t>underfit</a:t>
            </a:r>
            <a:r>
              <a:rPr lang="en-US" dirty="0" smtClean="0"/>
              <a:t>, and will likely not fit new data well either.</a:t>
            </a:r>
            <a:endParaRPr lang="en-US" dirty="0"/>
          </a:p>
          <a:p>
            <a:pPr marL="0" indent="0">
              <a:buNone/>
            </a:pPr>
            <a:endParaRPr lang="en-US" u="sng" dirty="0" smtClean="0"/>
          </a:p>
        </p:txBody>
      </p:sp>
      <p:pic>
        <p:nvPicPr>
          <p:cNvPr id="4" name="Picture 3"/>
          <p:cNvPicPr>
            <a:picLocks noChangeAspect="1"/>
          </p:cNvPicPr>
          <p:nvPr/>
        </p:nvPicPr>
        <p:blipFill>
          <a:blip r:embed="rId2"/>
          <a:stretch>
            <a:fillRect/>
          </a:stretch>
        </p:blipFill>
        <p:spPr>
          <a:xfrm>
            <a:off x="1587597" y="4652346"/>
            <a:ext cx="9125339" cy="1778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9366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Cross-Validation</a:t>
            </a:r>
            <a:endParaRPr lang="en-US" u="sng" dirty="0"/>
          </a:p>
        </p:txBody>
      </p:sp>
      <p:sp>
        <p:nvSpPr>
          <p:cNvPr id="3" name="Content Placeholder 2"/>
          <p:cNvSpPr>
            <a:spLocks noGrp="1"/>
          </p:cNvSpPr>
          <p:nvPr>
            <p:ph idx="1"/>
          </p:nvPr>
        </p:nvSpPr>
        <p:spPr>
          <a:xfrm>
            <a:off x="838200" y="1690688"/>
            <a:ext cx="10515600" cy="4736783"/>
          </a:xfrm>
        </p:spPr>
        <p:txBody>
          <a:bodyPr>
            <a:normAutofit fontScale="92500" lnSpcReduction="10000"/>
          </a:bodyPr>
          <a:lstStyle/>
          <a:p>
            <a:r>
              <a:rPr lang="en-US" dirty="0" smtClean="0"/>
              <a:t>Cross-validation is a method for protecting against over-fitting.  </a:t>
            </a:r>
          </a:p>
          <a:p>
            <a:r>
              <a:rPr lang="en-US" dirty="0">
                <a:hlinkClick r:id="rId2"/>
              </a:rPr>
              <a:t>https://en.wikipedia.org/wiki/Cross-validation_(statistics</a:t>
            </a:r>
            <a:r>
              <a:rPr lang="en-US" dirty="0" smtClean="0">
                <a:hlinkClick r:id="rId2"/>
              </a:rPr>
              <a:t>)</a:t>
            </a:r>
            <a:endParaRPr lang="en-US" dirty="0" smtClean="0"/>
          </a:p>
          <a:p>
            <a:endParaRPr lang="en-US" dirty="0" smtClean="0"/>
          </a:p>
          <a:p>
            <a:r>
              <a:rPr lang="en-US" dirty="0" smtClean="0"/>
              <a:t>There are many different types of cross-validation.  In general, they all perform a similar algorithm: </a:t>
            </a:r>
          </a:p>
          <a:p>
            <a:pPr lvl="1"/>
            <a:r>
              <a:rPr lang="en-US" dirty="0" smtClean="0"/>
              <a:t>Cross-validation is when your data is partitioned into training and validation.  </a:t>
            </a:r>
          </a:p>
          <a:p>
            <a:pPr lvl="1"/>
            <a:r>
              <a:rPr lang="en-US" dirty="0" smtClean="0"/>
              <a:t>Select a modeling technique and parameters</a:t>
            </a:r>
          </a:p>
          <a:p>
            <a:pPr lvl="1"/>
            <a:r>
              <a:rPr lang="en-US" dirty="0" smtClean="0"/>
              <a:t>A model is fit to your training data</a:t>
            </a:r>
          </a:p>
          <a:p>
            <a:pPr lvl="1"/>
            <a:r>
              <a:rPr lang="en-US" dirty="0" smtClean="0"/>
              <a:t>The model is evaluated on the validation data</a:t>
            </a:r>
          </a:p>
          <a:p>
            <a:pPr lvl="1"/>
            <a:r>
              <a:rPr lang="en-US" dirty="0" smtClean="0"/>
              <a:t>These steps are repeated for different sets of training and validation data sets</a:t>
            </a:r>
          </a:p>
          <a:p>
            <a:pPr lvl="1"/>
            <a:r>
              <a:rPr lang="en-US" dirty="0" smtClean="0"/>
              <a:t>The ‘best’ model in terms of performance on validation data or an aggregation of all models from training is usually chosen to use on the test data.</a:t>
            </a:r>
          </a:p>
          <a:p>
            <a:pPr lvl="1"/>
            <a:endParaRPr lang="en-US" dirty="0" smtClean="0"/>
          </a:p>
        </p:txBody>
      </p:sp>
    </p:spTree>
    <p:extLst>
      <p:ext uri="{BB962C8B-B14F-4D97-AF65-F5344CB8AC3E}">
        <p14:creationId xmlns:p14="http://schemas.microsoft.com/office/powerpoint/2010/main" val="2269801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Bootstrapping and Bagging</a:t>
            </a:r>
            <a:endParaRPr lang="en-US" u="sng" dirty="0"/>
          </a:p>
        </p:txBody>
      </p:sp>
      <p:sp>
        <p:nvSpPr>
          <p:cNvPr id="3" name="Content Placeholder 2"/>
          <p:cNvSpPr>
            <a:spLocks noGrp="1"/>
          </p:cNvSpPr>
          <p:nvPr>
            <p:ph idx="1"/>
          </p:nvPr>
        </p:nvSpPr>
        <p:spPr>
          <a:xfrm>
            <a:off x="838200" y="1508760"/>
            <a:ext cx="10515600" cy="4869180"/>
          </a:xfrm>
        </p:spPr>
        <p:txBody>
          <a:bodyPr>
            <a:normAutofit fontScale="77500" lnSpcReduction="20000"/>
          </a:bodyPr>
          <a:lstStyle/>
          <a:p>
            <a:pPr marL="0" indent="0">
              <a:buNone/>
            </a:pPr>
            <a:r>
              <a:rPr lang="en-US" dirty="0" smtClean="0"/>
              <a:t>Bootstrap methods are also very common for resisting over-fitting, and can assist as a part of cross-validation.  Although, bootstrapping has been a stand-alone concept in statistics for years.</a:t>
            </a:r>
          </a:p>
          <a:p>
            <a:pPr marL="0" indent="0">
              <a:buNone/>
            </a:pPr>
            <a:endParaRPr lang="en-US" dirty="0"/>
          </a:p>
          <a:p>
            <a:pPr marL="0" indent="0">
              <a:buNone/>
            </a:pPr>
            <a:r>
              <a:rPr lang="en-US" dirty="0" smtClean="0"/>
              <a:t>Bootstrapping is where:</a:t>
            </a:r>
          </a:p>
          <a:p>
            <a:r>
              <a:rPr lang="en-US" dirty="0"/>
              <a:t>W</a:t>
            </a:r>
            <a:r>
              <a:rPr lang="en-US" dirty="0" smtClean="0"/>
              <a:t>e sample with replacement from our data</a:t>
            </a:r>
          </a:p>
          <a:p>
            <a:r>
              <a:rPr lang="en-US" dirty="0"/>
              <a:t>W</a:t>
            </a:r>
            <a:r>
              <a:rPr lang="en-US" dirty="0" smtClean="0"/>
              <a:t>e obtain an estimate for our quantity of interest </a:t>
            </a:r>
          </a:p>
          <a:p>
            <a:r>
              <a:rPr lang="en-US" dirty="0" smtClean="0"/>
              <a:t>Repeat the first two steps </a:t>
            </a:r>
          </a:p>
          <a:p>
            <a:r>
              <a:rPr lang="en-US" dirty="0" smtClean="0"/>
              <a:t>Average the estimates together to obtain our final estimate</a:t>
            </a:r>
          </a:p>
          <a:p>
            <a:pPr marL="0" indent="0">
              <a:buNone/>
            </a:pPr>
            <a:endParaRPr lang="en-US" dirty="0"/>
          </a:p>
          <a:p>
            <a:pPr marL="0" indent="0">
              <a:buNone/>
            </a:pPr>
            <a:r>
              <a:rPr lang="en-US" dirty="0" smtClean="0"/>
              <a:t>In machine learning, this is called </a:t>
            </a:r>
            <a:r>
              <a:rPr lang="en-US" b="1" dirty="0" smtClean="0"/>
              <a:t>Bagging or Bootstrap Aggregating</a:t>
            </a:r>
          </a:p>
          <a:p>
            <a:pPr marL="0" indent="0">
              <a:buNone/>
            </a:pPr>
            <a:r>
              <a:rPr lang="en-US" b="1" dirty="0"/>
              <a:t>	</a:t>
            </a:r>
            <a:r>
              <a:rPr lang="en-US" b="1" dirty="0" smtClean="0"/>
              <a:t>			</a:t>
            </a:r>
          </a:p>
          <a:p>
            <a:pPr marL="0" indent="0">
              <a:buNone/>
            </a:pPr>
            <a:r>
              <a:rPr lang="en-US" b="1" dirty="0"/>
              <a:t>	</a:t>
            </a:r>
            <a:r>
              <a:rPr lang="en-US" b="1" dirty="0" smtClean="0"/>
              <a:t>						*Use Deck of Cards to Illustrate </a:t>
            </a:r>
            <a:endParaRPr lang="en-US" dirty="0" smtClean="0"/>
          </a:p>
        </p:txBody>
      </p:sp>
    </p:spTree>
    <p:extLst>
      <p:ext uri="{BB962C8B-B14F-4D97-AF65-F5344CB8AC3E}">
        <p14:creationId xmlns:p14="http://schemas.microsoft.com/office/powerpoint/2010/main" val="660375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Boosting</a:t>
            </a:r>
            <a:endParaRPr lang="en-US" u="sng"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Boosting is a method in which weak classifiers can become strong classifiers.</a:t>
            </a:r>
          </a:p>
          <a:p>
            <a:pPr marL="0" indent="0">
              <a:buNone/>
            </a:pPr>
            <a:endParaRPr lang="en-US" dirty="0"/>
          </a:p>
          <a:p>
            <a:pPr marL="0" indent="0">
              <a:buNone/>
            </a:pPr>
            <a:r>
              <a:rPr lang="en-US" dirty="0" smtClean="0"/>
              <a:t>Weak classifier is a variable for predicting that does not correlate well with your outcome – only slightly better than random guessing.</a:t>
            </a:r>
          </a:p>
          <a:p>
            <a:pPr marL="0" indent="0">
              <a:buNone/>
            </a:pPr>
            <a:endParaRPr lang="en-US" dirty="0"/>
          </a:p>
          <a:p>
            <a:pPr marL="0" indent="0">
              <a:buNone/>
            </a:pPr>
            <a:r>
              <a:rPr lang="en-US" dirty="0" smtClean="0"/>
              <a:t>Strong classifier is a variable for predicting that correlates will with your outcome – predicts correctly most of the time.</a:t>
            </a:r>
          </a:p>
          <a:p>
            <a:pPr marL="0" indent="0">
              <a:buNone/>
            </a:pPr>
            <a:endParaRPr lang="en-US" dirty="0"/>
          </a:p>
          <a:p>
            <a:pPr marL="0" indent="0">
              <a:buNone/>
            </a:pPr>
            <a:r>
              <a:rPr lang="en-US" dirty="0" err="1" smtClean="0"/>
              <a:t>AdaBoosting</a:t>
            </a:r>
            <a:r>
              <a:rPr lang="en-US" dirty="0" smtClean="0"/>
              <a:t> </a:t>
            </a:r>
            <a:r>
              <a:rPr lang="en-US" dirty="0" smtClean="0"/>
              <a:t>is often considered one of the best ML methods and has been used to win many </a:t>
            </a:r>
            <a:r>
              <a:rPr lang="en-US" dirty="0" err="1" smtClean="0"/>
              <a:t>Kaggle</a:t>
            </a:r>
            <a:r>
              <a:rPr lang="en-US" dirty="0" smtClean="0"/>
              <a:t> competitions</a:t>
            </a:r>
            <a:r>
              <a:rPr lang="en-US" dirty="0"/>
              <a:t>. </a:t>
            </a:r>
            <a:r>
              <a:rPr lang="en-US" dirty="0">
                <a:hlinkClick r:id="rId2"/>
              </a:rPr>
              <a:t>https://chrisjmccormick.wordpress.com/2013/12/13/adaboost-tutorial</a:t>
            </a:r>
            <a:r>
              <a:rPr lang="en-US" dirty="0" smtClean="0">
                <a:hlinkClick r:id="rId2"/>
              </a:rPr>
              <a:t>/</a:t>
            </a:r>
            <a:endParaRPr lang="en-US" dirty="0" smtClean="0"/>
          </a:p>
          <a:p>
            <a:pPr marL="0" indent="0">
              <a:buNone/>
            </a:pPr>
            <a:endParaRPr lang="en-US" dirty="0"/>
          </a:p>
          <a:p>
            <a:pPr marL="0" indent="0">
              <a:buNone/>
            </a:pPr>
            <a:r>
              <a:rPr lang="en-US" dirty="0" smtClean="0"/>
              <a:t>Boosting and bagging are known as </a:t>
            </a:r>
            <a:r>
              <a:rPr lang="en-US" b="1" u="sng" dirty="0" smtClean="0"/>
              <a:t>ensemble training </a:t>
            </a:r>
            <a:r>
              <a:rPr lang="en-US" b="1" u="sng" dirty="0" smtClean="0"/>
              <a:t>methods</a:t>
            </a:r>
            <a:r>
              <a:rPr lang="en-US" b="1" dirty="0" smtClean="0"/>
              <a:t> </a:t>
            </a:r>
            <a:r>
              <a:rPr lang="en-US" dirty="0" smtClean="0"/>
              <a:t>because they use a set of learning algorithms (rather than just 1 model) together to make a prediction. It is these methods along with a model that really have created the foundation of </a:t>
            </a:r>
            <a:r>
              <a:rPr lang="en-US" smtClean="0"/>
              <a:t>Machine Learning.</a:t>
            </a:r>
            <a:endParaRPr lang="en-US" dirty="0"/>
          </a:p>
        </p:txBody>
      </p:sp>
    </p:spTree>
    <p:extLst>
      <p:ext uri="{BB962C8B-B14F-4D97-AF65-F5344CB8AC3E}">
        <p14:creationId xmlns:p14="http://schemas.microsoft.com/office/powerpoint/2010/main" val="2886316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 to Machine Learning</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Machine learning is a group of algorithms that are ‘updated and learn’ from data; and therefore, they often better predict than a static algorithm.  There are a number of techniques and algorithms that are considered for machine learning. </a:t>
            </a:r>
          </a:p>
          <a:p>
            <a:endParaRPr lang="en-US" dirty="0"/>
          </a:p>
          <a:p>
            <a:r>
              <a:rPr lang="en-US" dirty="0" smtClean="0"/>
              <a:t>It is important to understand the whole goal of machine learning algorithms is to accurately predict, many times without consideration to interpretation.  </a:t>
            </a:r>
          </a:p>
          <a:p>
            <a:endParaRPr lang="en-US" dirty="0"/>
          </a:p>
          <a:p>
            <a:r>
              <a:rPr lang="en-US" dirty="0" smtClean="0"/>
              <a:t>There are many techniques involved with machine learning algorithms.  Those will be discussed further in the next slides.</a:t>
            </a:r>
          </a:p>
          <a:p>
            <a:endParaRPr lang="en-US" dirty="0"/>
          </a:p>
          <a:p>
            <a:pPr marL="0" indent="0">
              <a:buNone/>
            </a:pPr>
            <a:endParaRPr lang="en-US" dirty="0"/>
          </a:p>
        </p:txBody>
      </p:sp>
    </p:spTree>
    <p:extLst>
      <p:ext uri="{BB962C8B-B14F-4D97-AF65-F5344CB8AC3E}">
        <p14:creationId xmlns:p14="http://schemas.microsoft.com/office/powerpoint/2010/main" val="3521942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Supervised vs. Unsupervised Learning</a:t>
            </a:r>
          </a:p>
        </p:txBody>
      </p:sp>
      <p:sp>
        <p:nvSpPr>
          <p:cNvPr id="3" name="Content Placeholder 2"/>
          <p:cNvSpPr>
            <a:spLocks noGrp="1"/>
          </p:cNvSpPr>
          <p:nvPr>
            <p:ph idx="1"/>
          </p:nvPr>
        </p:nvSpPr>
        <p:spPr/>
        <p:txBody>
          <a:bodyPr>
            <a:normAutofit/>
          </a:bodyPr>
          <a:lstStyle/>
          <a:p>
            <a:pPr marL="0" indent="0">
              <a:buNone/>
            </a:pPr>
            <a:r>
              <a:rPr lang="en-US" u="sng" dirty="0" smtClean="0"/>
              <a:t>Supervised Learning </a:t>
            </a:r>
            <a:r>
              <a:rPr lang="en-US" dirty="0" smtClean="0"/>
              <a:t>is done when an algorithm is put into place and updated to best predict a specific response.  We take note of how well our model predicts a response, and we update our predictors to push a ‘good’ prediction of our response. </a:t>
            </a:r>
            <a:endParaRPr lang="en-US" dirty="0"/>
          </a:p>
          <a:p>
            <a:pPr marL="0" indent="0">
              <a:buNone/>
            </a:pPr>
            <a:endParaRPr lang="en-US" dirty="0" smtClean="0"/>
          </a:p>
          <a:p>
            <a:pPr marL="0" indent="0">
              <a:buNone/>
            </a:pPr>
            <a:r>
              <a:rPr lang="en-US" u="sng" dirty="0" smtClean="0"/>
              <a:t>Unsupervised Learning</a:t>
            </a:r>
            <a:r>
              <a:rPr lang="en-US" dirty="0" smtClean="0"/>
              <a:t> is done when an algorithm has no response in mind.  We simply want to see how variables, transformations of variables, combinations of variables, etc. are related to one another.  Many times these techniques are used before we even have a question in mind.  </a:t>
            </a:r>
            <a:endParaRPr lang="en-US" dirty="0"/>
          </a:p>
        </p:txBody>
      </p:sp>
    </p:spTree>
    <p:extLst>
      <p:ext uri="{BB962C8B-B14F-4D97-AF65-F5344CB8AC3E}">
        <p14:creationId xmlns:p14="http://schemas.microsoft.com/office/powerpoint/2010/main" val="3502930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Supervised vs. Unsupervised Learning</a:t>
            </a:r>
          </a:p>
        </p:txBody>
      </p:sp>
      <p:sp>
        <p:nvSpPr>
          <p:cNvPr id="3" name="Content Placeholder 2"/>
          <p:cNvSpPr>
            <a:spLocks noGrp="1"/>
          </p:cNvSpPr>
          <p:nvPr>
            <p:ph idx="1"/>
          </p:nvPr>
        </p:nvSpPr>
        <p:spPr/>
        <p:txBody>
          <a:bodyPr>
            <a:normAutofit fontScale="77500" lnSpcReduction="20000"/>
          </a:bodyPr>
          <a:lstStyle/>
          <a:p>
            <a:pPr marL="0" indent="0">
              <a:buNone/>
            </a:pPr>
            <a:r>
              <a:rPr lang="en-US" u="sng" dirty="0" smtClean="0"/>
              <a:t>Supervised Examples:</a:t>
            </a:r>
          </a:p>
          <a:p>
            <a:r>
              <a:rPr lang="en-US" dirty="0" smtClean="0"/>
              <a:t>Predict best price point</a:t>
            </a:r>
          </a:p>
          <a:p>
            <a:r>
              <a:rPr lang="en-US" dirty="0" smtClean="0"/>
              <a:t>Predict spam or no spam email</a:t>
            </a:r>
          </a:p>
          <a:p>
            <a:r>
              <a:rPr lang="en-US" dirty="0" smtClean="0"/>
              <a:t>Predict the change in price of a stock</a:t>
            </a:r>
            <a:endParaRPr lang="en-US" dirty="0"/>
          </a:p>
          <a:p>
            <a:pPr marL="0" indent="0">
              <a:buNone/>
            </a:pPr>
            <a:endParaRPr lang="en-US" dirty="0" smtClean="0"/>
          </a:p>
          <a:p>
            <a:pPr marL="0" indent="0">
              <a:buNone/>
            </a:pPr>
            <a:r>
              <a:rPr lang="en-US" u="sng" dirty="0" smtClean="0"/>
              <a:t>Unsupervised Examples:</a:t>
            </a:r>
          </a:p>
          <a:p>
            <a:r>
              <a:rPr lang="en-US" dirty="0" smtClean="0"/>
              <a:t>Understanding how demographic, socio-economic status, and education are related</a:t>
            </a:r>
          </a:p>
          <a:p>
            <a:r>
              <a:rPr lang="en-US" dirty="0" smtClean="0"/>
              <a:t>Understanding if there are any relationships between social media posts, financial success, or happiness</a:t>
            </a:r>
          </a:p>
          <a:p>
            <a:r>
              <a:rPr lang="en-US" dirty="0" smtClean="0"/>
              <a:t>Identifying aspects that are related to fraud</a:t>
            </a:r>
          </a:p>
          <a:p>
            <a:r>
              <a:rPr lang="en-US" dirty="0" smtClean="0"/>
              <a:t>Compatibility of individuals (dating sites) – how related is one person to another in terms of social interests, intelligence, humor, etc</a:t>
            </a:r>
            <a:r>
              <a:rPr lang="en-US" dirty="0" smtClean="0"/>
              <a:t>.</a:t>
            </a:r>
            <a:endParaRPr lang="en-US" dirty="0"/>
          </a:p>
          <a:p>
            <a:pPr marL="0" indent="0">
              <a:buNone/>
            </a:pPr>
            <a:endParaRPr lang="en-US" u="sng" dirty="0" smtClean="0"/>
          </a:p>
        </p:txBody>
      </p:sp>
    </p:spTree>
    <p:extLst>
      <p:ext uri="{BB962C8B-B14F-4D97-AF65-F5344CB8AC3E}">
        <p14:creationId xmlns:p14="http://schemas.microsoft.com/office/powerpoint/2010/main" val="1655748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Supervised Learning</a:t>
            </a:r>
            <a:endParaRPr lang="en-US" u="sn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82704283"/>
              </p:ext>
            </p:extLst>
          </p:nvPr>
        </p:nvGraphicFramePr>
        <p:xfrm>
          <a:off x="1155441"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9084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Unsupervised Learning</a:t>
            </a:r>
            <a:endParaRPr lang="en-US" u="sng"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3745938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5661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Methods for Supervised Learning</a:t>
            </a:r>
            <a:endParaRPr lang="en-US" u="sng" dirty="0"/>
          </a:p>
        </p:txBody>
      </p:sp>
      <p:sp>
        <p:nvSpPr>
          <p:cNvPr id="3" name="Content Placeholder 2"/>
          <p:cNvSpPr>
            <a:spLocks noGrp="1"/>
          </p:cNvSpPr>
          <p:nvPr>
            <p:ph idx="1"/>
          </p:nvPr>
        </p:nvSpPr>
        <p:spPr/>
        <p:txBody>
          <a:bodyPr/>
          <a:lstStyle/>
          <a:p>
            <a:r>
              <a:rPr lang="en-US" dirty="0" smtClean="0"/>
              <a:t>The following slides will discuss the machine learning techniques that are used for supervised learning questions.  </a:t>
            </a:r>
          </a:p>
          <a:p>
            <a:endParaRPr lang="en-US" dirty="0"/>
          </a:p>
          <a:p>
            <a:r>
              <a:rPr lang="en-US" dirty="0" smtClean="0"/>
              <a:t>These techniques may be used across a number of modeling techniques, which will be discussed in an alternative set of slides.</a:t>
            </a:r>
            <a:endParaRPr lang="en-US" dirty="0"/>
          </a:p>
        </p:txBody>
      </p:sp>
    </p:spTree>
    <p:extLst>
      <p:ext uri="{BB962C8B-B14F-4D97-AF65-F5344CB8AC3E}">
        <p14:creationId xmlns:p14="http://schemas.microsoft.com/office/powerpoint/2010/main" val="35968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Dividing Your Data</a:t>
            </a:r>
            <a:endParaRPr lang="en-US" u="sng" dirty="0"/>
          </a:p>
        </p:txBody>
      </p:sp>
      <p:sp>
        <p:nvSpPr>
          <p:cNvPr id="3" name="Content Placeholder 2"/>
          <p:cNvSpPr>
            <a:spLocks noGrp="1"/>
          </p:cNvSpPr>
          <p:nvPr>
            <p:ph idx="1"/>
          </p:nvPr>
        </p:nvSpPr>
        <p:spPr/>
        <p:txBody>
          <a:bodyPr>
            <a:normAutofit fontScale="85000" lnSpcReduction="20000"/>
          </a:bodyPr>
          <a:lstStyle/>
          <a:p>
            <a:r>
              <a:rPr lang="en-US" dirty="0" smtClean="0"/>
              <a:t>In machine learning, we generally split the data into two to three partitions.</a:t>
            </a:r>
          </a:p>
          <a:p>
            <a:endParaRPr lang="en-US" dirty="0"/>
          </a:p>
          <a:p>
            <a:r>
              <a:rPr lang="en-US" dirty="0" smtClean="0"/>
              <a:t>We split our data into “training”, “validation” and “test” data sets.  In the ‘real world,’ you might just split your data into training and validation.  The test data set may not be collected or might not have all the variables of the training and validation test sets.</a:t>
            </a:r>
          </a:p>
          <a:p>
            <a:endParaRPr lang="en-US" dirty="0"/>
          </a:p>
          <a:p>
            <a:r>
              <a:rPr lang="en-US" dirty="0" smtClean="0"/>
              <a:t>There are many ways that the data could be partitioned. Common partitions are:</a:t>
            </a:r>
          </a:p>
          <a:p>
            <a:r>
              <a:rPr lang="en-US" dirty="0" smtClean="0"/>
              <a:t>60% Training 20% Validation 20% Test</a:t>
            </a:r>
          </a:p>
          <a:p>
            <a:r>
              <a:rPr lang="en-US" dirty="0" smtClean="0"/>
              <a:t>50% Training 25% Validation 25% Test</a:t>
            </a:r>
          </a:p>
          <a:p>
            <a:r>
              <a:rPr lang="en-US" dirty="0" smtClean="0"/>
              <a:t>60% Training 40% Test</a:t>
            </a:r>
          </a:p>
          <a:p>
            <a:r>
              <a:rPr lang="en-US" dirty="0" smtClean="0"/>
              <a:t>75% Training 25% Test</a:t>
            </a:r>
            <a:endParaRPr lang="en-US" dirty="0"/>
          </a:p>
        </p:txBody>
      </p:sp>
    </p:spTree>
    <p:extLst>
      <p:ext uri="{BB962C8B-B14F-4D97-AF65-F5344CB8AC3E}">
        <p14:creationId xmlns:p14="http://schemas.microsoft.com/office/powerpoint/2010/main" val="458087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Dividing Your Data</a:t>
            </a:r>
            <a:endParaRPr lang="en-US" u="sng" dirty="0"/>
          </a:p>
        </p:txBody>
      </p:sp>
      <p:sp>
        <p:nvSpPr>
          <p:cNvPr id="3" name="Content Placeholder 2"/>
          <p:cNvSpPr>
            <a:spLocks noGrp="1"/>
          </p:cNvSpPr>
          <p:nvPr>
            <p:ph idx="1"/>
          </p:nvPr>
        </p:nvSpPr>
        <p:spPr/>
        <p:txBody>
          <a:bodyPr>
            <a:normAutofit/>
          </a:bodyPr>
          <a:lstStyle/>
          <a:p>
            <a:r>
              <a:rPr lang="en-US" b="1" dirty="0" smtClean="0"/>
              <a:t>Training Data: </a:t>
            </a:r>
            <a:r>
              <a:rPr lang="en-US" dirty="0" smtClean="0"/>
              <a:t>Build your model using a training data set.  Measure how well it performs.</a:t>
            </a:r>
            <a:endParaRPr lang="en-US" b="1" dirty="0"/>
          </a:p>
          <a:p>
            <a:endParaRPr lang="en-US" b="1" dirty="0" smtClean="0"/>
          </a:p>
          <a:p>
            <a:r>
              <a:rPr lang="en-US" b="1" dirty="0" smtClean="0"/>
              <a:t>Validation Data: </a:t>
            </a:r>
            <a:r>
              <a:rPr lang="en-US" dirty="0" smtClean="0"/>
              <a:t>Use the validation data to assure that your model performs well on data it (the model) has never seen. </a:t>
            </a:r>
            <a:endParaRPr lang="en-US" b="1" dirty="0" smtClean="0"/>
          </a:p>
          <a:p>
            <a:pPr marL="0" indent="0">
              <a:buNone/>
            </a:pPr>
            <a:endParaRPr lang="en-US" b="1" dirty="0" smtClean="0"/>
          </a:p>
          <a:p>
            <a:r>
              <a:rPr lang="en-US" b="1" dirty="0" smtClean="0"/>
              <a:t>Test Data: </a:t>
            </a:r>
            <a:r>
              <a:rPr lang="en-US" dirty="0" smtClean="0"/>
              <a:t>Make predictions on your test data – you hope these predictions are ‘good’ because of what you learned from the training and validation data.</a:t>
            </a:r>
            <a:endParaRPr lang="en-US" b="1" dirty="0"/>
          </a:p>
        </p:txBody>
      </p:sp>
    </p:spTree>
    <p:extLst>
      <p:ext uri="{BB962C8B-B14F-4D97-AF65-F5344CB8AC3E}">
        <p14:creationId xmlns:p14="http://schemas.microsoft.com/office/powerpoint/2010/main" val="2231925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916</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Predictive Analytics  (Machine Learning)</vt:lpstr>
      <vt:lpstr>Introduction to Machine Learning</vt:lpstr>
      <vt:lpstr>Supervised vs. Unsupervised Learning</vt:lpstr>
      <vt:lpstr>Supervised vs. Unsupervised Learning</vt:lpstr>
      <vt:lpstr>Supervised Learning</vt:lpstr>
      <vt:lpstr>Unsupervised Learning</vt:lpstr>
      <vt:lpstr>Methods for Supervised Learning</vt:lpstr>
      <vt:lpstr>Dividing Your Data</vt:lpstr>
      <vt:lpstr>Dividing Your Data</vt:lpstr>
      <vt:lpstr>Over-fitting vs. Under-fitting</vt:lpstr>
      <vt:lpstr>Cross-Validation</vt:lpstr>
      <vt:lpstr>Bootstrapping and Bagging</vt:lpstr>
      <vt:lpstr>Boosting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(Machine Learning)</dc:title>
  <dc:creator>Bernhard, Joshua</dc:creator>
  <cp:lastModifiedBy>Bernhard, Joshua</cp:lastModifiedBy>
  <cp:revision>42</cp:revision>
  <dcterms:created xsi:type="dcterms:W3CDTF">2015-06-13T19:55:15Z</dcterms:created>
  <dcterms:modified xsi:type="dcterms:W3CDTF">2015-06-20T00:01:33Z</dcterms:modified>
</cp:coreProperties>
</file>