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C8262-93C5-46A5-ADB1-C4A78AAB4908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C3F8-3911-4807-A7A0-D6A72DB6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m.unmc.edu/dxtests/roc3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rnell.edu/~caruana/ctp/ct.papers/caruana.icml06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Analytics </a:t>
            </a:r>
            <a:br>
              <a:rPr lang="en-US" dirty="0" smtClean="0"/>
            </a:br>
            <a:r>
              <a:rPr lang="en-US" dirty="0" smtClean="0"/>
              <a:t>(Machine Learning)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Set VII – Evaluation of ML</a:t>
            </a:r>
            <a:br>
              <a:rPr lang="en-US" dirty="0" smtClean="0"/>
            </a:br>
            <a:r>
              <a:rPr lang="en-US" dirty="0" smtClean="0"/>
              <a:t>Josh Bernhard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University of Colorado - Denver</a:t>
            </a:r>
          </a:p>
        </p:txBody>
      </p:sp>
    </p:spTree>
    <p:extLst>
      <p:ext uri="{BB962C8B-B14F-4D97-AF65-F5344CB8AC3E}">
        <p14:creationId xmlns:p14="http://schemas.microsoft.com/office/powerpoint/2010/main" val="38085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Evaluation Methods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60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Evaluating the fit of models when the response is quantitative is generally done by looking at either</a:t>
            </a:r>
          </a:p>
          <a:p>
            <a:endParaRPr lang="en-US" dirty="0"/>
          </a:p>
          <a:p>
            <a:pPr lvl="2"/>
            <a:r>
              <a:rPr lang="en-US" dirty="0" smtClean="0"/>
              <a:t>Mean-Absolute Error (MAE)</a:t>
            </a:r>
          </a:p>
          <a:p>
            <a:pPr lvl="2"/>
            <a:r>
              <a:rPr lang="en-US" dirty="0" smtClean="0"/>
              <a:t>Mean-Squared Error (MSE)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We choose a model that minimizes MAE or MSE in the validation data when the model is created from the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439" y="4511829"/>
            <a:ext cx="3714750" cy="78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210" y="2922896"/>
            <a:ext cx="24098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912" y="3046721"/>
            <a:ext cx="26384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the fit of models where the response is done by looking at the proportion of correct/incorrect classifications.</a:t>
            </a:r>
          </a:p>
          <a:p>
            <a:endParaRPr lang="en-US" dirty="0"/>
          </a:p>
          <a:p>
            <a:r>
              <a:rPr lang="en-US" dirty="0" smtClean="0"/>
              <a:t>Many times this is done in a </a:t>
            </a:r>
            <a:r>
              <a:rPr lang="en-US" b="1" u="sng" dirty="0" smtClean="0"/>
              <a:t>confusion matrix</a:t>
            </a:r>
            <a:r>
              <a:rPr lang="en-US" dirty="0" smtClean="0"/>
              <a:t>, as some miss-classifications can be more detrimental than others.</a:t>
            </a:r>
          </a:p>
          <a:p>
            <a:endParaRPr lang="en-US" dirty="0"/>
          </a:p>
          <a:p>
            <a:r>
              <a:rPr lang="en-US" dirty="0" smtClean="0"/>
              <a:t>We also will usually provide an overall miss-classification rating: </a:t>
            </a:r>
          </a:p>
          <a:p>
            <a:pPr marL="0" indent="0" algn="ctr">
              <a:buNone/>
            </a:pPr>
            <a:r>
              <a:rPr lang="en-US" dirty="0" smtClean="0"/>
              <a:t>(total wrong)/(total predictions)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7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Evaluating Classification Models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Confusion matrix for whether or not a customer purchases a product.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29" y="3641160"/>
            <a:ext cx="6099719" cy="2095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546" y="3382169"/>
            <a:ext cx="3781425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621" y="3641160"/>
            <a:ext cx="2636299" cy="23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gim.unmc.edu/dxtests/roc3.htm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Discuss this?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6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Evaluation Methods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model, we would like to choose the model that provides the lowest MSE, MAE, or miss-classification.</a:t>
            </a:r>
          </a:p>
          <a:p>
            <a:endParaRPr lang="en-US" dirty="0"/>
          </a:p>
          <a:p>
            <a:r>
              <a:rPr lang="en-US" dirty="0" smtClean="0"/>
              <a:t>For a comparison of different techniques, the following paper is a </a:t>
            </a:r>
            <a:r>
              <a:rPr lang="en-US" dirty="0"/>
              <a:t>useful </a:t>
            </a:r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https://www.cs.cornell.edu/~</a:t>
            </a:r>
            <a:r>
              <a:rPr lang="en-US" dirty="0" smtClean="0">
                <a:hlinkClick r:id="rId2"/>
              </a:rPr>
              <a:t>caruana/ctp/ct.papers/caruana.icml06.pdf</a:t>
            </a:r>
            <a:endParaRPr lang="en-US" dirty="0" smtClean="0"/>
          </a:p>
          <a:p>
            <a:r>
              <a:rPr lang="en-US" dirty="0" smtClean="0"/>
              <a:t>It encompasses many of the techniques we discussed.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034"/>
            <a:ext cx="10515600" cy="1325563"/>
          </a:xfrm>
        </p:spPr>
        <p:txBody>
          <a:bodyPr/>
          <a:lstStyle/>
          <a:p>
            <a:r>
              <a:rPr lang="en-US" u="sng" dirty="0" smtClean="0"/>
              <a:t>Evaluation Methods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3" y="1235989"/>
            <a:ext cx="7691949" cy="5334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09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Evaluation Methods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shown in ML in </a:t>
            </a:r>
            <a:br>
              <a:rPr lang="en-US" dirty="0" smtClean="0"/>
            </a:br>
            <a:r>
              <a:rPr lang="en-US" dirty="0" smtClean="0"/>
              <a:t>Python by Michael Bowles.</a:t>
            </a:r>
            <a:endParaRPr lang="en-US" dirty="0"/>
          </a:p>
          <a:p>
            <a:r>
              <a:rPr lang="en-US" dirty="0" smtClean="0"/>
              <a:t>Many methods evaluated</a:t>
            </a:r>
          </a:p>
          <a:p>
            <a:r>
              <a:rPr lang="en-US" dirty="0" smtClean="0"/>
              <a:t>Top performing ML </a:t>
            </a:r>
            <a:br>
              <a:rPr lang="en-US" dirty="0" smtClean="0"/>
            </a:br>
            <a:r>
              <a:rPr lang="en-US" dirty="0" smtClean="0"/>
              <a:t>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14" y="1490904"/>
            <a:ext cx="6436788" cy="42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173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Predictive Analytics  (Machine Learning)</vt:lpstr>
      <vt:lpstr>Evaluation Methods</vt:lpstr>
      <vt:lpstr>Evaluation Methods</vt:lpstr>
      <vt:lpstr>Evaluating Classification Models</vt:lpstr>
      <vt:lpstr>PowerPoint Presentation</vt:lpstr>
      <vt:lpstr>Evaluation Methods</vt:lpstr>
      <vt:lpstr>Evaluation Methods</vt:lpstr>
      <vt:lpstr>Evaluation Methods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 (Machine Learning)</dc:title>
  <dc:creator>Bernhard, Joshua</dc:creator>
  <cp:lastModifiedBy>Bernhard, Joshua</cp:lastModifiedBy>
  <cp:revision>11</cp:revision>
  <dcterms:created xsi:type="dcterms:W3CDTF">2015-06-18T17:37:23Z</dcterms:created>
  <dcterms:modified xsi:type="dcterms:W3CDTF">2015-07-02T06:12:49Z</dcterms:modified>
</cp:coreProperties>
</file>