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A476-6BBA-46F2-8081-48C38FD9B4F0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447A-7AA2-40E8-87A1-9341C003C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d.org/sites/default/files/issues/7-1-2005-06/1-Intro.pdf" TargetMode="External"/><Relationship Id="rId7" Type="http://schemas.openxmlformats.org/officeDocument/2006/relationships/hyperlink" Target="https://www.coursera.org/course/nlp" TargetMode="External"/><Relationship Id="rId2" Type="http://schemas.openxmlformats.org/officeDocument/2006/relationships/hyperlink" Target="http://cran.r-project.org/web/views/NaturalLanguageProcess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1V2McKbkLo" TargetMode="External"/><Relationship Id="rId5" Type="http://schemas.openxmlformats.org/officeDocument/2006/relationships/hyperlink" Target="https://www.youtube.com/watch?v=-2Koi-caSZw" TargetMode="External"/><Relationship Id="rId4" Type="http://schemas.openxmlformats.org/officeDocument/2006/relationships/hyperlink" Target="http://onepager.togaware.com/TextMining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Bernhard</a:t>
            </a:r>
          </a:p>
          <a:p>
            <a:r>
              <a:rPr lang="en-US" dirty="0" smtClean="0"/>
              <a:t>University of Colorado - Denver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6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Natural Language Processing (NLP)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goal of natural language processing is to ‘enable computers to derive meaning from human or natural language input.’ </a:t>
            </a:r>
          </a:p>
          <a:p>
            <a:endParaRPr lang="en-US" dirty="0" smtClean="0"/>
          </a:p>
          <a:p>
            <a:r>
              <a:rPr lang="en-US" dirty="0" smtClean="0"/>
              <a:t>A large part of natural language processing is sentiment analysis.</a:t>
            </a:r>
          </a:p>
          <a:p>
            <a:endParaRPr lang="en-US" dirty="0" smtClean="0"/>
          </a:p>
          <a:p>
            <a:r>
              <a:rPr lang="en-US" dirty="0" smtClean="0"/>
              <a:t>Sentiment analysis is about determining the attitude of human language.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Natural language processing and sentiment analysis are used by companies to better understand company image using comments provided on </a:t>
            </a:r>
            <a:r>
              <a:rPr lang="en-US" dirty="0" err="1" smtClean="0"/>
              <a:t>facebook</a:t>
            </a:r>
            <a:r>
              <a:rPr lang="en-US" dirty="0" smtClean="0"/>
              <a:t>, twitter, yelp, </a:t>
            </a:r>
            <a:r>
              <a:rPr lang="en-US" dirty="0" err="1" smtClean="0"/>
              <a:t>linkedin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Sentiment 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Commonly we are interested in identifying a comment as: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Neutral</a:t>
            </a:r>
          </a:p>
          <a:p>
            <a:pPr lvl="1"/>
            <a:r>
              <a:rPr lang="en-US" dirty="0" smtClean="0"/>
              <a:t>Negative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Once a comment is identified as positive, neutral, or negative; we often provide an associated score:</a:t>
            </a:r>
          </a:p>
          <a:p>
            <a:pPr lvl="1"/>
            <a:r>
              <a:rPr lang="en-US" dirty="0" smtClean="0"/>
              <a:t>Positive = 1</a:t>
            </a:r>
          </a:p>
          <a:p>
            <a:pPr lvl="1"/>
            <a:r>
              <a:rPr lang="en-US" dirty="0" smtClean="0"/>
              <a:t>Neutral = 0</a:t>
            </a:r>
          </a:p>
          <a:p>
            <a:pPr lvl="1"/>
            <a:r>
              <a:rPr lang="en-US" dirty="0" smtClean="0"/>
              <a:t>Negative = -1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 we could identify common issues among the -1 comments</a:t>
            </a:r>
          </a:p>
          <a:p>
            <a:r>
              <a:rPr lang="en-US" dirty="0" smtClean="0"/>
              <a:t>We might compare companies by averaging the scores for each company.</a:t>
            </a:r>
          </a:p>
          <a:p>
            <a:r>
              <a:rPr lang="en-US" dirty="0" smtClean="0"/>
              <a:t>You could also use traditional 5, 7 or 10 point scales.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1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Sentiment Analysis Examples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15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process of NLP is not always easy.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Ex: 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 smtClean="0"/>
              <a:t>The food was great, the service was awesome, and we had a wonderful time.</a:t>
            </a:r>
          </a:p>
          <a:p>
            <a:endParaRPr lang="en-US" dirty="0" smtClean="0"/>
          </a:p>
          <a:p>
            <a:r>
              <a:rPr lang="en-US" dirty="0" smtClean="0"/>
              <a:t>Our service was excellent, but the food was eh.</a:t>
            </a:r>
          </a:p>
          <a:p>
            <a:endParaRPr lang="en-US" dirty="0" smtClean="0"/>
          </a:p>
          <a:p>
            <a:r>
              <a:rPr lang="en-US" dirty="0" smtClean="0"/>
              <a:t>The atmosphere was not great.  There drinks were cheap, and we made the most of it.</a:t>
            </a:r>
          </a:p>
          <a:p>
            <a:endParaRPr lang="en-US" dirty="0" smtClean="0"/>
          </a:p>
          <a:p>
            <a:r>
              <a:rPr lang="en-US" dirty="0" smtClean="0"/>
              <a:t>The service was good, but our food was cold.</a:t>
            </a:r>
          </a:p>
          <a:p>
            <a:endParaRPr lang="en-US" dirty="0" smtClean="0"/>
          </a:p>
          <a:p>
            <a:r>
              <a:rPr lang="en-US" dirty="0" smtClean="0"/>
              <a:t>The food was good, but it took forever for us to be waited on.</a:t>
            </a:r>
          </a:p>
          <a:p>
            <a:endParaRPr lang="en-US" dirty="0" smtClean="0"/>
          </a:p>
          <a:p>
            <a:r>
              <a:rPr lang="en-US" dirty="0" smtClean="0"/>
              <a:t>The atmosphere was great! We had a great time, and the drinks were cheap!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Latent Semantic 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29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Another common NLP technique is known as Latent Semantic Analysis.</a:t>
            </a:r>
          </a:p>
          <a:p>
            <a:endParaRPr lang="en-US" dirty="0" smtClean="0"/>
          </a:p>
          <a:p>
            <a:r>
              <a:rPr lang="en-US" dirty="0" smtClean="0"/>
              <a:t>Latent semantic analysis is a technique used to identify common topics of multiple documents.</a:t>
            </a:r>
          </a:p>
          <a:p>
            <a:endParaRPr lang="en-US" dirty="0"/>
          </a:p>
          <a:p>
            <a:r>
              <a:rPr lang="en-US" dirty="0" smtClean="0"/>
              <a:t>Alternatively, latent semantic analysis might identify if documents are discussing the same topic.</a:t>
            </a:r>
          </a:p>
          <a:p>
            <a:endParaRPr lang="en-US" dirty="0"/>
          </a:p>
          <a:p>
            <a:r>
              <a:rPr lang="en-US" dirty="0" smtClean="0"/>
              <a:t>Latent semantic analysis provides the topics/ideas of a text.  It does not count individual words like other NLP techniques.</a:t>
            </a:r>
          </a:p>
          <a:p>
            <a:endParaRPr lang="en-US" dirty="0"/>
          </a:p>
          <a:p>
            <a:r>
              <a:rPr lang="en-US" dirty="0" smtClean="0"/>
              <a:t>Singular value decomposition is used as the mathematical method to identify the similarities.  SVD is a technique that is often used similar to PCA.  It reduces the dimensionality of a matrix, which is important when looking at multiple documents or multiple text entries.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6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Common Visual Methods for Text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Bar charts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Word Clouds								</a:t>
            </a:r>
          </a:p>
          <a:p>
            <a:pPr marL="0" indent="0">
              <a:buNone/>
            </a:pPr>
            <a:r>
              <a:rPr lang="en-US" dirty="0" smtClean="0"/>
              <a:t>							</a:t>
            </a:r>
            <a:r>
              <a:rPr lang="en-US" dirty="0"/>
              <a:t> </a:t>
            </a:r>
            <a:r>
              <a:rPr lang="en-US" dirty="0" smtClean="0"/>
              <a:t>               Time 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59" y="4045562"/>
            <a:ext cx="4559523" cy="2470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4283"/>
            <a:ext cx="3575749" cy="2959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572" y="2012678"/>
            <a:ext cx="4042177" cy="2122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46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NLP Notes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generally remove articles (the, an, a, etc.) when performing any type of NLP.  </a:t>
            </a:r>
          </a:p>
          <a:p>
            <a:endParaRPr lang="en-US" dirty="0"/>
          </a:p>
          <a:p>
            <a:r>
              <a:rPr lang="en-US" dirty="0" smtClean="0"/>
              <a:t>These terms are not important for the purpose of most (if any) sentiment analysis.</a:t>
            </a:r>
          </a:p>
          <a:p>
            <a:endParaRPr lang="en-US" dirty="0"/>
          </a:p>
          <a:p>
            <a:r>
              <a:rPr lang="en-US" dirty="0" smtClean="0"/>
              <a:t>Often NLP is combined with Text Mining (TM).  Text mining is often defined as a way of looking through text.  Then NLP is a way to pull certain aspects from the text (sentiment or latent semantics).</a:t>
            </a:r>
          </a:p>
          <a:p>
            <a:endParaRPr lang="en-US" dirty="0"/>
          </a:p>
          <a:p>
            <a:r>
              <a:rPr lang="en-US" dirty="0" err="1" smtClean="0"/>
              <a:t>Onook</a:t>
            </a:r>
            <a:r>
              <a:rPr lang="en-US" dirty="0" smtClean="0"/>
              <a:t> teaches a full class on this topic using SAS Enterprise Minor.</a:t>
            </a:r>
          </a:p>
          <a:p>
            <a:endParaRPr lang="en-US" dirty="0"/>
          </a:p>
          <a:p>
            <a:r>
              <a:rPr lang="en-US" dirty="0" smtClean="0"/>
              <a:t>There are multiple R Packages that will assist with NLP and TM.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1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Additional Resources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cran.r-project.org/web/views/NaturalLanguageProcessing.html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www.kdd.org/sites/default/files/issues/7-1-2005-06/1-Intro.pdf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onepager.togaware.com/TextMiningO.pdf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https://www.youtube.com/watch?v=-</a:t>
            </a:r>
            <a:r>
              <a:rPr lang="en-US" dirty="0" smtClean="0">
                <a:hlinkClick r:id="rId5"/>
              </a:rPr>
              <a:t>2Koi-caSZw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www.youtube.com/watch?v=j1V2McKbkLo</a:t>
            </a:r>
            <a:endParaRPr lang="en-US" dirty="0" smtClean="0"/>
          </a:p>
          <a:p>
            <a:r>
              <a:rPr lang="en-US">
                <a:hlinkClick r:id="rId7"/>
              </a:rPr>
              <a:t>https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www.coursera.org/course/nlp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490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Natural Language Processing</vt:lpstr>
      <vt:lpstr>Natural Language Processing (NLP)</vt:lpstr>
      <vt:lpstr>Sentiment Analysis</vt:lpstr>
      <vt:lpstr>Sentiment Analysis Examples</vt:lpstr>
      <vt:lpstr>Latent Semantic Analysis</vt:lpstr>
      <vt:lpstr>Common Visual Methods for Text</vt:lpstr>
      <vt:lpstr>NLP Notes</vt:lpstr>
      <vt:lpstr>Additional Resources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Bernhard, Joshua</dc:creator>
  <cp:lastModifiedBy>Bernhard, Joshua</cp:lastModifiedBy>
  <cp:revision>24</cp:revision>
  <dcterms:created xsi:type="dcterms:W3CDTF">2015-07-06T04:42:06Z</dcterms:created>
  <dcterms:modified xsi:type="dcterms:W3CDTF">2015-07-12T03:27:32Z</dcterms:modified>
</cp:coreProperties>
</file>