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F1E7-A75D-4808-AB82-18290CB6FEE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B9B-C02F-4FCC-98B8-AC38E47E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F1E7-A75D-4808-AB82-18290CB6FEE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B9B-C02F-4FCC-98B8-AC38E47E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0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F1E7-A75D-4808-AB82-18290CB6FEE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B9B-C02F-4FCC-98B8-AC38E47E435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285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F1E7-A75D-4808-AB82-18290CB6FEE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B9B-C02F-4FCC-98B8-AC38E47E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6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F1E7-A75D-4808-AB82-18290CB6FEE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B9B-C02F-4FCC-98B8-AC38E47E435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645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F1E7-A75D-4808-AB82-18290CB6FEE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B9B-C02F-4FCC-98B8-AC38E47E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30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F1E7-A75D-4808-AB82-18290CB6FEE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B9B-C02F-4FCC-98B8-AC38E47E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96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F1E7-A75D-4808-AB82-18290CB6FEE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B9B-C02F-4FCC-98B8-AC38E47E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8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F1E7-A75D-4808-AB82-18290CB6FEE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B9B-C02F-4FCC-98B8-AC38E47E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0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F1E7-A75D-4808-AB82-18290CB6FEE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B9B-C02F-4FCC-98B8-AC38E47E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8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F1E7-A75D-4808-AB82-18290CB6FEE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B9B-C02F-4FCC-98B8-AC38E47E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8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F1E7-A75D-4808-AB82-18290CB6FEE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B9B-C02F-4FCC-98B8-AC38E47E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0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F1E7-A75D-4808-AB82-18290CB6FEE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B9B-C02F-4FCC-98B8-AC38E47E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8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F1E7-A75D-4808-AB82-18290CB6FEE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B9B-C02F-4FCC-98B8-AC38E47E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7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F1E7-A75D-4808-AB82-18290CB6FEE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B9B-C02F-4FCC-98B8-AC38E47E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F1E7-A75D-4808-AB82-18290CB6FEE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B9B-C02F-4FCC-98B8-AC38E47E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6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F1E7-A75D-4808-AB82-18290CB6FEE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182B9B-C02F-4FCC-98B8-AC38E47E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Crime in Denver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Christopher McCabe</a:t>
            </a:r>
          </a:p>
          <a:p>
            <a:r>
              <a:rPr lang="en-US" dirty="0" smtClean="0"/>
              <a:t>December 2,2015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6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this of interest?</a:t>
            </a:r>
          </a:p>
          <a:p>
            <a:pPr lvl="1"/>
            <a:r>
              <a:rPr lang="en-US" dirty="0" smtClean="0"/>
              <a:t>News Story</a:t>
            </a:r>
          </a:p>
          <a:p>
            <a:pPr lvl="1"/>
            <a:r>
              <a:rPr lang="en-US" dirty="0" smtClean="0"/>
              <a:t>Unmarked police car</a:t>
            </a:r>
          </a:p>
          <a:p>
            <a:pPr lvl="1"/>
            <a:r>
              <a:rPr lang="en-US" dirty="0" smtClean="0"/>
              <a:t>Interesting to look at crime in and around Denver</a:t>
            </a:r>
          </a:p>
          <a:p>
            <a:pPr lvl="1"/>
            <a:r>
              <a:rPr lang="en-US" dirty="0" smtClean="0"/>
              <a:t>What will I find?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9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Tried to see where the breakdowns </a:t>
            </a:r>
            <a:r>
              <a:rPr lang="en-US" dirty="0" smtClean="0"/>
              <a:t>are per </a:t>
            </a:r>
            <a:r>
              <a:rPr lang="en-US" dirty="0" smtClean="0"/>
              <a:t>district and per type of crime and date</a:t>
            </a:r>
          </a:p>
          <a:p>
            <a:pPr lvl="1"/>
            <a:r>
              <a:rPr lang="en-US" dirty="0" smtClean="0"/>
              <a:t>Type of crime: Traffic-accident and then traffic accident hit and run</a:t>
            </a:r>
          </a:p>
          <a:p>
            <a:pPr lvl="1"/>
            <a:r>
              <a:rPr lang="en-US" dirty="0" smtClean="0"/>
              <a:t>District 3 had most incidents </a:t>
            </a:r>
          </a:p>
          <a:p>
            <a:pPr lvl="1"/>
            <a:r>
              <a:rPr lang="en-US" dirty="0" smtClean="0"/>
              <a:t>Date: A few up there but 4/20/2012 at 9:59….had a bunch 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Conclusions from tables</a:t>
            </a:r>
          </a:p>
          <a:p>
            <a:pPr lvl="1"/>
            <a:r>
              <a:rPr lang="en-US" dirty="0" smtClean="0"/>
              <a:t>I decided to focus more on “real” crime and less on traffic violations</a:t>
            </a:r>
          </a:p>
          <a:p>
            <a:pPr lvl="1"/>
            <a:r>
              <a:rPr lang="en-US" dirty="0" smtClean="0"/>
              <a:t>Violent: </a:t>
            </a:r>
            <a:r>
              <a:rPr lang="en-US" dirty="0"/>
              <a:t>A</a:t>
            </a:r>
            <a:r>
              <a:rPr lang="en-US" dirty="0" smtClean="0"/>
              <a:t>ggravated-assault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1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Basic histograms</a:t>
            </a:r>
          </a:p>
          <a:p>
            <a:pPr lvl="1"/>
            <a:r>
              <a:rPr lang="en-US" dirty="0" smtClean="0"/>
              <a:t>Scatterplots </a:t>
            </a:r>
          </a:p>
          <a:p>
            <a:pPr lvl="1"/>
            <a:r>
              <a:rPr lang="en-US" dirty="0" smtClean="0"/>
              <a:t>Time plots: Crime happened when you would expect, at night </a:t>
            </a:r>
          </a:p>
          <a:p>
            <a:r>
              <a:rPr lang="en-US" dirty="0" smtClean="0"/>
              <a:t>Graph: GIS</a:t>
            </a:r>
          </a:p>
          <a:p>
            <a:pPr lvl="1"/>
            <a:r>
              <a:rPr lang="en-US" dirty="0" smtClean="0"/>
              <a:t>To find where districts were (since I was unsure)</a:t>
            </a:r>
          </a:p>
          <a:p>
            <a:pPr lvl="1"/>
            <a:r>
              <a:rPr lang="en-US" dirty="0" smtClean="0"/>
              <a:t>This lead into Hierarchal Clustering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9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270"/>
          <a:stretch/>
        </p:blipFill>
        <p:spPr>
          <a:xfrm>
            <a:off x="437881" y="2427756"/>
            <a:ext cx="4773281" cy="37541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Graphs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24985" y="1469429"/>
            <a:ext cx="4185623" cy="576262"/>
          </a:xfrm>
        </p:spPr>
        <p:txBody>
          <a:bodyPr/>
          <a:lstStyle/>
          <a:p>
            <a:r>
              <a:rPr lang="en-US" dirty="0" smtClean="0"/>
              <a:t>GGMAP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088384" y="1699915"/>
            <a:ext cx="4185618" cy="576262"/>
          </a:xfrm>
        </p:spPr>
        <p:txBody>
          <a:bodyPr/>
          <a:lstStyle/>
          <a:p>
            <a:r>
              <a:rPr lang="en-US" dirty="0" smtClean="0"/>
              <a:t>Plotting Points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87765" y="2773533"/>
            <a:ext cx="4186237" cy="315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3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Murders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332"/>
          <a:stretch/>
        </p:blipFill>
        <p:spPr>
          <a:xfrm>
            <a:off x="425003" y="2967828"/>
            <a:ext cx="4550664" cy="307353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My District: All Crime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r="19745"/>
          <a:stretch/>
        </p:blipFill>
        <p:spPr>
          <a:xfrm>
            <a:off x="4639780" y="2972154"/>
            <a:ext cx="4079217" cy="30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5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Modeling Techniques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Clustering	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Hierarchical Clustering</a:t>
            </a:r>
          </a:p>
          <a:p>
            <a:pPr lvl="1"/>
            <a:r>
              <a:rPr lang="en-US" dirty="0" smtClean="0"/>
              <a:t>Used Geo Coordinates </a:t>
            </a:r>
          </a:p>
          <a:p>
            <a:pPr lvl="1"/>
            <a:r>
              <a:rPr lang="en-US" dirty="0" smtClean="0"/>
              <a:t>Packages: Geosphere and fossil  </a:t>
            </a:r>
          </a:p>
          <a:p>
            <a:pPr lvl="1"/>
            <a:r>
              <a:rPr lang="en-US" dirty="0" err="1"/>
              <a:t>df</a:t>
            </a:r>
            <a:r>
              <a:rPr lang="en-US" dirty="0"/>
              <a:t>      &lt;- </a:t>
            </a:r>
            <a:r>
              <a:rPr lang="en-US" dirty="0" err="1"/>
              <a:t>earth.dist</a:t>
            </a:r>
            <a:r>
              <a:rPr lang="en-US" dirty="0"/>
              <a:t>(</a:t>
            </a:r>
            <a:r>
              <a:rPr lang="en-US" dirty="0" err="1"/>
              <a:t>datafinal</a:t>
            </a:r>
            <a:r>
              <a:rPr lang="en-US" dirty="0"/>
              <a:t>)   # distance matrix</a:t>
            </a:r>
          </a:p>
          <a:p>
            <a:pPr marL="457200" lvl="1" indent="0">
              <a:buNone/>
            </a:pPr>
            <a:r>
              <a:rPr lang="en-US" dirty="0" err="1"/>
              <a:t>hcf</a:t>
            </a:r>
            <a:r>
              <a:rPr lang="en-US" dirty="0"/>
              <a:t>     &lt;- </a:t>
            </a:r>
            <a:r>
              <a:rPr lang="en-US" dirty="0" err="1"/>
              <a:t>hclust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     # hierarchical clustering</a:t>
            </a:r>
          </a:p>
          <a:p>
            <a:pPr marL="457200" lvl="1" indent="0">
              <a:buNone/>
            </a:pPr>
            <a:r>
              <a:rPr lang="en-US" dirty="0"/>
              <a:t>plot(</a:t>
            </a:r>
            <a:r>
              <a:rPr lang="en-US" dirty="0" err="1"/>
              <a:t>hcf</a:t>
            </a:r>
            <a:r>
              <a:rPr lang="en-US" dirty="0"/>
              <a:t>) </a:t>
            </a:r>
            <a:r>
              <a:rPr lang="en-US" dirty="0" smtClean="0"/>
              <a:t>suggests </a:t>
            </a:r>
            <a:r>
              <a:rPr lang="en-US" dirty="0"/>
              <a:t>4 clusters</a:t>
            </a:r>
          </a:p>
          <a:p>
            <a:pPr marL="457200" lvl="1" indent="0">
              <a:buNone/>
            </a:pPr>
            <a:r>
              <a:rPr lang="en-US" dirty="0" err="1"/>
              <a:t>clustf</a:t>
            </a:r>
            <a:r>
              <a:rPr lang="en-US" dirty="0"/>
              <a:t> &lt;- </a:t>
            </a:r>
            <a:r>
              <a:rPr lang="en-US" dirty="0" err="1"/>
              <a:t>cutree</a:t>
            </a:r>
            <a:r>
              <a:rPr lang="en-US" dirty="0"/>
              <a:t>(</a:t>
            </a:r>
            <a:r>
              <a:rPr lang="en-US" dirty="0" err="1"/>
              <a:t>hcf,k</a:t>
            </a:r>
            <a:r>
              <a:rPr lang="en-US" dirty="0"/>
              <a:t>=4)</a:t>
            </a:r>
          </a:p>
          <a:p>
            <a:pPr marL="457200" lvl="1" indent="0">
              <a:buNone/>
            </a:pPr>
            <a:r>
              <a:rPr lang="en-US" dirty="0" err="1"/>
              <a:t>clustf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Logistic: My district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600" dirty="0" smtClean="0"/>
              <a:t>Not great</a:t>
            </a:r>
          </a:p>
          <a:p>
            <a:r>
              <a:rPr lang="en-US" sz="1600" dirty="0"/>
              <a:t>yes = </a:t>
            </a:r>
            <a:r>
              <a:rPr lang="en-US" sz="1600" dirty="0" err="1"/>
              <a:t>glm</a:t>
            </a:r>
            <a:r>
              <a:rPr lang="en-US" sz="1600" dirty="0"/>
              <a:t>(IS_CRIME~ OFFENSE_CATEGORY_ID + REPORTED_DATE + OFFENSE_CATEGORY_ID, data=</a:t>
            </a:r>
            <a:r>
              <a:rPr lang="en-US" sz="1600" dirty="0" err="1"/>
              <a:t>train_data</a:t>
            </a:r>
            <a:r>
              <a:rPr lang="en-US" sz="1600" dirty="0"/>
              <a:t>, family=binomial(link='logit'))</a:t>
            </a: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4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 smtClean="0"/>
          </a:p>
          <a:p>
            <a:pPr lvl="1"/>
            <a:r>
              <a:rPr lang="en-US" dirty="0" smtClean="0"/>
              <a:t>Decided to omit most: </a:t>
            </a:r>
            <a:r>
              <a:rPr lang="en-US" dirty="0" smtClean="0"/>
              <a:t>Relied on Longitude and Latitude, not necessary to try and predict those</a:t>
            </a:r>
            <a:endParaRPr lang="en-US" dirty="0" smtClean="0"/>
          </a:p>
          <a:p>
            <a:r>
              <a:rPr lang="en-US" dirty="0" smtClean="0"/>
              <a:t>Map Making</a:t>
            </a:r>
          </a:p>
          <a:p>
            <a:pPr lvl="1"/>
            <a:r>
              <a:rPr lang="en-US" dirty="0" smtClean="0"/>
              <a:t>Really fun, but also challenging and can take some time to run</a:t>
            </a:r>
          </a:p>
          <a:p>
            <a:r>
              <a:rPr lang="en-US" dirty="0" smtClean="0"/>
              <a:t>Deciding what to look </a:t>
            </a:r>
            <a:r>
              <a:rPr lang="en-US" dirty="0" smtClean="0"/>
              <a:t>at/predict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Logistic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914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area is not as bad as I thought</a:t>
            </a:r>
          </a:p>
          <a:p>
            <a:r>
              <a:rPr lang="en-US" dirty="0" smtClean="0"/>
              <a:t>But also not Mayberry</a:t>
            </a:r>
          </a:p>
          <a:p>
            <a:r>
              <a:rPr lang="en-US" dirty="0" smtClean="0"/>
              <a:t>Predicting crime is starting to become a big deal, but this could have some backlash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045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1641</TotalTime>
  <Words>285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Crime in Denver</vt:lpstr>
      <vt:lpstr>Background</vt:lpstr>
      <vt:lpstr>EDA</vt:lpstr>
      <vt:lpstr>EDA cont. </vt:lpstr>
      <vt:lpstr>Graphs </vt:lpstr>
      <vt:lpstr>Maps cont.</vt:lpstr>
      <vt:lpstr>Type of Modeling Techniques</vt:lpstr>
      <vt:lpstr>Challenges</vt:lpstr>
      <vt:lpstr>Conclusion</vt:lpstr>
    </vt:vector>
  </TitlesOfParts>
  <Company>The McCabe's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Denver</dc:title>
  <dc:creator>Beth &amp; Chris McCabe</dc:creator>
  <cp:lastModifiedBy>Beth &amp; Chris McCabe</cp:lastModifiedBy>
  <cp:revision>11</cp:revision>
  <dcterms:created xsi:type="dcterms:W3CDTF">2015-11-30T02:16:11Z</dcterms:created>
  <dcterms:modified xsi:type="dcterms:W3CDTF">2015-12-02T03:28:43Z</dcterms:modified>
</cp:coreProperties>
</file>