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11"/>
  </p:notesMasterIdLst>
  <p:sldIdLst>
    <p:sldId id="256" r:id="rId2"/>
    <p:sldId id="262" r:id="rId3"/>
    <p:sldId id="257" r:id="rId4"/>
    <p:sldId id="264" r:id="rId5"/>
    <p:sldId id="266" r:id="rId6"/>
    <p:sldId id="258" r:id="rId7"/>
    <p:sldId id="259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88" autoAdjust="0"/>
  </p:normalViewPr>
  <p:slideViewPr>
    <p:cSldViewPr snapToGrid="0">
      <p:cViewPr varScale="1">
        <p:scale>
          <a:sx n="61" d="100"/>
          <a:sy n="61" d="100"/>
        </p:scale>
        <p:origin x="1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Frequency of Cuisine in Training Data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Italian</c:v>
                </c:pt>
                <c:pt idx="1">
                  <c:v>Mexican</c:v>
                </c:pt>
                <c:pt idx="2">
                  <c:v>Southern US</c:v>
                </c:pt>
                <c:pt idx="3">
                  <c:v>Indian</c:v>
                </c:pt>
                <c:pt idx="4">
                  <c:v>Chinese</c:v>
                </c:pt>
                <c:pt idx="5">
                  <c:v>French</c:v>
                </c:pt>
                <c:pt idx="6">
                  <c:v>Cajun Creole</c:v>
                </c:pt>
                <c:pt idx="7">
                  <c:v>Thai</c:v>
                </c:pt>
                <c:pt idx="8">
                  <c:v>Japanese</c:v>
                </c:pt>
                <c:pt idx="9">
                  <c:v>Greek</c:v>
                </c:pt>
                <c:pt idx="10">
                  <c:v>Spanish</c:v>
                </c:pt>
                <c:pt idx="11">
                  <c:v>Korean</c:v>
                </c:pt>
                <c:pt idx="12">
                  <c:v>Vietnamese</c:v>
                </c:pt>
                <c:pt idx="13">
                  <c:v>Moroccan</c:v>
                </c:pt>
                <c:pt idx="14">
                  <c:v>British</c:v>
                </c:pt>
                <c:pt idx="15">
                  <c:v>Filipino</c:v>
                </c:pt>
                <c:pt idx="16">
                  <c:v>Irish</c:v>
                </c:pt>
                <c:pt idx="17">
                  <c:v>Jamaican</c:v>
                </c:pt>
                <c:pt idx="18">
                  <c:v>Russian</c:v>
                </c:pt>
                <c:pt idx="19">
                  <c:v>Brazilian</c:v>
                </c:pt>
              </c:strCache>
            </c:strRef>
          </c:cat>
          <c:val>
            <c:numRef>
              <c:f>Sheet1!$B$2:$B$21</c:f>
              <c:numCache>
                <c:formatCode>0.00%</c:formatCode>
                <c:ptCount val="20"/>
                <c:pt idx="0">
                  <c:v>0.1971</c:v>
                </c:pt>
                <c:pt idx="1">
                  <c:v>0.16189999999999999</c:v>
                </c:pt>
                <c:pt idx="2">
                  <c:v>0.1086</c:v>
                </c:pt>
                <c:pt idx="3">
                  <c:v>7.5499999999999998E-2</c:v>
                </c:pt>
                <c:pt idx="4">
                  <c:v>6.7199999999999996E-2</c:v>
                </c:pt>
                <c:pt idx="5">
                  <c:v>6.6500000000000004E-2</c:v>
                </c:pt>
                <c:pt idx="6">
                  <c:v>3.8899999999999997E-2</c:v>
                </c:pt>
                <c:pt idx="7">
                  <c:v>3.8699999999999998E-2</c:v>
                </c:pt>
                <c:pt idx="8">
                  <c:v>3.5799999999999998E-2</c:v>
                </c:pt>
                <c:pt idx="9">
                  <c:v>2.9499999999999998E-2</c:v>
                </c:pt>
                <c:pt idx="10">
                  <c:v>2.4899999999999999E-2</c:v>
                </c:pt>
                <c:pt idx="11">
                  <c:v>2.0899999999999998E-2</c:v>
                </c:pt>
                <c:pt idx="12">
                  <c:v>2.07E-2</c:v>
                </c:pt>
                <c:pt idx="13">
                  <c:v>2.06E-2</c:v>
                </c:pt>
                <c:pt idx="14">
                  <c:v>2.0199999999999999E-2</c:v>
                </c:pt>
                <c:pt idx="15">
                  <c:v>1.9E-2</c:v>
                </c:pt>
                <c:pt idx="16">
                  <c:v>1.6799999999999999E-2</c:v>
                </c:pt>
                <c:pt idx="17">
                  <c:v>1.32E-2</c:v>
                </c:pt>
                <c:pt idx="18">
                  <c:v>1.23E-2</c:v>
                </c:pt>
                <c:pt idx="19">
                  <c:v>1.17E-2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98151160"/>
        <c:axId val="98151552"/>
      </c:barChart>
      <c:catAx>
        <c:axId val="9815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51552"/>
        <c:crosses val="autoZero"/>
        <c:auto val="1"/>
        <c:lblAlgn val="ctr"/>
        <c:lblOffset val="100"/>
        <c:noMultiLvlLbl val="0"/>
      </c:catAx>
      <c:valAx>
        <c:axId val="98151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9815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9A78C-1BE5-4916-A0C2-69D5DC87BDA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13FB0C-AAE9-4FD3-B302-62E55A2EF7D8}">
      <dgm:prSet/>
      <dgm:spPr/>
      <dgm:t>
        <a:bodyPr/>
        <a:lstStyle/>
        <a:p>
          <a:pPr rtl="0"/>
          <a:r>
            <a:rPr lang="en-US" dirty="0" smtClean="0"/>
            <a:t>Importing and converting JSON data into a usable format in R</a:t>
          </a:r>
          <a:endParaRPr lang="en-US" dirty="0"/>
        </a:p>
      </dgm:t>
    </dgm:pt>
    <dgm:pt modelId="{EBFC130F-554F-4489-90E4-5928D24B44D3}" type="parTrans" cxnId="{C59F36F4-8DA8-4A42-A8A5-74609D033C42}">
      <dgm:prSet/>
      <dgm:spPr/>
      <dgm:t>
        <a:bodyPr/>
        <a:lstStyle/>
        <a:p>
          <a:endParaRPr lang="en-US"/>
        </a:p>
      </dgm:t>
    </dgm:pt>
    <dgm:pt modelId="{CF93297A-7A7B-4763-88F2-C13CF1D4C60B}" type="sibTrans" cxnId="{C59F36F4-8DA8-4A42-A8A5-74609D033C42}">
      <dgm:prSet/>
      <dgm:spPr/>
      <dgm:t>
        <a:bodyPr/>
        <a:lstStyle/>
        <a:p>
          <a:endParaRPr lang="en-US"/>
        </a:p>
      </dgm:t>
    </dgm:pt>
    <dgm:pt modelId="{A270A301-482A-4967-8467-DB7B51E5DEFD}">
      <dgm:prSet/>
      <dgm:spPr/>
      <dgm:t>
        <a:bodyPr/>
        <a:lstStyle/>
        <a:p>
          <a:pPr rtl="0"/>
          <a:r>
            <a:rPr lang="en-US" dirty="0" smtClean="0"/>
            <a:t>Purely text data analysis</a:t>
          </a:r>
          <a:endParaRPr lang="en-US" dirty="0"/>
        </a:p>
      </dgm:t>
    </dgm:pt>
    <dgm:pt modelId="{714CBEED-92B9-4B79-9331-16384E35C1FD}" type="parTrans" cxnId="{22593E69-134B-47BF-BC47-C7E050433711}">
      <dgm:prSet/>
      <dgm:spPr/>
      <dgm:t>
        <a:bodyPr/>
        <a:lstStyle/>
        <a:p>
          <a:endParaRPr lang="en-US"/>
        </a:p>
      </dgm:t>
    </dgm:pt>
    <dgm:pt modelId="{F0754282-4AA3-42D8-A63D-B0CE3FA0F76C}" type="sibTrans" cxnId="{22593E69-134B-47BF-BC47-C7E050433711}">
      <dgm:prSet/>
      <dgm:spPr/>
      <dgm:t>
        <a:bodyPr/>
        <a:lstStyle/>
        <a:p>
          <a:endParaRPr lang="en-US"/>
        </a:p>
      </dgm:t>
    </dgm:pt>
    <dgm:pt modelId="{027FC58F-08FD-4DEE-92DC-3128123ECB63}">
      <dgm:prSet/>
      <dgm:spPr/>
      <dgm:t>
        <a:bodyPr/>
        <a:lstStyle/>
        <a:p>
          <a:pPr rtl="0"/>
          <a:r>
            <a:rPr lang="en-US" dirty="0" smtClean="0"/>
            <a:t>Simplifying ingredient names</a:t>
          </a:r>
          <a:endParaRPr lang="en-US" dirty="0"/>
        </a:p>
      </dgm:t>
    </dgm:pt>
    <dgm:pt modelId="{5D7AD390-1D51-4CFC-8DA4-6BF8B23F2045}" type="parTrans" cxnId="{FB7975BB-F42D-427B-9FCB-92CD95234387}">
      <dgm:prSet/>
      <dgm:spPr/>
      <dgm:t>
        <a:bodyPr/>
        <a:lstStyle/>
        <a:p>
          <a:endParaRPr lang="en-US"/>
        </a:p>
      </dgm:t>
    </dgm:pt>
    <dgm:pt modelId="{E6F9AE72-6487-40D2-B99A-16F17521BAB4}" type="sibTrans" cxnId="{FB7975BB-F42D-427B-9FCB-92CD95234387}">
      <dgm:prSet/>
      <dgm:spPr/>
      <dgm:t>
        <a:bodyPr/>
        <a:lstStyle/>
        <a:p>
          <a:endParaRPr lang="en-US"/>
        </a:p>
      </dgm:t>
    </dgm:pt>
    <dgm:pt modelId="{FEF90CF2-D7AE-4035-B0F1-0056B41E40C8}">
      <dgm:prSet/>
      <dgm:spPr/>
      <dgm:t>
        <a:bodyPr/>
        <a:lstStyle/>
        <a:p>
          <a:pPr rtl="0"/>
          <a:r>
            <a:rPr lang="en-US" dirty="0" smtClean="0"/>
            <a:t>Lists inside of lists are not usable in tree</a:t>
          </a:r>
          <a:endParaRPr lang="en-US" dirty="0"/>
        </a:p>
      </dgm:t>
    </dgm:pt>
    <dgm:pt modelId="{DE724731-FD48-4ABD-9CAD-8FFE91D389C8}" type="parTrans" cxnId="{05DD4E6B-8458-41B2-9AB2-DBFF18D51819}">
      <dgm:prSet/>
      <dgm:spPr/>
      <dgm:t>
        <a:bodyPr/>
        <a:lstStyle/>
        <a:p>
          <a:endParaRPr lang="en-US"/>
        </a:p>
      </dgm:t>
    </dgm:pt>
    <dgm:pt modelId="{3E1B9C7D-31D9-4409-BECC-2DD17602ADC3}" type="sibTrans" cxnId="{05DD4E6B-8458-41B2-9AB2-DBFF18D51819}">
      <dgm:prSet/>
      <dgm:spPr/>
      <dgm:t>
        <a:bodyPr/>
        <a:lstStyle/>
        <a:p>
          <a:endParaRPr lang="en-US"/>
        </a:p>
      </dgm:t>
    </dgm:pt>
    <dgm:pt modelId="{C7D0202F-B56A-4647-9364-D5C8E6F70F83}">
      <dgm:prSet/>
      <dgm:spPr/>
      <dgm:t>
        <a:bodyPr/>
        <a:lstStyle/>
        <a:p>
          <a:pPr rtl="0"/>
          <a:r>
            <a:rPr lang="en-US" dirty="0" smtClean="0"/>
            <a:t>Created multiple databases</a:t>
          </a:r>
          <a:endParaRPr lang="en-US" dirty="0"/>
        </a:p>
      </dgm:t>
    </dgm:pt>
    <dgm:pt modelId="{2D499DC9-D573-4634-8E01-4F73F6C1231A}" type="parTrans" cxnId="{37AB4EDF-7DFD-461F-8BEB-889608225217}">
      <dgm:prSet/>
      <dgm:spPr/>
      <dgm:t>
        <a:bodyPr/>
        <a:lstStyle/>
        <a:p>
          <a:endParaRPr lang="en-US"/>
        </a:p>
      </dgm:t>
    </dgm:pt>
    <dgm:pt modelId="{2B199C21-0604-4FE6-B420-6C960733128E}" type="sibTrans" cxnId="{37AB4EDF-7DFD-461F-8BEB-889608225217}">
      <dgm:prSet/>
      <dgm:spPr/>
      <dgm:t>
        <a:bodyPr/>
        <a:lstStyle/>
        <a:p>
          <a:endParaRPr lang="en-US"/>
        </a:p>
      </dgm:t>
    </dgm:pt>
    <dgm:pt modelId="{F8C53656-BA7C-4346-9140-01D6CBD80AF3}">
      <dgm:prSet/>
      <dgm:spPr/>
      <dgm:t>
        <a:bodyPr/>
        <a:lstStyle/>
        <a:p>
          <a:pPr rtl="0"/>
          <a:r>
            <a:rPr lang="en-US" dirty="0" smtClean="0"/>
            <a:t>Used stemming to simplify ingredients</a:t>
          </a:r>
          <a:endParaRPr lang="en-US" dirty="0"/>
        </a:p>
      </dgm:t>
    </dgm:pt>
    <dgm:pt modelId="{AB8A4D1F-0915-4805-AF41-3F9315BCDF4C}" type="parTrans" cxnId="{8E409A2C-B5C6-407A-A0D5-0BF26E55F289}">
      <dgm:prSet/>
      <dgm:spPr/>
      <dgm:t>
        <a:bodyPr/>
        <a:lstStyle/>
        <a:p>
          <a:endParaRPr lang="en-US"/>
        </a:p>
      </dgm:t>
    </dgm:pt>
    <dgm:pt modelId="{97A8A756-3C26-429C-93E0-E90BE1A925DC}" type="sibTrans" cxnId="{8E409A2C-B5C6-407A-A0D5-0BF26E55F289}">
      <dgm:prSet/>
      <dgm:spPr/>
      <dgm:t>
        <a:bodyPr/>
        <a:lstStyle/>
        <a:p>
          <a:endParaRPr lang="en-US"/>
        </a:p>
      </dgm:t>
    </dgm:pt>
    <dgm:pt modelId="{3062432D-885F-4753-A8DE-DE326EB7A186}">
      <dgm:prSet/>
      <dgm:spPr/>
      <dgm:t>
        <a:bodyPr/>
        <a:lstStyle/>
        <a:p>
          <a:pPr rtl="0"/>
          <a:r>
            <a:rPr lang="en-US" dirty="0" smtClean="0"/>
            <a:t>Example: low-fat milk and skim milk are both “milk”</a:t>
          </a:r>
          <a:endParaRPr lang="en-US" dirty="0"/>
        </a:p>
      </dgm:t>
    </dgm:pt>
    <dgm:pt modelId="{FFD53E81-C5B3-4625-98B3-818FEA028E62}" type="parTrans" cxnId="{23764E5F-D087-4CB8-8652-D3C9C4E847A2}">
      <dgm:prSet/>
      <dgm:spPr/>
      <dgm:t>
        <a:bodyPr/>
        <a:lstStyle/>
        <a:p>
          <a:endParaRPr lang="en-US"/>
        </a:p>
      </dgm:t>
    </dgm:pt>
    <dgm:pt modelId="{D2975E1F-7E8A-4AC2-9A76-B888EC918837}" type="sibTrans" cxnId="{23764E5F-D087-4CB8-8652-D3C9C4E847A2}">
      <dgm:prSet/>
      <dgm:spPr/>
      <dgm:t>
        <a:bodyPr/>
        <a:lstStyle/>
        <a:p>
          <a:endParaRPr lang="en-US"/>
        </a:p>
      </dgm:t>
    </dgm:pt>
    <dgm:pt modelId="{A6CFF2B7-7121-417D-8A18-87AF7B35B3CA}" type="pres">
      <dgm:prSet presAssocID="{6869A78C-1BE5-4916-A0C2-69D5DC87BD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4F68F4-BCCD-443D-8CC8-8A9B54BAA075}" type="pres">
      <dgm:prSet presAssocID="{A913FB0C-AAE9-4FD3-B302-62E55A2EF7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8A396-933E-4A58-A8C8-4F1E0F66AA29}" type="pres">
      <dgm:prSet presAssocID="{A913FB0C-AAE9-4FD3-B302-62E55A2EF7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E4BA-5FC7-4BE7-AF6D-7B9D7944A816}" type="pres">
      <dgm:prSet presAssocID="{A270A301-482A-4967-8467-DB7B51E5DEF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5110B-C90D-484E-A7A9-B457B836C79A}" type="pres">
      <dgm:prSet presAssocID="{A270A301-482A-4967-8467-DB7B51E5DEF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7975BB-F42D-427B-9FCB-92CD95234387}" srcId="{A270A301-482A-4967-8467-DB7B51E5DEFD}" destId="{027FC58F-08FD-4DEE-92DC-3128123ECB63}" srcOrd="0" destOrd="0" parTransId="{5D7AD390-1D51-4CFC-8DA4-6BF8B23F2045}" sibTransId="{E6F9AE72-6487-40D2-B99A-16F17521BAB4}"/>
    <dgm:cxn modelId="{646EDEB0-1C18-4DCC-B040-CFD3F6A12321}" type="presOf" srcId="{6869A78C-1BE5-4916-A0C2-69D5DC87BDA8}" destId="{A6CFF2B7-7121-417D-8A18-87AF7B35B3CA}" srcOrd="0" destOrd="0" presId="urn:microsoft.com/office/officeart/2005/8/layout/vList2"/>
    <dgm:cxn modelId="{8E409A2C-B5C6-407A-A0D5-0BF26E55F289}" srcId="{A270A301-482A-4967-8467-DB7B51E5DEFD}" destId="{F8C53656-BA7C-4346-9140-01D6CBD80AF3}" srcOrd="1" destOrd="0" parTransId="{AB8A4D1F-0915-4805-AF41-3F9315BCDF4C}" sibTransId="{97A8A756-3C26-429C-93E0-E90BE1A925DC}"/>
    <dgm:cxn modelId="{23764E5F-D087-4CB8-8652-D3C9C4E847A2}" srcId="{F8C53656-BA7C-4346-9140-01D6CBD80AF3}" destId="{3062432D-885F-4753-A8DE-DE326EB7A186}" srcOrd="0" destOrd="0" parTransId="{FFD53E81-C5B3-4625-98B3-818FEA028E62}" sibTransId="{D2975E1F-7E8A-4AC2-9A76-B888EC918837}"/>
    <dgm:cxn modelId="{D73247EA-391E-469C-9D81-3ADE22FE1F73}" type="presOf" srcId="{A270A301-482A-4967-8467-DB7B51E5DEFD}" destId="{EDDDE4BA-5FC7-4BE7-AF6D-7B9D7944A816}" srcOrd="0" destOrd="0" presId="urn:microsoft.com/office/officeart/2005/8/layout/vList2"/>
    <dgm:cxn modelId="{0DFF846F-4281-40B8-A067-D68B6A541978}" type="presOf" srcId="{A913FB0C-AAE9-4FD3-B302-62E55A2EF7D8}" destId="{1F4F68F4-BCCD-443D-8CC8-8A9B54BAA075}" srcOrd="0" destOrd="0" presId="urn:microsoft.com/office/officeart/2005/8/layout/vList2"/>
    <dgm:cxn modelId="{380C3FAF-34C9-4378-8B34-16950191BA0E}" type="presOf" srcId="{FEF90CF2-D7AE-4035-B0F1-0056B41E40C8}" destId="{C008A396-933E-4A58-A8C8-4F1E0F66AA29}" srcOrd="0" destOrd="0" presId="urn:microsoft.com/office/officeart/2005/8/layout/vList2"/>
    <dgm:cxn modelId="{C59F36F4-8DA8-4A42-A8A5-74609D033C42}" srcId="{6869A78C-1BE5-4916-A0C2-69D5DC87BDA8}" destId="{A913FB0C-AAE9-4FD3-B302-62E55A2EF7D8}" srcOrd="0" destOrd="0" parTransId="{EBFC130F-554F-4489-90E4-5928D24B44D3}" sibTransId="{CF93297A-7A7B-4763-88F2-C13CF1D4C60B}"/>
    <dgm:cxn modelId="{05DD4E6B-8458-41B2-9AB2-DBFF18D51819}" srcId="{A913FB0C-AAE9-4FD3-B302-62E55A2EF7D8}" destId="{FEF90CF2-D7AE-4035-B0F1-0056B41E40C8}" srcOrd="0" destOrd="0" parTransId="{DE724731-FD48-4ABD-9CAD-8FFE91D389C8}" sibTransId="{3E1B9C7D-31D9-4409-BECC-2DD17602ADC3}"/>
    <dgm:cxn modelId="{37AB4EDF-7DFD-461F-8BEB-889608225217}" srcId="{A913FB0C-AAE9-4FD3-B302-62E55A2EF7D8}" destId="{C7D0202F-B56A-4647-9364-D5C8E6F70F83}" srcOrd="1" destOrd="0" parTransId="{2D499DC9-D573-4634-8E01-4F73F6C1231A}" sibTransId="{2B199C21-0604-4FE6-B420-6C960733128E}"/>
    <dgm:cxn modelId="{22593E69-134B-47BF-BC47-C7E050433711}" srcId="{6869A78C-1BE5-4916-A0C2-69D5DC87BDA8}" destId="{A270A301-482A-4967-8467-DB7B51E5DEFD}" srcOrd="1" destOrd="0" parTransId="{714CBEED-92B9-4B79-9331-16384E35C1FD}" sibTransId="{F0754282-4AA3-42D8-A63D-B0CE3FA0F76C}"/>
    <dgm:cxn modelId="{3E9D62E5-93A5-4453-89C9-FF007F13F08A}" type="presOf" srcId="{027FC58F-08FD-4DEE-92DC-3128123ECB63}" destId="{4ED5110B-C90D-484E-A7A9-B457B836C79A}" srcOrd="0" destOrd="0" presId="urn:microsoft.com/office/officeart/2005/8/layout/vList2"/>
    <dgm:cxn modelId="{813DC305-A4A1-4875-B81D-C3D5440AA88F}" type="presOf" srcId="{C7D0202F-B56A-4647-9364-D5C8E6F70F83}" destId="{C008A396-933E-4A58-A8C8-4F1E0F66AA29}" srcOrd="0" destOrd="1" presId="urn:microsoft.com/office/officeart/2005/8/layout/vList2"/>
    <dgm:cxn modelId="{EA0A0D7F-9FB1-4D17-9FB9-BA694CE83BA8}" type="presOf" srcId="{F8C53656-BA7C-4346-9140-01D6CBD80AF3}" destId="{4ED5110B-C90D-484E-A7A9-B457B836C79A}" srcOrd="0" destOrd="1" presId="urn:microsoft.com/office/officeart/2005/8/layout/vList2"/>
    <dgm:cxn modelId="{A5DA8DAA-0D7E-422A-A96C-B0C2ACF4BF17}" type="presOf" srcId="{3062432D-885F-4753-A8DE-DE326EB7A186}" destId="{4ED5110B-C90D-484E-A7A9-B457B836C79A}" srcOrd="0" destOrd="2" presId="urn:microsoft.com/office/officeart/2005/8/layout/vList2"/>
    <dgm:cxn modelId="{DA2B0C16-7CE0-44E3-A47E-7638AAC907A4}" type="presParOf" srcId="{A6CFF2B7-7121-417D-8A18-87AF7B35B3CA}" destId="{1F4F68F4-BCCD-443D-8CC8-8A9B54BAA075}" srcOrd="0" destOrd="0" presId="urn:microsoft.com/office/officeart/2005/8/layout/vList2"/>
    <dgm:cxn modelId="{C339D43F-1FD9-4D74-B6CE-42A16AF17EBF}" type="presParOf" srcId="{A6CFF2B7-7121-417D-8A18-87AF7B35B3CA}" destId="{C008A396-933E-4A58-A8C8-4F1E0F66AA29}" srcOrd="1" destOrd="0" presId="urn:microsoft.com/office/officeart/2005/8/layout/vList2"/>
    <dgm:cxn modelId="{F5239B51-E034-4708-9853-20F996237F10}" type="presParOf" srcId="{A6CFF2B7-7121-417D-8A18-87AF7B35B3CA}" destId="{EDDDE4BA-5FC7-4BE7-AF6D-7B9D7944A816}" srcOrd="2" destOrd="0" presId="urn:microsoft.com/office/officeart/2005/8/layout/vList2"/>
    <dgm:cxn modelId="{DA0B06B9-7F86-40AC-A966-696ECB366E94}" type="presParOf" srcId="{A6CFF2B7-7121-417D-8A18-87AF7B35B3CA}" destId="{4ED5110B-C90D-484E-A7A9-B457B836C7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9A78C-1BE5-4916-A0C2-69D5DC87BDA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EF9E70-5D27-4812-85A0-257C7C4E3662}">
      <dgm:prSet/>
      <dgm:spPr/>
      <dgm:t>
        <a:bodyPr/>
        <a:lstStyle/>
        <a:p>
          <a:pPr rtl="0"/>
          <a:r>
            <a:rPr lang="en-US" dirty="0" smtClean="0"/>
            <a:t>** Decision tree</a:t>
          </a:r>
          <a:endParaRPr lang="en-US" dirty="0"/>
        </a:p>
      </dgm:t>
    </dgm:pt>
    <dgm:pt modelId="{40EDCF25-53A5-4F6F-A1BE-8383F05856D8}" type="parTrans" cxnId="{0A947CA5-A4B1-4F7D-87F7-EBA463639AA8}">
      <dgm:prSet/>
      <dgm:spPr/>
      <dgm:t>
        <a:bodyPr/>
        <a:lstStyle/>
        <a:p>
          <a:endParaRPr lang="en-US"/>
        </a:p>
      </dgm:t>
    </dgm:pt>
    <dgm:pt modelId="{CB446160-2F64-4A6A-8304-16CEF36ACCBC}" type="sibTrans" cxnId="{0A947CA5-A4B1-4F7D-87F7-EBA463639AA8}">
      <dgm:prSet/>
      <dgm:spPr/>
      <dgm:t>
        <a:bodyPr/>
        <a:lstStyle/>
        <a:p>
          <a:endParaRPr lang="en-US"/>
        </a:p>
      </dgm:t>
    </dgm:pt>
    <dgm:pt modelId="{23E170B4-E9E5-41AA-BBB5-63972BE600C2}">
      <dgm:prSet/>
      <dgm:spPr/>
      <dgm:t>
        <a:bodyPr/>
        <a:lstStyle/>
        <a:p>
          <a:pPr rtl="0"/>
          <a:r>
            <a:rPr lang="en-US" dirty="0" smtClean="0"/>
            <a:t>If an ingredient falls in a Top 10 List, then it must be that cuisine type</a:t>
          </a:r>
          <a:endParaRPr lang="en-US" dirty="0"/>
        </a:p>
      </dgm:t>
    </dgm:pt>
    <dgm:pt modelId="{99E79ACD-72C0-4A13-9736-081232465D43}" type="parTrans" cxnId="{FF96A868-7B9C-4259-AB00-913126B3169A}">
      <dgm:prSet/>
      <dgm:spPr/>
      <dgm:t>
        <a:bodyPr/>
        <a:lstStyle/>
        <a:p>
          <a:endParaRPr lang="en-US"/>
        </a:p>
      </dgm:t>
    </dgm:pt>
    <dgm:pt modelId="{B350916F-76FB-4D3F-A8B3-027BF34ABA3A}" type="sibTrans" cxnId="{FF96A868-7B9C-4259-AB00-913126B3169A}">
      <dgm:prSet/>
      <dgm:spPr/>
      <dgm:t>
        <a:bodyPr/>
        <a:lstStyle/>
        <a:p>
          <a:endParaRPr lang="en-US"/>
        </a:p>
      </dgm:t>
    </dgm:pt>
    <dgm:pt modelId="{D0E57B6F-05CE-4E89-9526-C498DF2246A2}">
      <dgm:prSet/>
      <dgm:spPr/>
      <dgm:t>
        <a:bodyPr/>
        <a:lstStyle/>
        <a:p>
          <a:pPr rtl="0"/>
          <a:r>
            <a:rPr lang="en-US" dirty="0" smtClean="0"/>
            <a:t>Neglects less frequent cuisine types</a:t>
          </a:r>
          <a:endParaRPr lang="en-US" dirty="0"/>
        </a:p>
      </dgm:t>
    </dgm:pt>
    <dgm:pt modelId="{0E7E0AE8-15CE-4073-956F-05D29ADB3DB9}" type="parTrans" cxnId="{E50AA073-6A82-4C93-93D1-D67C010E7AFA}">
      <dgm:prSet/>
      <dgm:spPr/>
      <dgm:t>
        <a:bodyPr/>
        <a:lstStyle/>
        <a:p>
          <a:endParaRPr lang="en-US"/>
        </a:p>
      </dgm:t>
    </dgm:pt>
    <dgm:pt modelId="{DFCC77C9-7C3C-412F-82CB-27671086CA02}" type="sibTrans" cxnId="{E50AA073-6A82-4C93-93D1-D67C010E7AFA}">
      <dgm:prSet/>
      <dgm:spPr/>
      <dgm:t>
        <a:bodyPr/>
        <a:lstStyle/>
        <a:p>
          <a:endParaRPr lang="en-US"/>
        </a:p>
      </dgm:t>
    </dgm:pt>
    <dgm:pt modelId="{8BC62A4A-6D8A-425F-95D7-A30F9C80E8FE}">
      <dgm:prSet/>
      <dgm:spPr/>
      <dgm:t>
        <a:bodyPr/>
        <a:lstStyle/>
        <a:p>
          <a:pPr rtl="0"/>
          <a:r>
            <a:rPr lang="en-US" dirty="0" smtClean="0"/>
            <a:t>Guess the most frequent cuisine type(s)</a:t>
          </a:r>
          <a:endParaRPr lang="en-US" dirty="0"/>
        </a:p>
      </dgm:t>
    </dgm:pt>
    <dgm:pt modelId="{9B51CCD2-4F5A-4CF9-AD9F-D1964531081D}" type="parTrans" cxnId="{F83F8FAD-517B-4FCA-B8AF-9F6CABE7DB23}">
      <dgm:prSet/>
      <dgm:spPr/>
      <dgm:t>
        <a:bodyPr/>
        <a:lstStyle/>
        <a:p>
          <a:endParaRPr lang="en-US"/>
        </a:p>
      </dgm:t>
    </dgm:pt>
    <dgm:pt modelId="{E3B920C8-A7D1-4F4B-9B88-9AE5BF57385E}" type="sibTrans" cxnId="{F83F8FAD-517B-4FCA-B8AF-9F6CABE7DB23}">
      <dgm:prSet/>
      <dgm:spPr/>
      <dgm:t>
        <a:bodyPr/>
        <a:lstStyle/>
        <a:p>
          <a:endParaRPr lang="en-US"/>
        </a:p>
      </dgm:t>
    </dgm:pt>
    <dgm:pt modelId="{915AD0EA-CB6C-4A6D-B736-8B1AA9DC3ED1}">
      <dgm:prSet/>
      <dgm:spPr/>
      <dgm:t>
        <a:bodyPr/>
        <a:lstStyle/>
        <a:p>
          <a:pPr rtl="0"/>
          <a:r>
            <a:rPr lang="en-US" dirty="0" smtClean="0"/>
            <a:t>Use unique ingredients only</a:t>
          </a:r>
          <a:endParaRPr lang="en-US" dirty="0"/>
        </a:p>
      </dgm:t>
    </dgm:pt>
    <dgm:pt modelId="{EFE48842-353D-44D5-B032-F2B051F45C2C}" type="parTrans" cxnId="{894FFFA2-B9AD-41B8-A5C0-78A693D4CCEE}">
      <dgm:prSet/>
      <dgm:spPr/>
      <dgm:t>
        <a:bodyPr/>
        <a:lstStyle/>
        <a:p>
          <a:endParaRPr lang="en-US"/>
        </a:p>
      </dgm:t>
    </dgm:pt>
    <dgm:pt modelId="{099FBF34-918E-42DE-A10D-94501D975412}" type="sibTrans" cxnId="{894FFFA2-B9AD-41B8-A5C0-78A693D4CCEE}">
      <dgm:prSet/>
      <dgm:spPr/>
      <dgm:t>
        <a:bodyPr/>
        <a:lstStyle/>
        <a:p>
          <a:endParaRPr lang="en-US"/>
        </a:p>
      </dgm:t>
    </dgm:pt>
    <dgm:pt modelId="{240FA146-A325-4C7D-9BB9-BF081B42353F}">
      <dgm:prSet/>
      <dgm:spPr/>
      <dgm:t>
        <a:bodyPr/>
        <a:lstStyle/>
        <a:p>
          <a:pPr rtl="0"/>
          <a:r>
            <a:rPr lang="en-US" dirty="0" smtClean="0"/>
            <a:t>Italian, Mexican, and Southern US</a:t>
          </a:r>
          <a:endParaRPr lang="en-US" dirty="0"/>
        </a:p>
      </dgm:t>
    </dgm:pt>
    <dgm:pt modelId="{850E8797-81E6-4F20-A18B-100A9D432D25}" type="parTrans" cxnId="{F8C350E8-FB8A-4D20-8FD9-B3AF39FBD410}">
      <dgm:prSet/>
      <dgm:spPr/>
      <dgm:t>
        <a:bodyPr/>
        <a:lstStyle/>
        <a:p>
          <a:endParaRPr lang="en-US"/>
        </a:p>
      </dgm:t>
    </dgm:pt>
    <dgm:pt modelId="{19F5B834-134C-4B47-9A7C-AAC9812D0D21}" type="sibTrans" cxnId="{F8C350E8-FB8A-4D20-8FD9-B3AF39FBD410}">
      <dgm:prSet/>
      <dgm:spPr/>
      <dgm:t>
        <a:bodyPr/>
        <a:lstStyle/>
        <a:p>
          <a:endParaRPr lang="en-US"/>
        </a:p>
      </dgm:t>
    </dgm:pt>
    <dgm:pt modelId="{8510F119-DA97-4CE3-B0C0-2D9B8E60B920}">
      <dgm:prSet/>
      <dgm:spPr/>
      <dgm:t>
        <a:bodyPr/>
        <a:lstStyle/>
        <a:p>
          <a:pPr rtl="0"/>
          <a:r>
            <a:rPr lang="en-US" dirty="0" smtClean="0"/>
            <a:t>Creates a baseline for all other models</a:t>
          </a:r>
          <a:endParaRPr lang="en-US" dirty="0"/>
        </a:p>
      </dgm:t>
    </dgm:pt>
    <dgm:pt modelId="{34994269-680B-480E-B9A2-EA3DD7CFA29B}" type="parTrans" cxnId="{5ADF654C-DD76-4A22-9BDB-A21453A2703B}">
      <dgm:prSet/>
      <dgm:spPr/>
      <dgm:t>
        <a:bodyPr/>
        <a:lstStyle/>
        <a:p>
          <a:endParaRPr lang="en-US"/>
        </a:p>
      </dgm:t>
    </dgm:pt>
    <dgm:pt modelId="{DCC23189-DC42-4DE4-8F6F-1D40717CF951}" type="sibTrans" cxnId="{5ADF654C-DD76-4A22-9BDB-A21453A2703B}">
      <dgm:prSet/>
      <dgm:spPr/>
      <dgm:t>
        <a:bodyPr/>
        <a:lstStyle/>
        <a:p>
          <a:endParaRPr lang="en-US"/>
        </a:p>
      </dgm:t>
    </dgm:pt>
    <dgm:pt modelId="{176F82EF-C89B-4C69-95AC-7CF1468144C2}">
      <dgm:prSet/>
      <dgm:spPr/>
      <dgm:t>
        <a:bodyPr/>
        <a:lstStyle/>
        <a:p>
          <a:pPr rtl="0"/>
          <a:r>
            <a:rPr lang="en-US" dirty="0" smtClean="0"/>
            <a:t>Relies on accurate text analytics</a:t>
          </a:r>
          <a:endParaRPr lang="en-US" dirty="0"/>
        </a:p>
      </dgm:t>
    </dgm:pt>
    <dgm:pt modelId="{0AC4845F-FC8D-43E3-B3AF-91D2AF714868}" type="parTrans" cxnId="{C0903526-A9F9-426D-A234-467DB6DBDC45}">
      <dgm:prSet/>
      <dgm:spPr/>
      <dgm:t>
        <a:bodyPr/>
        <a:lstStyle/>
        <a:p>
          <a:endParaRPr lang="en-US"/>
        </a:p>
      </dgm:t>
    </dgm:pt>
    <dgm:pt modelId="{71FA8367-7743-4708-BCE1-911CD56C5C33}" type="sibTrans" cxnId="{C0903526-A9F9-426D-A234-467DB6DBDC45}">
      <dgm:prSet/>
      <dgm:spPr/>
      <dgm:t>
        <a:bodyPr/>
        <a:lstStyle/>
        <a:p>
          <a:endParaRPr lang="en-US"/>
        </a:p>
      </dgm:t>
    </dgm:pt>
    <dgm:pt modelId="{AF626070-CBDF-42AE-919F-E7421197CB48}" type="pres">
      <dgm:prSet presAssocID="{6869A78C-1BE5-4916-A0C2-69D5DC87BD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347A3F-A6CE-4D29-8B65-CC2034AAF5E5}" type="pres">
      <dgm:prSet presAssocID="{8BC62A4A-6D8A-425F-95D7-A30F9C80E8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0E5BC-9AFB-4DA4-A45A-8109E0621E8B}" type="pres">
      <dgm:prSet presAssocID="{8BC62A4A-6D8A-425F-95D7-A30F9C80E8F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5DD6E-F177-433F-9A85-567FB3DEC99E}" type="pres">
      <dgm:prSet presAssocID="{23E170B4-E9E5-41AA-BBB5-63972BE600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F008E-123D-4F9A-9904-2677534E099E}" type="pres">
      <dgm:prSet presAssocID="{23E170B4-E9E5-41AA-BBB5-63972BE600C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8237A-6C70-4C3D-ACD7-C3827E35B50C}" type="pres">
      <dgm:prSet presAssocID="{57EF9E70-5D27-4812-85A0-257C7C4E36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74B1F-860C-4B87-BA09-CB843B1F4CA2}" type="pres">
      <dgm:prSet presAssocID="{57EF9E70-5D27-4812-85A0-257C7C4E366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7B4D4-EA9F-42DA-A285-41E04655A07B}" type="presOf" srcId="{23E170B4-E9E5-41AA-BBB5-63972BE600C2}" destId="{1C95DD6E-F177-433F-9A85-567FB3DEC99E}" srcOrd="0" destOrd="0" presId="urn:microsoft.com/office/officeart/2005/8/layout/vList2"/>
    <dgm:cxn modelId="{905090DB-0A0F-4379-9515-78453D19562D}" type="presOf" srcId="{176F82EF-C89B-4C69-95AC-7CF1468144C2}" destId="{5A4F008E-123D-4F9A-9904-2677534E099E}" srcOrd="0" destOrd="1" presId="urn:microsoft.com/office/officeart/2005/8/layout/vList2"/>
    <dgm:cxn modelId="{5ADF654C-DD76-4A22-9BDB-A21453A2703B}" srcId="{8BC62A4A-6D8A-425F-95D7-A30F9C80E8FE}" destId="{8510F119-DA97-4CE3-B0C0-2D9B8E60B920}" srcOrd="1" destOrd="0" parTransId="{34994269-680B-480E-B9A2-EA3DD7CFA29B}" sibTransId="{DCC23189-DC42-4DE4-8F6F-1D40717CF951}"/>
    <dgm:cxn modelId="{63DF768B-CF95-40AC-A578-EFA9E7AD30BE}" type="presOf" srcId="{915AD0EA-CB6C-4A6D-B736-8B1AA9DC3ED1}" destId="{5A4F008E-123D-4F9A-9904-2677534E099E}" srcOrd="0" destOrd="0" presId="urn:microsoft.com/office/officeart/2005/8/layout/vList2"/>
    <dgm:cxn modelId="{F83F8FAD-517B-4FCA-B8AF-9F6CABE7DB23}" srcId="{6869A78C-1BE5-4916-A0C2-69D5DC87BDA8}" destId="{8BC62A4A-6D8A-425F-95D7-A30F9C80E8FE}" srcOrd="0" destOrd="0" parTransId="{9B51CCD2-4F5A-4CF9-AD9F-D1964531081D}" sibTransId="{E3B920C8-A7D1-4F4B-9B88-9AE5BF57385E}"/>
    <dgm:cxn modelId="{C0903526-A9F9-426D-A234-467DB6DBDC45}" srcId="{23E170B4-E9E5-41AA-BBB5-63972BE600C2}" destId="{176F82EF-C89B-4C69-95AC-7CF1468144C2}" srcOrd="1" destOrd="0" parTransId="{0AC4845F-FC8D-43E3-B3AF-91D2AF714868}" sibTransId="{71FA8367-7743-4708-BCE1-911CD56C5C33}"/>
    <dgm:cxn modelId="{FF96A868-7B9C-4259-AB00-913126B3169A}" srcId="{6869A78C-1BE5-4916-A0C2-69D5DC87BDA8}" destId="{23E170B4-E9E5-41AA-BBB5-63972BE600C2}" srcOrd="1" destOrd="0" parTransId="{99E79ACD-72C0-4A13-9736-081232465D43}" sibTransId="{B350916F-76FB-4D3F-A8B3-027BF34ABA3A}"/>
    <dgm:cxn modelId="{7CD366EB-1C91-45E5-99FA-12B1605C2814}" type="presOf" srcId="{57EF9E70-5D27-4812-85A0-257C7C4E3662}" destId="{5858237A-6C70-4C3D-ACD7-C3827E35B50C}" srcOrd="0" destOrd="0" presId="urn:microsoft.com/office/officeart/2005/8/layout/vList2"/>
    <dgm:cxn modelId="{B4EA37D0-AD15-491E-B5CD-A886D51D1DBF}" type="presOf" srcId="{D0E57B6F-05CE-4E89-9526-C498DF2246A2}" destId="{72A74B1F-860C-4B87-BA09-CB843B1F4CA2}" srcOrd="0" destOrd="0" presId="urn:microsoft.com/office/officeart/2005/8/layout/vList2"/>
    <dgm:cxn modelId="{E50AA073-6A82-4C93-93D1-D67C010E7AFA}" srcId="{57EF9E70-5D27-4812-85A0-257C7C4E3662}" destId="{D0E57B6F-05CE-4E89-9526-C498DF2246A2}" srcOrd="0" destOrd="0" parTransId="{0E7E0AE8-15CE-4073-956F-05D29ADB3DB9}" sibTransId="{DFCC77C9-7C3C-412F-82CB-27671086CA02}"/>
    <dgm:cxn modelId="{069E6576-C814-405B-B322-904170056D5F}" type="presOf" srcId="{8510F119-DA97-4CE3-B0C0-2D9B8E60B920}" destId="{1B50E5BC-9AFB-4DA4-A45A-8109E0621E8B}" srcOrd="0" destOrd="1" presId="urn:microsoft.com/office/officeart/2005/8/layout/vList2"/>
    <dgm:cxn modelId="{F8C350E8-FB8A-4D20-8FD9-B3AF39FBD410}" srcId="{8BC62A4A-6D8A-425F-95D7-A30F9C80E8FE}" destId="{240FA146-A325-4C7D-9BB9-BF081B42353F}" srcOrd="0" destOrd="0" parTransId="{850E8797-81E6-4F20-A18B-100A9D432D25}" sibTransId="{19F5B834-134C-4B47-9A7C-AAC9812D0D21}"/>
    <dgm:cxn modelId="{C5AE3C81-1B17-4F68-A1D9-FDAD5C37F1CE}" type="presOf" srcId="{240FA146-A325-4C7D-9BB9-BF081B42353F}" destId="{1B50E5BC-9AFB-4DA4-A45A-8109E0621E8B}" srcOrd="0" destOrd="0" presId="urn:microsoft.com/office/officeart/2005/8/layout/vList2"/>
    <dgm:cxn modelId="{894FFFA2-B9AD-41B8-A5C0-78A693D4CCEE}" srcId="{23E170B4-E9E5-41AA-BBB5-63972BE600C2}" destId="{915AD0EA-CB6C-4A6D-B736-8B1AA9DC3ED1}" srcOrd="0" destOrd="0" parTransId="{EFE48842-353D-44D5-B032-F2B051F45C2C}" sibTransId="{099FBF34-918E-42DE-A10D-94501D975412}"/>
    <dgm:cxn modelId="{14B1A3F1-E2A3-40EA-8F52-527D41F2B66D}" type="presOf" srcId="{6869A78C-1BE5-4916-A0C2-69D5DC87BDA8}" destId="{AF626070-CBDF-42AE-919F-E7421197CB48}" srcOrd="0" destOrd="0" presId="urn:microsoft.com/office/officeart/2005/8/layout/vList2"/>
    <dgm:cxn modelId="{4AA7BD80-8796-4696-A9C7-412407FA40CB}" type="presOf" srcId="{8BC62A4A-6D8A-425F-95D7-A30F9C80E8FE}" destId="{6B347A3F-A6CE-4D29-8B65-CC2034AAF5E5}" srcOrd="0" destOrd="0" presId="urn:microsoft.com/office/officeart/2005/8/layout/vList2"/>
    <dgm:cxn modelId="{0A947CA5-A4B1-4F7D-87F7-EBA463639AA8}" srcId="{6869A78C-1BE5-4916-A0C2-69D5DC87BDA8}" destId="{57EF9E70-5D27-4812-85A0-257C7C4E3662}" srcOrd="2" destOrd="0" parTransId="{40EDCF25-53A5-4F6F-A1BE-8383F05856D8}" sibTransId="{CB446160-2F64-4A6A-8304-16CEF36ACCBC}"/>
    <dgm:cxn modelId="{693C9AAB-1C08-4D5A-8F3F-46CCDB0BC01C}" type="presParOf" srcId="{AF626070-CBDF-42AE-919F-E7421197CB48}" destId="{6B347A3F-A6CE-4D29-8B65-CC2034AAF5E5}" srcOrd="0" destOrd="0" presId="urn:microsoft.com/office/officeart/2005/8/layout/vList2"/>
    <dgm:cxn modelId="{7E07FD0D-B000-4D32-98AE-0729298AFD12}" type="presParOf" srcId="{AF626070-CBDF-42AE-919F-E7421197CB48}" destId="{1B50E5BC-9AFB-4DA4-A45A-8109E0621E8B}" srcOrd="1" destOrd="0" presId="urn:microsoft.com/office/officeart/2005/8/layout/vList2"/>
    <dgm:cxn modelId="{2967F4B4-3349-4DCE-9F22-CE7B05848C96}" type="presParOf" srcId="{AF626070-CBDF-42AE-919F-E7421197CB48}" destId="{1C95DD6E-F177-433F-9A85-567FB3DEC99E}" srcOrd="2" destOrd="0" presId="urn:microsoft.com/office/officeart/2005/8/layout/vList2"/>
    <dgm:cxn modelId="{1CAD7E18-A985-4B2D-B3E0-C40D485FE442}" type="presParOf" srcId="{AF626070-CBDF-42AE-919F-E7421197CB48}" destId="{5A4F008E-123D-4F9A-9904-2677534E099E}" srcOrd="3" destOrd="0" presId="urn:microsoft.com/office/officeart/2005/8/layout/vList2"/>
    <dgm:cxn modelId="{8A315EC2-5C3C-4043-BEDD-AE60095074DB}" type="presParOf" srcId="{AF626070-CBDF-42AE-919F-E7421197CB48}" destId="{5858237A-6C70-4C3D-ACD7-C3827E35B50C}" srcOrd="4" destOrd="0" presId="urn:microsoft.com/office/officeart/2005/8/layout/vList2"/>
    <dgm:cxn modelId="{8F545958-F45E-4FE2-8289-8E515229D916}" type="presParOf" srcId="{AF626070-CBDF-42AE-919F-E7421197CB48}" destId="{72A74B1F-860C-4B87-BA09-CB843B1F4CA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61E8E-0C06-4A43-883B-C294998E3AB3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C1A9F2-5457-4403-A317-5F960C0C9D8B}">
      <dgm:prSet/>
      <dgm:spPr/>
      <dgm:t>
        <a:bodyPr/>
        <a:lstStyle/>
        <a:p>
          <a:pPr rtl="0"/>
          <a:r>
            <a:rPr lang="en-US" dirty="0" smtClean="0"/>
            <a:t>Italian is most common type of cuisine. </a:t>
          </a:r>
          <a:endParaRPr lang="en-US" dirty="0"/>
        </a:p>
      </dgm:t>
    </dgm:pt>
    <dgm:pt modelId="{3E684F8B-F9BF-44F3-8E5F-898BB6CEE241}" type="parTrans" cxnId="{FC6611BA-7B39-4318-B524-194218CE7A2F}">
      <dgm:prSet/>
      <dgm:spPr/>
      <dgm:t>
        <a:bodyPr/>
        <a:lstStyle/>
        <a:p>
          <a:endParaRPr lang="en-US"/>
        </a:p>
      </dgm:t>
    </dgm:pt>
    <dgm:pt modelId="{EBA3B063-AF84-44E0-9FDA-94938C70A440}" type="sibTrans" cxnId="{FC6611BA-7B39-4318-B524-194218CE7A2F}">
      <dgm:prSet/>
      <dgm:spPr/>
      <dgm:t>
        <a:bodyPr/>
        <a:lstStyle/>
        <a:p>
          <a:endParaRPr lang="en-US"/>
        </a:p>
      </dgm:t>
    </dgm:pt>
    <dgm:pt modelId="{03A40E80-5527-4A8F-AA65-5A9BA88E984A}">
      <dgm:prSet/>
      <dgm:spPr/>
      <dgm:t>
        <a:bodyPr/>
        <a:lstStyle/>
        <a:p>
          <a:pPr rtl="0"/>
          <a:r>
            <a:rPr lang="en-US" dirty="0" smtClean="0"/>
            <a:t>Establish a baseline of accuracy by predicting Italian for all outcomes.</a:t>
          </a:r>
          <a:endParaRPr lang="en-US" dirty="0"/>
        </a:p>
      </dgm:t>
    </dgm:pt>
    <dgm:pt modelId="{B4FB28D2-66CE-42BF-A738-D74AB02AEAF7}" type="parTrans" cxnId="{2E56CFEC-4121-4494-88D8-897994945553}">
      <dgm:prSet/>
      <dgm:spPr/>
      <dgm:t>
        <a:bodyPr/>
        <a:lstStyle/>
        <a:p>
          <a:endParaRPr lang="en-US"/>
        </a:p>
      </dgm:t>
    </dgm:pt>
    <dgm:pt modelId="{795109BF-40F9-4D39-805A-4244759C101A}" type="sibTrans" cxnId="{2E56CFEC-4121-4494-88D8-897994945553}">
      <dgm:prSet/>
      <dgm:spPr/>
      <dgm:t>
        <a:bodyPr/>
        <a:lstStyle/>
        <a:p>
          <a:endParaRPr lang="en-US"/>
        </a:p>
      </dgm:t>
    </dgm:pt>
    <dgm:pt modelId="{254BE33C-54EB-46C3-BEAB-7D7B67B10235}">
      <dgm:prSet/>
      <dgm:spPr/>
      <dgm:t>
        <a:bodyPr/>
        <a:lstStyle/>
        <a:p>
          <a:pPr rtl="0"/>
          <a:r>
            <a:rPr lang="en-US" smtClean="0"/>
            <a:t>19.8% accuracy</a:t>
          </a:r>
          <a:endParaRPr lang="en-US"/>
        </a:p>
      </dgm:t>
    </dgm:pt>
    <dgm:pt modelId="{80F8F280-9AE2-453E-9E8D-189A276AB9D8}" type="parTrans" cxnId="{81040903-4A53-4DB7-A870-E8B44DA532D0}">
      <dgm:prSet/>
      <dgm:spPr/>
      <dgm:t>
        <a:bodyPr/>
        <a:lstStyle/>
        <a:p>
          <a:endParaRPr lang="en-US"/>
        </a:p>
      </dgm:t>
    </dgm:pt>
    <dgm:pt modelId="{FD555A2B-315E-4D3D-A1EB-98B9C408D338}" type="sibTrans" cxnId="{81040903-4A53-4DB7-A870-E8B44DA532D0}">
      <dgm:prSet/>
      <dgm:spPr/>
      <dgm:t>
        <a:bodyPr/>
        <a:lstStyle/>
        <a:p>
          <a:endParaRPr lang="en-US"/>
        </a:p>
      </dgm:t>
    </dgm:pt>
    <dgm:pt modelId="{B7629865-4E2E-4CAA-85BE-BB410DEF0582}" type="pres">
      <dgm:prSet presAssocID="{16361E8E-0C06-4A43-883B-C294998E3AB3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F8779F3-8597-4652-BD49-AF30C2D318CC}" type="pres">
      <dgm:prSet presAssocID="{0BC1A9F2-5457-4403-A317-5F960C0C9D8B}" presName="noChildren" presStyleCnt="0"/>
      <dgm:spPr/>
    </dgm:pt>
    <dgm:pt modelId="{EBFA8A78-D1F6-4FA4-9EA0-D339AF2E3FBD}" type="pres">
      <dgm:prSet presAssocID="{0BC1A9F2-5457-4403-A317-5F960C0C9D8B}" presName="gap" presStyleCnt="0"/>
      <dgm:spPr/>
    </dgm:pt>
    <dgm:pt modelId="{C8FEB1C9-5718-4E6E-8AD1-DF2A8457DAF9}" type="pres">
      <dgm:prSet presAssocID="{0BC1A9F2-5457-4403-A317-5F960C0C9D8B}" presName="medCircle2" presStyleLbl="vennNode1" presStyleIdx="0" presStyleCnt="3"/>
      <dgm:spPr/>
    </dgm:pt>
    <dgm:pt modelId="{B2DBC28D-ACEA-4D0A-BBF6-71EB7399F0B4}" type="pres">
      <dgm:prSet presAssocID="{0BC1A9F2-5457-4403-A317-5F960C0C9D8B}" presName="txLvlOnly1" presStyleLbl="revTx" presStyleIdx="0" presStyleCnt="3"/>
      <dgm:spPr/>
      <dgm:t>
        <a:bodyPr/>
        <a:lstStyle/>
        <a:p>
          <a:endParaRPr lang="en-US"/>
        </a:p>
      </dgm:t>
    </dgm:pt>
    <dgm:pt modelId="{F23CD646-798B-4A85-BE67-3FD4A4DB5D02}" type="pres">
      <dgm:prSet presAssocID="{03A40E80-5527-4A8F-AA65-5A9BA88E984A}" presName="noChildren" presStyleCnt="0"/>
      <dgm:spPr/>
    </dgm:pt>
    <dgm:pt modelId="{221A0F34-E6A1-495C-8911-F97E6B2F31B0}" type="pres">
      <dgm:prSet presAssocID="{03A40E80-5527-4A8F-AA65-5A9BA88E984A}" presName="gap" presStyleCnt="0"/>
      <dgm:spPr/>
    </dgm:pt>
    <dgm:pt modelId="{5F09A96D-4478-4AD0-9976-0537351A0E79}" type="pres">
      <dgm:prSet presAssocID="{03A40E80-5527-4A8F-AA65-5A9BA88E984A}" presName="medCircle2" presStyleLbl="vennNode1" presStyleIdx="1" presStyleCnt="3"/>
      <dgm:spPr/>
    </dgm:pt>
    <dgm:pt modelId="{26EB1BFD-66B7-45E2-8523-87887CBD97D6}" type="pres">
      <dgm:prSet presAssocID="{03A40E80-5527-4A8F-AA65-5A9BA88E984A}" presName="txLvlOnly1" presStyleLbl="revTx" presStyleIdx="1" presStyleCnt="3"/>
      <dgm:spPr/>
      <dgm:t>
        <a:bodyPr/>
        <a:lstStyle/>
        <a:p>
          <a:endParaRPr lang="en-US"/>
        </a:p>
      </dgm:t>
    </dgm:pt>
    <dgm:pt modelId="{3508D542-5ECA-49AA-8628-94DE17DA34FB}" type="pres">
      <dgm:prSet presAssocID="{254BE33C-54EB-46C3-BEAB-7D7B67B10235}" presName="noChildren" presStyleCnt="0"/>
      <dgm:spPr/>
    </dgm:pt>
    <dgm:pt modelId="{E6D6D6DE-6EDB-48FB-BA41-A97B32AEA10A}" type="pres">
      <dgm:prSet presAssocID="{254BE33C-54EB-46C3-BEAB-7D7B67B10235}" presName="gap" presStyleCnt="0"/>
      <dgm:spPr/>
    </dgm:pt>
    <dgm:pt modelId="{8EBD32A1-6A23-4A18-8B7C-4F1BC3A13D72}" type="pres">
      <dgm:prSet presAssocID="{254BE33C-54EB-46C3-BEAB-7D7B67B10235}" presName="medCircle2" presStyleLbl="vennNode1" presStyleIdx="2" presStyleCnt="3"/>
      <dgm:spPr/>
    </dgm:pt>
    <dgm:pt modelId="{0C914D70-8CE3-4FBF-AD22-62765A3FC638}" type="pres">
      <dgm:prSet presAssocID="{254BE33C-54EB-46C3-BEAB-7D7B67B10235}" presName="txLvlOnly1" presStyleLbl="revTx" presStyleIdx="2" presStyleCnt="3"/>
      <dgm:spPr/>
      <dgm:t>
        <a:bodyPr/>
        <a:lstStyle/>
        <a:p>
          <a:endParaRPr lang="en-US"/>
        </a:p>
      </dgm:t>
    </dgm:pt>
  </dgm:ptLst>
  <dgm:cxnLst>
    <dgm:cxn modelId="{81040903-4A53-4DB7-A870-E8B44DA532D0}" srcId="{16361E8E-0C06-4A43-883B-C294998E3AB3}" destId="{254BE33C-54EB-46C3-BEAB-7D7B67B10235}" srcOrd="2" destOrd="0" parTransId="{80F8F280-9AE2-453E-9E8D-189A276AB9D8}" sibTransId="{FD555A2B-315E-4D3D-A1EB-98B9C408D338}"/>
    <dgm:cxn modelId="{2256938B-3A60-470D-A678-D6A061A47270}" type="presOf" srcId="{0BC1A9F2-5457-4403-A317-5F960C0C9D8B}" destId="{B2DBC28D-ACEA-4D0A-BBF6-71EB7399F0B4}" srcOrd="0" destOrd="0" presId="urn:microsoft.com/office/officeart/2008/layout/VerticalCircleList"/>
    <dgm:cxn modelId="{FC6611BA-7B39-4318-B524-194218CE7A2F}" srcId="{16361E8E-0C06-4A43-883B-C294998E3AB3}" destId="{0BC1A9F2-5457-4403-A317-5F960C0C9D8B}" srcOrd="0" destOrd="0" parTransId="{3E684F8B-F9BF-44F3-8E5F-898BB6CEE241}" sibTransId="{EBA3B063-AF84-44E0-9FDA-94938C70A440}"/>
    <dgm:cxn modelId="{2E56CFEC-4121-4494-88D8-897994945553}" srcId="{16361E8E-0C06-4A43-883B-C294998E3AB3}" destId="{03A40E80-5527-4A8F-AA65-5A9BA88E984A}" srcOrd="1" destOrd="0" parTransId="{B4FB28D2-66CE-42BF-A738-D74AB02AEAF7}" sibTransId="{795109BF-40F9-4D39-805A-4244759C101A}"/>
    <dgm:cxn modelId="{4E2C7591-11AA-46D3-82DB-66FB01F9103A}" type="presOf" srcId="{16361E8E-0C06-4A43-883B-C294998E3AB3}" destId="{B7629865-4E2E-4CAA-85BE-BB410DEF0582}" srcOrd="0" destOrd="0" presId="urn:microsoft.com/office/officeart/2008/layout/VerticalCircleList"/>
    <dgm:cxn modelId="{CE1796CB-DEEC-4C10-A360-8BC66B577B87}" type="presOf" srcId="{254BE33C-54EB-46C3-BEAB-7D7B67B10235}" destId="{0C914D70-8CE3-4FBF-AD22-62765A3FC638}" srcOrd="0" destOrd="0" presId="urn:microsoft.com/office/officeart/2008/layout/VerticalCircleList"/>
    <dgm:cxn modelId="{7F662FA7-D85B-4314-B9FD-732FC53CD4DF}" type="presOf" srcId="{03A40E80-5527-4A8F-AA65-5A9BA88E984A}" destId="{26EB1BFD-66B7-45E2-8523-87887CBD97D6}" srcOrd="0" destOrd="0" presId="urn:microsoft.com/office/officeart/2008/layout/VerticalCircleList"/>
    <dgm:cxn modelId="{0BDA9D05-3494-40E1-839C-205F7CEC8F08}" type="presParOf" srcId="{B7629865-4E2E-4CAA-85BE-BB410DEF0582}" destId="{4F8779F3-8597-4652-BD49-AF30C2D318CC}" srcOrd="0" destOrd="0" presId="urn:microsoft.com/office/officeart/2008/layout/VerticalCircleList"/>
    <dgm:cxn modelId="{7455CEB7-A004-4423-B895-B51E400DB4F3}" type="presParOf" srcId="{4F8779F3-8597-4652-BD49-AF30C2D318CC}" destId="{EBFA8A78-D1F6-4FA4-9EA0-D339AF2E3FBD}" srcOrd="0" destOrd="0" presId="urn:microsoft.com/office/officeart/2008/layout/VerticalCircleList"/>
    <dgm:cxn modelId="{F32C399E-E9DF-4535-A65B-391E752FA435}" type="presParOf" srcId="{4F8779F3-8597-4652-BD49-AF30C2D318CC}" destId="{C8FEB1C9-5718-4E6E-8AD1-DF2A8457DAF9}" srcOrd="1" destOrd="0" presId="urn:microsoft.com/office/officeart/2008/layout/VerticalCircleList"/>
    <dgm:cxn modelId="{5F525FA8-79B0-4027-8D6B-CDE42804BFEE}" type="presParOf" srcId="{4F8779F3-8597-4652-BD49-AF30C2D318CC}" destId="{B2DBC28D-ACEA-4D0A-BBF6-71EB7399F0B4}" srcOrd="2" destOrd="0" presId="urn:microsoft.com/office/officeart/2008/layout/VerticalCircleList"/>
    <dgm:cxn modelId="{09D06303-BC69-4CF8-85F6-FDE330562B35}" type="presParOf" srcId="{B7629865-4E2E-4CAA-85BE-BB410DEF0582}" destId="{F23CD646-798B-4A85-BE67-3FD4A4DB5D02}" srcOrd="1" destOrd="0" presId="urn:microsoft.com/office/officeart/2008/layout/VerticalCircleList"/>
    <dgm:cxn modelId="{9B6E324F-73BA-449D-BD5E-00FCCF09CAE9}" type="presParOf" srcId="{F23CD646-798B-4A85-BE67-3FD4A4DB5D02}" destId="{221A0F34-E6A1-495C-8911-F97E6B2F31B0}" srcOrd="0" destOrd="0" presId="urn:microsoft.com/office/officeart/2008/layout/VerticalCircleList"/>
    <dgm:cxn modelId="{E8EDF998-E1B6-408C-AA49-5C5EBECFED16}" type="presParOf" srcId="{F23CD646-798B-4A85-BE67-3FD4A4DB5D02}" destId="{5F09A96D-4478-4AD0-9976-0537351A0E79}" srcOrd="1" destOrd="0" presId="urn:microsoft.com/office/officeart/2008/layout/VerticalCircleList"/>
    <dgm:cxn modelId="{9737C1EE-9E70-450A-AB65-CB652E14722B}" type="presParOf" srcId="{F23CD646-798B-4A85-BE67-3FD4A4DB5D02}" destId="{26EB1BFD-66B7-45E2-8523-87887CBD97D6}" srcOrd="2" destOrd="0" presId="urn:microsoft.com/office/officeart/2008/layout/VerticalCircleList"/>
    <dgm:cxn modelId="{E50ECA6E-E2FA-4ED9-AE00-39F1D855A057}" type="presParOf" srcId="{B7629865-4E2E-4CAA-85BE-BB410DEF0582}" destId="{3508D542-5ECA-49AA-8628-94DE17DA34FB}" srcOrd="2" destOrd="0" presId="urn:microsoft.com/office/officeart/2008/layout/VerticalCircleList"/>
    <dgm:cxn modelId="{64A62E8E-DC53-4E29-BAC1-6D10FF2D8B8F}" type="presParOf" srcId="{3508D542-5ECA-49AA-8628-94DE17DA34FB}" destId="{E6D6D6DE-6EDB-48FB-BA41-A97B32AEA10A}" srcOrd="0" destOrd="0" presId="urn:microsoft.com/office/officeart/2008/layout/VerticalCircleList"/>
    <dgm:cxn modelId="{873363A9-6B9C-43FF-A3FB-A547D1BA6FD3}" type="presParOf" srcId="{3508D542-5ECA-49AA-8628-94DE17DA34FB}" destId="{8EBD32A1-6A23-4A18-8B7C-4F1BC3A13D72}" srcOrd="1" destOrd="0" presId="urn:microsoft.com/office/officeart/2008/layout/VerticalCircleList"/>
    <dgm:cxn modelId="{FE286278-E513-4E95-B94D-A910CD999DA4}" type="presParOf" srcId="{3508D542-5ECA-49AA-8628-94DE17DA34FB}" destId="{0C914D70-8CE3-4FBF-AD22-62765A3FC638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665F87-46C2-4E56-91D8-1C8AEDE7E27E}" type="doc">
      <dgm:prSet loTypeId="urn:microsoft.com/office/officeart/2008/layout/VerticalCircle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85833B6-A16C-4C33-BB58-2747328042EE}">
      <dgm:prSet/>
      <dgm:spPr/>
      <dgm:t>
        <a:bodyPr/>
        <a:lstStyle/>
        <a:p>
          <a:pPr rtl="0"/>
          <a:r>
            <a:rPr lang="en-US" smtClean="0"/>
            <a:t>Created a decision tree to predict cuisine type based on ingredients</a:t>
          </a:r>
          <a:endParaRPr lang="en-US"/>
        </a:p>
      </dgm:t>
    </dgm:pt>
    <dgm:pt modelId="{8B94E315-4844-46BB-9F7A-0FD3D0791398}" type="parTrans" cxnId="{A539C3E1-448C-4DCA-9DFD-970DFE01B9C0}">
      <dgm:prSet/>
      <dgm:spPr/>
      <dgm:t>
        <a:bodyPr/>
        <a:lstStyle/>
        <a:p>
          <a:endParaRPr lang="en-US"/>
        </a:p>
      </dgm:t>
    </dgm:pt>
    <dgm:pt modelId="{E0355E97-1FB1-4C11-B3CF-D008DE6C0485}" type="sibTrans" cxnId="{A539C3E1-448C-4DCA-9DFD-970DFE01B9C0}">
      <dgm:prSet/>
      <dgm:spPr/>
      <dgm:t>
        <a:bodyPr/>
        <a:lstStyle/>
        <a:p>
          <a:endParaRPr lang="en-US"/>
        </a:p>
      </dgm:t>
    </dgm:pt>
    <dgm:pt modelId="{E9635DDB-9D1E-4F69-B158-87EF620EC617}">
      <dgm:prSet/>
      <dgm:spPr/>
      <dgm:t>
        <a:bodyPr/>
        <a:lstStyle/>
        <a:p>
          <a:pPr rtl="0"/>
          <a:r>
            <a:rPr lang="en-US" smtClean="0"/>
            <a:t>Simplified ingredient names</a:t>
          </a:r>
          <a:endParaRPr lang="en-US"/>
        </a:p>
      </dgm:t>
    </dgm:pt>
    <dgm:pt modelId="{5DEE8EE2-32F6-4C0A-ACF1-8D95375E8F1C}" type="parTrans" cxnId="{A0D5ACFE-9BC9-4245-AED8-E6680BCB31F4}">
      <dgm:prSet/>
      <dgm:spPr/>
      <dgm:t>
        <a:bodyPr/>
        <a:lstStyle/>
        <a:p>
          <a:endParaRPr lang="en-US"/>
        </a:p>
      </dgm:t>
    </dgm:pt>
    <dgm:pt modelId="{7A3E7F9F-7F13-4DB4-ADC2-5CC5158CD701}" type="sibTrans" cxnId="{A0D5ACFE-9BC9-4245-AED8-E6680BCB31F4}">
      <dgm:prSet/>
      <dgm:spPr/>
      <dgm:t>
        <a:bodyPr/>
        <a:lstStyle/>
        <a:p>
          <a:endParaRPr lang="en-US"/>
        </a:p>
      </dgm:t>
    </dgm:pt>
    <dgm:pt modelId="{E78D2E98-FA21-4236-8F3A-1DEF017EAC9B}">
      <dgm:prSet/>
      <dgm:spPr/>
      <dgm:t>
        <a:bodyPr/>
        <a:lstStyle/>
        <a:p>
          <a:pPr rtl="0"/>
          <a:r>
            <a:rPr lang="en-US" dirty="0" smtClean="0"/>
            <a:t>42.8% Accuracy</a:t>
          </a:r>
          <a:endParaRPr lang="en-US" dirty="0"/>
        </a:p>
      </dgm:t>
    </dgm:pt>
    <dgm:pt modelId="{CA0322F8-7D97-4935-8D8C-A02910434741}" type="parTrans" cxnId="{15AFEE3F-26C2-4544-A77C-2D7FA994C041}">
      <dgm:prSet/>
      <dgm:spPr/>
      <dgm:t>
        <a:bodyPr/>
        <a:lstStyle/>
        <a:p>
          <a:endParaRPr lang="en-US"/>
        </a:p>
      </dgm:t>
    </dgm:pt>
    <dgm:pt modelId="{B480073E-4C26-4D96-9299-082AEFC6761C}" type="sibTrans" cxnId="{15AFEE3F-26C2-4544-A77C-2D7FA994C041}">
      <dgm:prSet/>
      <dgm:spPr/>
      <dgm:t>
        <a:bodyPr/>
        <a:lstStyle/>
        <a:p>
          <a:endParaRPr lang="en-US"/>
        </a:p>
      </dgm:t>
    </dgm:pt>
    <dgm:pt modelId="{89A27875-A197-4E34-8538-C8562361BDE9}">
      <dgm:prSet/>
      <dgm:spPr/>
      <dgm:t>
        <a:bodyPr/>
        <a:lstStyle/>
        <a:p>
          <a:pPr rtl="0"/>
          <a:r>
            <a:rPr lang="en-US" dirty="0" smtClean="0"/>
            <a:t>Tree outputs 6/20 cuisines (66% occurrence)</a:t>
          </a:r>
          <a:endParaRPr lang="en-US" dirty="0"/>
        </a:p>
      </dgm:t>
    </dgm:pt>
    <dgm:pt modelId="{5B6797BD-9106-428E-80BC-98B090E4EE4A}" type="parTrans" cxnId="{FB285C71-5AD1-4F3C-BDF3-7B81D8A7E1FB}">
      <dgm:prSet/>
      <dgm:spPr/>
      <dgm:t>
        <a:bodyPr/>
        <a:lstStyle/>
        <a:p>
          <a:endParaRPr lang="en-US"/>
        </a:p>
      </dgm:t>
    </dgm:pt>
    <dgm:pt modelId="{EF81DE88-F090-4922-AC32-1B53089F94C0}" type="sibTrans" cxnId="{FB285C71-5AD1-4F3C-BDF3-7B81D8A7E1FB}">
      <dgm:prSet/>
      <dgm:spPr/>
      <dgm:t>
        <a:bodyPr/>
        <a:lstStyle/>
        <a:p>
          <a:endParaRPr lang="en-US"/>
        </a:p>
      </dgm:t>
    </dgm:pt>
    <dgm:pt modelId="{BBBDEE92-647C-45B0-A521-275C104FF4AB}" type="pres">
      <dgm:prSet presAssocID="{50665F87-46C2-4E56-91D8-1C8AEDE7E27E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B266FA9-0883-4846-B854-9AD716DB2ED3}" type="pres">
      <dgm:prSet presAssocID="{B85833B6-A16C-4C33-BB58-2747328042EE}" presName="noChildren" presStyleCnt="0"/>
      <dgm:spPr/>
    </dgm:pt>
    <dgm:pt modelId="{D6991B50-CE13-496A-A524-7BE432D4D6F8}" type="pres">
      <dgm:prSet presAssocID="{B85833B6-A16C-4C33-BB58-2747328042EE}" presName="gap" presStyleCnt="0"/>
      <dgm:spPr/>
    </dgm:pt>
    <dgm:pt modelId="{362EDEED-4852-4B21-A4EF-185EE84A3430}" type="pres">
      <dgm:prSet presAssocID="{B85833B6-A16C-4C33-BB58-2747328042EE}" presName="medCircle2" presStyleLbl="vennNode1" presStyleIdx="0" presStyleCnt="4"/>
      <dgm:spPr/>
    </dgm:pt>
    <dgm:pt modelId="{6B206758-FA38-4511-A437-F1C8751CB76D}" type="pres">
      <dgm:prSet presAssocID="{B85833B6-A16C-4C33-BB58-2747328042EE}" presName="txLvlOnly1" presStyleLbl="revTx" presStyleIdx="0" presStyleCnt="4"/>
      <dgm:spPr/>
      <dgm:t>
        <a:bodyPr/>
        <a:lstStyle/>
        <a:p>
          <a:endParaRPr lang="en-US"/>
        </a:p>
      </dgm:t>
    </dgm:pt>
    <dgm:pt modelId="{B348FFAF-8BE4-4E04-82E8-088CDC0C2007}" type="pres">
      <dgm:prSet presAssocID="{E9635DDB-9D1E-4F69-B158-87EF620EC617}" presName="noChildren" presStyleCnt="0"/>
      <dgm:spPr/>
    </dgm:pt>
    <dgm:pt modelId="{A4826E9C-3660-4E85-9783-61D6BA59B662}" type="pres">
      <dgm:prSet presAssocID="{E9635DDB-9D1E-4F69-B158-87EF620EC617}" presName="gap" presStyleCnt="0"/>
      <dgm:spPr/>
    </dgm:pt>
    <dgm:pt modelId="{570108DE-9688-47CD-8054-97FD7E927E79}" type="pres">
      <dgm:prSet presAssocID="{E9635DDB-9D1E-4F69-B158-87EF620EC617}" presName="medCircle2" presStyleLbl="vennNode1" presStyleIdx="1" presStyleCnt="4"/>
      <dgm:spPr/>
    </dgm:pt>
    <dgm:pt modelId="{A2C6D9A0-27D9-4E9D-8F39-E0F0A399E6FE}" type="pres">
      <dgm:prSet presAssocID="{E9635DDB-9D1E-4F69-B158-87EF620EC617}" presName="txLvlOnly1" presStyleLbl="revTx" presStyleIdx="1" presStyleCnt="4"/>
      <dgm:spPr/>
      <dgm:t>
        <a:bodyPr/>
        <a:lstStyle/>
        <a:p>
          <a:endParaRPr lang="en-US"/>
        </a:p>
      </dgm:t>
    </dgm:pt>
    <dgm:pt modelId="{4E1C30B6-F42E-49D8-BE64-2B18D0B4EBA2}" type="pres">
      <dgm:prSet presAssocID="{89A27875-A197-4E34-8538-C8562361BDE9}" presName="noChildren" presStyleCnt="0"/>
      <dgm:spPr/>
    </dgm:pt>
    <dgm:pt modelId="{D32CEF3B-0BC9-4EB4-A864-30763515D3E6}" type="pres">
      <dgm:prSet presAssocID="{89A27875-A197-4E34-8538-C8562361BDE9}" presName="gap" presStyleCnt="0"/>
      <dgm:spPr/>
    </dgm:pt>
    <dgm:pt modelId="{19B3707A-E098-4CC5-9550-589DF5266010}" type="pres">
      <dgm:prSet presAssocID="{89A27875-A197-4E34-8538-C8562361BDE9}" presName="medCircle2" presStyleLbl="vennNode1" presStyleIdx="2" presStyleCnt="4"/>
      <dgm:spPr/>
    </dgm:pt>
    <dgm:pt modelId="{98CE2C03-349E-4694-BDAD-664884D5F82F}" type="pres">
      <dgm:prSet presAssocID="{89A27875-A197-4E34-8538-C8562361BDE9}" presName="txLvlOnly1" presStyleLbl="revTx" presStyleIdx="2" presStyleCnt="4"/>
      <dgm:spPr/>
      <dgm:t>
        <a:bodyPr/>
        <a:lstStyle/>
        <a:p>
          <a:endParaRPr lang="en-US"/>
        </a:p>
      </dgm:t>
    </dgm:pt>
    <dgm:pt modelId="{4F6C6E58-10B5-474D-BD7F-7B636FB2782D}" type="pres">
      <dgm:prSet presAssocID="{E78D2E98-FA21-4236-8F3A-1DEF017EAC9B}" presName="noChildren" presStyleCnt="0"/>
      <dgm:spPr/>
    </dgm:pt>
    <dgm:pt modelId="{0A93964D-B299-4E5E-A5E6-83F4C6B65747}" type="pres">
      <dgm:prSet presAssocID="{E78D2E98-FA21-4236-8F3A-1DEF017EAC9B}" presName="gap" presStyleCnt="0"/>
      <dgm:spPr/>
    </dgm:pt>
    <dgm:pt modelId="{F1F5A9B1-53CA-4918-8290-441EC5945D94}" type="pres">
      <dgm:prSet presAssocID="{E78D2E98-FA21-4236-8F3A-1DEF017EAC9B}" presName="medCircle2" presStyleLbl="vennNode1" presStyleIdx="3" presStyleCnt="4"/>
      <dgm:spPr/>
    </dgm:pt>
    <dgm:pt modelId="{23BB866B-2BEE-451B-B518-3D5A5FB3F8F0}" type="pres">
      <dgm:prSet presAssocID="{E78D2E98-FA21-4236-8F3A-1DEF017EAC9B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C261CDF8-7207-4F03-A97C-8138C2FD97B3}" type="presOf" srcId="{50665F87-46C2-4E56-91D8-1C8AEDE7E27E}" destId="{BBBDEE92-647C-45B0-A521-275C104FF4AB}" srcOrd="0" destOrd="0" presId="urn:microsoft.com/office/officeart/2008/layout/VerticalCircleList"/>
    <dgm:cxn modelId="{FB285C71-5AD1-4F3C-BDF3-7B81D8A7E1FB}" srcId="{50665F87-46C2-4E56-91D8-1C8AEDE7E27E}" destId="{89A27875-A197-4E34-8538-C8562361BDE9}" srcOrd="2" destOrd="0" parTransId="{5B6797BD-9106-428E-80BC-98B090E4EE4A}" sibTransId="{EF81DE88-F090-4922-AC32-1B53089F94C0}"/>
    <dgm:cxn modelId="{3CB72790-BD2C-42FE-BCC8-135FBD3A88FE}" type="presOf" srcId="{E9635DDB-9D1E-4F69-B158-87EF620EC617}" destId="{A2C6D9A0-27D9-4E9D-8F39-E0F0A399E6FE}" srcOrd="0" destOrd="0" presId="urn:microsoft.com/office/officeart/2008/layout/VerticalCircleList"/>
    <dgm:cxn modelId="{2CD63662-AC27-43CD-AF02-1A5D19F419C0}" type="presOf" srcId="{E78D2E98-FA21-4236-8F3A-1DEF017EAC9B}" destId="{23BB866B-2BEE-451B-B518-3D5A5FB3F8F0}" srcOrd="0" destOrd="0" presId="urn:microsoft.com/office/officeart/2008/layout/VerticalCircleList"/>
    <dgm:cxn modelId="{AE2CD8AB-7FD7-45E9-B1DF-306B5201025F}" type="presOf" srcId="{B85833B6-A16C-4C33-BB58-2747328042EE}" destId="{6B206758-FA38-4511-A437-F1C8751CB76D}" srcOrd="0" destOrd="0" presId="urn:microsoft.com/office/officeart/2008/layout/VerticalCircleList"/>
    <dgm:cxn modelId="{A539C3E1-448C-4DCA-9DFD-970DFE01B9C0}" srcId="{50665F87-46C2-4E56-91D8-1C8AEDE7E27E}" destId="{B85833B6-A16C-4C33-BB58-2747328042EE}" srcOrd="0" destOrd="0" parTransId="{8B94E315-4844-46BB-9F7A-0FD3D0791398}" sibTransId="{E0355E97-1FB1-4C11-B3CF-D008DE6C0485}"/>
    <dgm:cxn modelId="{15AFEE3F-26C2-4544-A77C-2D7FA994C041}" srcId="{50665F87-46C2-4E56-91D8-1C8AEDE7E27E}" destId="{E78D2E98-FA21-4236-8F3A-1DEF017EAC9B}" srcOrd="3" destOrd="0" parTransId="{CA0322F8-7D97-4935-8D8C-A02910434741}" sibTransId="{B480073E-4C26-4D96-9299-082AEFC6761C}"/>
    <dgm:cxn modelId="{96DBB4F6-CA80-496A-B46D-C3D6A00C8BFF}" type="presOf" srcId="{89A27875-A197-4E34-8538-C8562361BDE9}" destId="{98CE2C03-349E-4694-BDAD-664884D5F82F}" srcOrd="0" destOrd="0" presId="urn:microsoft.com/office/officeart/2008/layout/VerticalCircleList"/>
    <dgm:cxn modelId="{A0D5ACFE-9BC9-4245-AED8-E6680BCB31F4}" srcId="{50665F87-46C2-4E56-91D8-1C8AEDE7E27E}" destId="{E9635DDB-9D1E-4F69-B158-87EF620EC617}" srcOrd="1" destOrd="0" parTransId="{5DEE8EE2-32F6-4C0A-ACF1-8D95375E8F1C}" sibTransId="{7A3E7F9F-7F13-4DB4-ADC2-5CC5158CD701}"/>
    <dgm:cxn modelId="{8C15F511-5985-470B-B145-10064298F0B5}" type="presParOf" srcId="{BBBDEE92-647C-45B0-A521-275C104FF4AB}" destId="{8B266FA9-0883-4846-B854-9AD716DB2ED3}" srcOrd="0" destOrd="0" presId="urn:microsoft.com/office/officeart/2008/layout/VerticalCircleList"/>
    <dgm:cxn modelId="{EF0C3679-AEDC-4565-99B6-789B2FDAB6C7}" type="presParOf" srcId="{8B266FA9-0883-4846-B854-9AD716DB2ED3}" destId="{D6991B50-CE13-496A-A524-7BE432D4D6F8}" srcOrd="0" destOrd="0" presId="urn:microsoft.com/office/officeart/2008/layout/VerticalCircleList"/>
    <dgm:cxn modelId="{9712FEDC-274A-4D69-81CA-A16CBB2FB8AC}" type="presParOf" srcId="{8B266FA9-0883-4846-B854-9AD716DB2ED3}" destId="{362EDEED-4852-4B21-A4EF-185EE84A3430}" srcOrd="1" destOrd="0" presId="urn:microsoft.com/office/officeart/2008/layout/VerticalCircleList"/>
    <dgm:cxn modelId="{3C6F6A76-9AD6-4925-8A1C-C6DE346202E8}" type="presParOf" srcId="{8B266FA9-0883-4846-B854-9AD716DB2ED3}" destId="{6B206758-FA38-4511-A437-F1C8751CB76D}" srcOrd="2" destOrd="0" presId="urn:microsoft.com/office/officeart/2008/layout/VerticalCircleList"/>
    <dgm:cxn modelId="{20350AB8-EE12-4B8C-B0CF-A4F720953136}" type="presParOf" srcId="{BBBDEE92-647C-45B0-A521-275C104FF4AB}" destId="{B348FFAF-8BE4-4E04-82E8-088CDC0C2007}" srcOrd="1" destOrd="0" presId="urn:microsoft.com/office/officeart/2008/layout/VerticalCircleList"/>
    <dgm:cxn modelId="{F1006DA6-4868-4462-8812-AE85BDFDDCA5}" type="presParOf" srcId="{B348FFAF-8BE4-4E04-82E8-088CDC0C2007}" destId="{A4826E9C-3660-4E85-9783-61D6BA59B662}" srcOrd="0" destOrd="0" presId="urn:microsoft.com/office/officeart/2008/layout/VerticalCircleList"/>
    <dgm:cxn modelId="{FFF54D24-8DA8-4BEC-939E-5142625270AD}" type="presParOf" srcId="{B348FFAF-8BE4-4E04-82E8-088CDC0C2007}" destId="{570108DE-9688-47CD-8054-97FD7E927E79}" srcOrd="1" destOrd="0" presId="urn:microsoft.com/office/officeart/2008/layout/VerticalCircleList"/>
    <dgm:cxn modelId="{4DEB8797-5F6D-4F1F-842D-BE84081743A1}" type="presParOf" srcId="{B348FFAF-8BE4-4E04-82E8-088CDC0C2007}" destId="{A2C6D9A0-27D9-4E9D-8F39-E0F0A399E6FE}" srcOrd="2" destOrd="0" presId="urn:microsoft.com/office/officeart/2008/layout/VerticalCircleList"/>
    <dgm:cxn modelId="{27886A65-6F5F-4D3C-B8C1-05102EB1A41E}" type="presParOf" srcId="{BBBDEE92-647C-45B0-A521-275C104FF4AB}" destId="{4E1C30B6-F42E-49D8-BE64-2B18D0B4EBA2}" srcOrd="2" destOrd="0" presId="urn:microsoft.com/office/officeart/2008/layout/VerticalCircleList"/>
    <dgm:cxn modelId="{8149A3A5-3D73-4606-9C75-FF4080E6A92F}" type="presParOf" srcId="{4E1C30B6-F42E-49D8-BE64-2B18D0B4EBA2}" destId="{D32CEF3B-0BC9-4EB4-A864-30763515D3E6}" srcOrd="0" destOrd="0" presId="urn:microsoft.com/office/officeart/2008/layout/VerticalCircleList"/>
    <dgm:cxn modelId="{37BBCF9A-07E5-4400-920E-4F9636433A83}" type="presParOf" srcId="{4E1C30B6-F42E-49D8-BE64-2B18D0B4EBA2}" destId="{19B3707A-E098-4CC5-9550-589DF5266010}" srcOrd="1" destOrd="0" presId="urn:microsoft.com/office/officeart/2008/layout/VerticalCircleList"/>
    <dgm:cxn modelId="{8A30AAE5-DD0F-4407-A4E0-CBFDC9032BDD}" type="presParOf" srcId="{4E1C30B6-F42E-49D8-BE64-2B18D0B4EBA2}" destId="{98CE2C03-349E-4694-BDAD-664884D5F82F}" srcOrd="2" destOrd="0" presId="urn:microsoft.com/office/officeart/2008/layout/VerticalCircleList"/>
    <dgm:cxn modelId="{BF5F2E88-9636-4C0A-8B8F-8A47F8560116}" type="presParOf" srcId="{BBBDEE92-647C-45B0-A521-275C104FF4AB}" destId="{4F6C6E58-10B5-474D-BD7F-7B636FB2782D}" srcOrd="3" destOrd="0" presId="urn:microsoft.com/office/officeart/2008/layout/VerticalCircleList"/>
    <dgm:cxn modelId="{D11014D5-5D6A-44D1-B701-49F788A53C8C}" type="presParOf" srcId="{4F6C6E58-10B5-474D-BD7F-7B636FB2782D}" destId="{0A93964D-B299-4E5E-A5E6-83F4C6B65747}" srcOrd="0" destOrd="0" presId="urn:microsoft.com/office/officeart/2008/layout/VerticalCircleList"/>
    <dgm:cxn modelId="{668B1A86-4B4F-4D8C-86A7-032038AB2E5D}" type="presParOf" srcId="{4F6C6E58-10B5-474D-BD7F-7B636FB2782D}" destId="{F1F5A9B1-53CA-4918-8290-441EC5945D94}" srcOrd="1" destOrd="0" presId="urn:microsoft.com/office/officeart/2008/layout/VerticalCircleList"/>
    <dgm:cxn modelId="{84B57C8D-844F-4871-BFDA-B49AF046E161}" type="presParOf" srcId="{4F6C6E58-10B5-474D-BD7F-7B636FB2782D}" destId="{23BB866B-2BEE-451B-B518-3D5A5FB3F8F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F68F4-BCCD-443D-8CC8-8A9B54BAA075}">
      <dsp:nvSpPr>
        <dsp:cNvPr id="0" name=""/>
        <dsp:cNvSpPr/>
      </dsp:nvSpPr>
      <dsp:spPr>
        <a:xfrm>
          <a:off x="0" y="10268"/>
          <a:ext cx="7634287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Importing and converting JSON data into a usable format in R</a:t>
          </a:r>
          <a:endParaRPr lang="en-US" sz="2500" kern="1200" dirty="0"/>
        </a:p>
      </dsp:txBody>
      <dsp:txXfrm>
        <a:off x="47120" y="57388"/>
        <a:ext cx="7540047" cy="871010"/>
      </dsp:txXfrm>
    </dsp:sp>
    <dsp:sp modelId="{C008A396-933E-4A58-A8C8-4F1E0F66AA29}">
      <dsp:nvSpPr>
        <dsp:cNvPr id="0" name=""/>
        <dsp:cNvSpPr/>
      </dsp:nvSpPr>
      <dsp:spPr>
        <a:xfrm>
          <a:off x="0" y="975518"/>
          <a:ext cx="7634287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8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Lists inside of lists are not usable in tree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Created multiple databases</a:t>
          </a:r>
          <a:endParaRPr lang="en-US" sz="2000" kern="1200" dirty="0"/>
        </a:p>
      </dsp:txBody>
      <dsp:txXfrm>
        <a:off x="0" y="975518"/>
        <a:ext cx="7634287" cy="659812"/>
      </dsp:txXfrm>
    </dsp:sp>
    <dsp:sp modelId="{EDDDE4BA-5FC7-4BE7-AF6D-7B9D7944A816}">
      <dsp:nvSpPr>
        <dsp:cNvPr id="0" name=""/>
        <dsp:cNvSpPr/>
      </dsp:nvSpPr>
      <dsp:spPr>
        <a:xfrm>
          <a:off x="0" y="1635331"/>
          <a:ext cx="7634287" cy="965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Purely text data analysis</a:t>
          </a:r>
          <a:endParaRPr lang="en-US" sz="2500" kern="1200" dirty="0"/>
        </a:p>
      </dsp:txBody>
      <dsp:txXfrm>
        <a:off x="47120" y="1682451"/>
        <a:ext cx="7540047" cy="871010"/>
      </dsp:txXfrm>
    </dsp:sp>
    <dsp:sp modelId="{4ED5110B-C90D-484E-A7A9-B457B836C79A}">
      <dsp:nvSpPr>
        <dsp:cNvPr id="0" name=""/>
        <dsp:cNvSpPr/>
      </dsp:nvSpPr>
      <dsp:spPr>
        <a:xfrm>
          <a:off x="0" y="2600581"/>
          <a:ext cx="763428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8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Simplifying ingredient names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Used stemming to simplify ingredients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Example: low-fat milk and skim milk are both “milk”</a:t>
          </a:r>
          <a:endParaRPr lang="en-US" sz="2000" kern="1200" dirty="0"/>
        </a:p>
      </dsp:txBody>
      <dsp:txXfrm>
        <a:off x="0" y="2600581"/>
        <a:ext cx="7634287" cy="98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7A3F-A6CE-4D29-8B65-CC2034AAF5E5}">
      <dsp:nvSpPr>
        <dsp:cNvPr id="0" name=""/>
        <dsp:cNvSpPr/>
      </dsp:nvSpPr>
      <dsp:spPr>
        <a:xfrm>
          <a:off x="0" y="82404"/>
          <a:ext cx="7634287" cy="91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Guess the most frequent cuisine type(s)</a:t>
          </a:r>
          <a:endParaRPr lang="en-US" sz="2400" kern="1200" dirty="0"/>
        </a:p>
      </dsp:txBody>
      <dsp:txXfrm>
        <a:off x="44549" y="126953"/>
        <a:ext cx="7545189" cy="823502"/>
      </dsp:txXfrm>
    </dsp:sp>
    <dsp:sp modelId="{1B50E5BC-9AFB-4DA4-A45A-8109E0621E8B}">
      <dsp:nvSpPr>
        <dsp:cNvPr id="0" name=""/>
        <dsp:cNvSpPr/>
      </dsp:nvSpPr>
      <dsp:spPr>
        <a:xfrm>
          <a:off x="0" y="995004"/>
          <a:ext cx="7634287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89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Italian, Mexican, and Southern US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Creates a baseline for all other models</a:t>
          </a:r>
          <a:endParaRPr lang="en-US" sz="1900" kern="1200" dirty="0"/>
        </a:p>
      </dsp:txBody>
      <dsp:txXfrm>
        <a:off x="0" y="995004"/>
        <a:ext cx="7634287" cy="621000"/>
      </dsp:txXfrm>
    </dsp:sp>
    <dsp:sp modelId="{1C95DD6E-F177-433F-9A85-567FB3DEC99E}">
      <dsp:nvSpPr>
        <dsp:cNvPr id="0" name=""/>
        <dsp:cNvSpPr/>
      </dsp:nvSpPr>
      <dsp:spPr>
        <a:xfrm>
          <a:off x="0" y="1616004"/>
          <a:ext cx="7634287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ingredient falls in a Top 10 List, then it must be that cuisine type</a:t>
          </a:r>
          <a:endParaRPr lang="en-US" sz="2400" kern="1200" dirty="0"/>
        </a:p>
      </dsp:txBody>
      <dsp:txXfrm>
        <a:off x="44549" y="1660553"/>
        <a:ext cx="7545189" cy="823502"/>
      </dsp:txXfrm>
    </dsp:sp>
    <dsp:sp modelId="{5A4F008E-123D-4F9A-9904-2677534E099E}">
      <dsp:nvSpPr>
        <dsp:cNvPr id="0" name=""/>
        <dsp:cNvSpPr/>
      </dsp:nvSpPr>
      <dsp:spPr>
        <a:xfrm>
          <a:off x="0" y="2528604"/>
          <a:ext cx="7634287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89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Use unique ingredients only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Relies on accurate text analytics</a:t>
          </a:r>
          <a:endParaRPr lang="en-US" sz="1900" kern="1200" dirty="0"/>
        </a:p>
      </dsp:txBody>
      <dsp:txXfrm>
        <a:off x="0" y="2528604"/>
        <a:ext cx="7634287" cy="621000"/>
      </dsp:txXfrm>
    </dsp:sp>
    <dsp:sp modelId="{5858237A-6C70-4C3D-ACD7-C3827E35B50C}">
      <dsp:nvSpPr>
        <dsp:cNvPr id="0" name=""/>
        <dsp:cNvSpPr/>
      </dsp:nvSpPr>
      <dsp:spPr>
        <a:xfrm>
          <a:off x="0" y="3149604"/>
          <a:ext cx="7634287" cy="912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** Decision tree</a:t>
          </a:r>
          <a:endParaRPr lang="en-US" sz="2400" kern="1200" dirty="0"/>
        </a:p>
      </dsp:txBody>
      <dsp:txXfrm>
        <a:off x="44549" y="3194153"/>
        <a:ext cx="7545189" cy="823502"/>
      </dsp:txXfrm>
    </dsp:sp>
    <dsp:sp modelId="{72A74B1F-860C-4B87-BA09-CB843B1F4CA2}">
      <dsp:nvSpPr>
        <dsp:cNvPr id="0" name=""/>
        <dsp:cNvSpPr/>
      </dsp:nvSpPr>
      <dsp:spPr>
        <a:xfrm>
          <a:off x="0" y="4062204"/>
          <a:ext cx="763428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89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Neglects less frequent cuisine types</a:t>
          </a:r>
          <a:endParaRPr lang="en-US" sz="1900" kern="1200" dirty="0"/>
        </a:p>
      </dsp:txBody>
      <dsp:txXfrm>
        <a:off x="0" y="4062204"/>
        <a:ext cx="7634287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F2165-40C6-4A5E-BEC1-3F617F026BC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80C59-933E-4932-B8E5-14443E3D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#Load in the data. 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jsonlite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train&lt;-</a:t>
            </a:r>
            <a:r>
              <a:rPr lang="en-US" dirty="0" err="1" smtClean="0"/>
              <a:t>fromJSON</a:t>
            </a:r>
            <a:r>
              <a:rPr lang="en-US" dirty="0" smtClean="0"/>
              <a:t>("C:\\Users\\krugers\\Documents\\PERSONAL\\BANA 6660\\Project 2\\train.</a:t>
            </a:r>
            <a:r>
              <a:rPr lang="en-US" dirty="0" err="1" smtClean="0"/>
              <a:t>json</a:t>
            </a:r>
            <a:r>
              <a:rPr lang="en-US" dirty="0" smtClean="0"/>
              <a:t>",flatten=TRUE)</a:t>
            </a:r>
          </a:p>
          <a:p>
            <a:endParaRPr lang="en-US" dirty="0" smtClean="0"/>
          </a:p>
          <a:p>
            <a:r>
              <a:rPr lang="en-US" dirty="0" smtClean="0"/>
              <a:t>#Split data into test and training.</a:t>
            </a:r>
          </a:p>
          <a:p>
            <a:r>
              <a:rPr lang="en-US" dirty="0" err="1" smtClean="0"/>
              <a:t>set.seed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trainset = sample(1:nrow(train), </a:t>
            </a:r>
            <a:r>
              <a:rPr lang="en-US" dirty="0" err="1" smtClean="0"/>
              <a:t>nrow</a:t>
            </a:r>
            <a:r>
              <a:rPr lang="en-US" dirty="0" smtClean="0"/>
              <a:t>(train)/2)</a:t>
            </a:r>
          </a:p>
          <a:p>
            <a:r>
              <a:rPr lang="en-US" dirty="0" smtClean="0"/>
              <a:t>training = train[trainset,]</a:t>
            </a:r>
          </a:p>
          <a:p>
            <a:r>
              <a:rPr lang="en-US" dirty="0" smtClean="0"/>
              <a:t>validation = train[-trainset,]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#Make a frequency table of each cuisine type. </a:t>
            </a:r>
          </a:p>
          <a:p>
            <a:r>
              <a:rPr lang="en-US" dirty="0" err="1" smtClean="0"/>
              <a:t>diff_cuisines</a:t>
            </a:r>
            <a:r>
              <a:rPr lang="en-US" dirty="0" smtClean="0"/>
              <a:t>&lt;-unique(</a:t>
            </a:r>
            <a:r>
              <a:rPr lang="en-US" dirty="0" err="1" smtClean="0"/>
              <a:t>train$cuisine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ftable</a:t>
            </a:r>
            <a:r>
              <a:rPr lang="en-US" dirty="0" smtClean="0"/>
              <a:t>&lt;-table(</a:t>
            </a:r>
            <a:r>
              <a:rPr lang="en-US" dirty="0" err="1" smtClean="0"/>
              <a:t>train$cuisine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ftable</a:t>
            </a:r>
            <a:r>
              <a:rPr lang="en-US" dirty="0" smtClean="0"/>
              <a:t>&lt;- sort(</a:t>
            </a:r>
            <a:r>
              <a:rPr lang="en-US" dirty="0" err="1" smtClean="0"/>
              <a:t>ftable</a:t>
            </a:r>
            <a:r>
              <a:rPr lang="en-US" dirty="0" smtClean="0"/>
              <a:t>, decreasing=TRUE)</a:t>
            </a:r>
          </a:p>
          <a:p>
            <a:r>
              <a:rPr lang="en-US" dirty="0" smtClean="0"/>
              <a:t>par(las=3)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ftable</a:t>
            </a:r>
            <a:r>
              <a:rPr lang="en-US" dirty="0" smtClean="0"/>
              <a:t>, main="Types of Cuisine", </a:t>
            </a:r>
            <a:r>
              <a:rPr lang="en-US" dirty="0" err="1" smtClean="0"/>
              <a:t>xlab</a:t>
            </a:r>
            <a:r>
              <a:rPr lang="en-US" dirty="0" smtClean="0"/>
              <a:t>="Cuisine", </a:t>
            </a:r>
            <a:r>
              <a:rPr lang="en-US" dirty="0" err="1" smtClean="0"/>
              <a:t>ylab</a:t>
            </a:r>
            <a:r>
              <a:rPr lang="en-US" dirty="0" smtClean="0"/>
              <a:t>="Frequency", </a:t>
            </a:r>
            <a:r>
              <a:rPr lang="en-US" dirty="0" err="1" smtClean="0"/>
              <a:t>cex.names</a:t>
            </a:r>
            <a:r>
              <a:rPr lang="en-US" dirty="0" smtClean="0"/>
              <a:t> = .7)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#Find top 5 unique ingredients for each cuisine.</a:t>
            </a:r>
          </a:p>
          <a:p>
            <a:r>
              <a:rPr lang="en-US" dirty="0" smtClean="0"/>
              <a:t>library(tm)</a:t>
            </a:r>
          </a:p>
          <a:p>
            <a:r>
              <a:rPr lang="en-US" dirty="0" smtClean="0"/>
              <a:t>#Put into TM Function</a:t>
            </a:r>
          </a:p>
          <a:p>
            <a:r>
              <a:rPr lang="en-US" dirty="0" err="1" smtClean="0"/>
              <a:t>SimpleIngredients</a:t>
            </a:r>
            <a:r>
              <a:rPr lang="en-US" dirty="0" smtClean="0"/>
              <a:t>&lt;-Corpus(</a:t>
            </a:r>
            <a:r>
              <a:rPr lang="en-US" dirty="0" err="1" smtClean="0"/>
              <a:t>VectorSource</a:t>
            </a:r>
            <a:r>
              <a:rPr lang="en-US" dirty="0" smtClean="0"/>
              <a:t>(</a:t>
            </a:r>
            <a:r>
              <a:rPr lang="en-US" dirty="0" err="1" smtClean="0"/>
              <a:t>training$ingredients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#Stemming to </a:t>
            </a:r>
            <a:r>
              <a:rPr lang="en-US" dirty="0" err="1" smtClean="0"/>
              <a:t>simplfy</a:t>
            </a:r>
            <a:r>
              <a:rPr lang="en-US" dirty="0" smtClean="0"/>
              <a:t> ingredients</a:t>
            </a:r>
          </a:p>
          <a:p>
            <a:r>
              <a:rPr lang="en-US" dirty="0" err="1" smtClean="0"/>
              <a:t>SimpleIngredients</a:t>
            </a:r>
            <a:r>
              <a:rPr lang="en-US" dirty="0" smtClean="0"/>
              <a:t> &lt;- </a:t>
            </a:r>
            <a:r>
              <a:rPr lang="en-US" dirty="0" err="1" smtClean="0"/>
              <a:t>tm_map</a:t>
            </a:r>
            <a:r>
              <a:rPr lang="en-US" dirty="0" smtClean="0"/>
              <a:t>(</a:t>
            </a:r>
            <a:r>
              <a:rPr lang="en-US" dirty="0" err="1" smtClean="0"/>
              <a:t>SimpleIngredients</a:t>
            </a:r>
            <a:r>
              <a:rPr lang="en-US" dirty="0" smtClean="0"/>
              <a:t>, </a:t>
            </a:r>
            <a:r>
              <a:rPr lang="en-US" dirty="0" err="1" smtClean="0"/>
              <a:t>stemDocument</a:t>
            </a:r>
            <a:r>
              <a:rPr lang="en-US" dirty="0" smtClean="0"/>
              <a:t>, language="</a:t>
            </a:r>
            <a:r>
              <a:rPr lang="en-US" dirty="0" err="1" smtClean="0"/>
              <a:t>english</a:t>
            </a:r>
            <a:r>
              <a:rPr lang="en-US" dirty="0" smtClean="0"/>
              <a:t>")</a:t>
            </a:r>
          </a:p>
          <a:p>
            <a:r>
              <a:rPr lang="en-US" dirty="0" smtClean="0"/>
              <a:t>inspect(</a:t>
            </a:r>
            <a:r>
              <a:rPr lang="en-US" dirty="0" err="1" smtClean="0"/>
              <a:t>SimpleIngredients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DTM&lt;-</a:t>
            </a:r>
            <a:r>
              <a:rPr lang="en-US" dirty="0" err="1" smtClean="0"/>
              <a:t>DocumentTermMatrix</a:t>
            </a:r>
            <a:r>
              <a:rPr lang="en-US" dirty="0" smtClean="0"/>
              <a:t>(</a:t>
            </a:r>
            <a:r>
              <a:rPr lang="en-US" dirty="0" err="1" smtClean="0"/>
              <a:t>SimpleIngredients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inspect(DTM[1:5,1:20])</a:t>
            </a:r>
          </a:p>
          <a:p>
            <a:r>
              <a:rPr lang="en-US" dirty="0" err="1" smtClean="0"/>
              <a:t>FrequencyIngredients</a:t>
            </a:r>
            <a:r>
              <a:rPr lang="en-US" dirty="0" smtClean="0"/>
              <a:t>&lt;- </a:t>
            </a:r>
            <a:r>
              <a:rPr lang="en-US" dirty="0" err="1" smtClean="0"/>
              <a:t>colSums</a:t>
            </a:r>
            <a:r>
              <a:rPr lang="en-US" dirty="0" smtClean="0"/>
              <a:t>(</a:t>
            </a:r>
            <a:r>
              <a:rPr lang="en-US" dirty="0" err="1" smtClean="0"/>
              <a:t>as.matrix</a:t>
            </a:r>
            <a:r>
              <a:rPr lang="en-US" dirty="0" smtClean="0"/>
              <a:t>(DTM))</a:t>
            </a:r>
          </a:p>
          <a:p>
            <a:r>
              <a:rPr lang="en-US" dirty="0" smtClean="0"/>
              <a:t>length(</a:t>
            </a:r>
            <a:r>
              <a:rPr lang="en-US" dirty="0" err="1" smtClean="0"/>
              <a:t>FrequencyIngredients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FrequencyIngredients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OrderedFrequencyIngredients</a:t>
            </a:r>
            <a:r>
              <a:rPr lang="en-US" dirty="0" smtClean="0"/>
              <a:t>&lt;-order(</a:t>
            </a:r>
            <a:r>
              <a:rPr lang="en-US" dirty="0" err="1" smtClean="0"/>
              <a:t>FrequencyIngredients,decreasing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TopIngredients</a:t>
            </a:r>
            <a:r>
              <a:rPr lang="en-US" dirty="0" smtClean="0"/>
              <a:t>&lt;- </a:t>
            </a:r>
            <a:r>
              <a:rPr lang="en-US" dirty="0" err="1" smtClean="0"/>
              <a:t>FrequencyIngredients</a:t>
            </a:r>
            <a:r>
              <a:rPr lang="en-US" dirty="0" smtClean="0"/>
              <a:t>[</a:t>
            </a:r>
            <a:r>
              <a:rPr lang="en-US" dirty="0" err="1" smtClean="0"/>
              <a:t>OrderedFrequencyIngredients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TopIngredients</a:t>
            </a:r>
            <a:r>
              <a:rPr lang="en-US" dirty="0" smtClean="0"/>
              <a:t>[1:10]</a:t>
            </a:r>
          </a:p>
          <a:p>
            <a:endParaRPr lang="en-US" dirty="0" smtClean="0"/>
          </a:p>
          <a:p>
            <a:r>
              <a:rPr lang="en-US" dirty="0" smtClean="0"/>
              <a:t>#Create function to run 10 ingredients </a:t>
            </a:r>
          </a:p>
          <a:p>
            <a:r>
              <a:rPr lang="en-US" dirty="0" smtClean="0"/>
              <a:t>Top10Ing &lt;- function(training, </a:t>
            </a:r>
            <a:r>
              <a:rPr lang="en-US" dirty="0" err="1" smtClean="0"/>
              <a:t>CuisineName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#Create function to be able to tie it to cuisine type. Takes each </a:t>
            </a:r>
            <a:r>
              <a:rPr lang="en-US" dirty="0" err="1" smtClean="0"/>
              <a:t>cusine</a:t>
            </a:r>
            <a:r>
              <a:rPr lang="en-US" dirty="0" smtClean="0"/>
              <a:t> to work out top 10 </a:t>
            </a:r>
            <a:r>
              <a:rPr lang="en-US" dirty="0" err="1" smtClean="0"/>
              <a:t>ingrendients</a:t>
            </a:r>
            <a:r>
              <a:rPr lang="en-US" dirty="0" smtClean="0"/>
              <a:t> using the previous stemming </a:t>
            </a:r>
            <a:r>
              <a:rPr lang="en-US" dirty="0" err="1" smtClean="0"/>
              <a:t>fucntion</a:t>
            </a:r>
            <a:r>
              <a:rPr lang="en-US" dirty="0" smtClean="0"/>
              <a:t> to simplify ingredients.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SubSetData</a:t>
            </a:r>
            <a:r>
              <a:rPr lang="en-US" dirty="0" smtClean="0"/>
              <a:t>&lt;- subset(</a:t>
            </a:r>
            <a:r>
              <a:rPr lang="en-US" dirty="0" err="1" smtClean="0"/>
              <a:t>training,cuisine</a:t>
            </a:r>
            <a:r>
              <a:rPr lang="en-US" dirty="0" smtClean="0"/>
              <a:t>== </a:t>
            </a:r>
            <a:r>
              <a:rPr lang="en-US" dirty="0" err="1" smtClean="0"/>
              <a:t>CuisineName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SimpleIngredients</a:t>
            </a:r>
            <a:r>
              <a:rPr lang="en-US" dirty="0" smtClean="0"/>
              <a:t>&lt;-Corpus(</a:t>
            </a:r>
            <a:r>
              <a:rPr lang="en-US" dirty="0" err="1" smtClean="0"/>
              <a:t>VectorSource</a:t>
            </a:r>
            <a:r>
              <a:rPr lang="en-US" dirty="0" smtClean="0"/>
              <a:t>(</a:t>
            </a:r>
            <a:r>
              <a:rPr lang="en-US" dirty="0" err="1" smtClean="0"/>
              <a:t>SubSetData$ingredients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SimpleIngredients</a:t>
            </a:r>
            <a:r>
              <a:rPr lang="en-US" dirty="0" smtClean="0"/>
              <a:t> &lt;- </a:t>
            </a:r>
            <a:r>
              <a:rPr lang="en-US" dirty="0" err="1" smtClean="0"/>
              <a:t>tm_map</a:t>
            </a:r>
            <a:r>
              <a:rPr lang="en-US" dirty="0" smtClean="0"/>
              <a:t>(</a:t>
            </a:r>
            <a:r>
              <a:rPr lang="en-US" dirty="0" err="1" smtClean="0"/>
              <a:t>SimpleIngredients</a:t>
            </a:r>
            <a:r>
              <a:rPr lang="en-US" dirty="0" smtClean="0"/>
              <a:t>, </a:t>
            </a:r>
            <a:r>
              <a:rPr lang="en-US" dirty="0" err="1" smtClean="0"/>
              <a:t>stemDocument</a:t>
            </a:r>
            <a:r>
              <a:rPr lang="en-US" dirty="0" smtClean="0"/>
              <a:t>, language="</a:t>
            </a:r>
            <a:r>
              <a:rPr lang="en-US" dirty="0" err="1" smtClean="0"/>
              <a:t>english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DTM&lt;-</a:t>
            </a:r>
            <a:r>
              <a:rPr lang="en-US" dirty="0" err="1" smtClean="0"/>
              <a:t>DocumentTermMatrix</a:t>
            </a:r>
            <a:r>
              <a:rPr lang="en-US" dirty="0" smtClean="0"/>
              <a:t>(</a:t>
            </a:r>
            <a:r>
              <a:rPr lang="en-US" dirty="0" err="1" smtClean="0"/>
              <a:t>SimpleIngredients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FrequencyIngredients</a:t>
            </a:r>
            <a:r>
              <a:rPr lang="en-US" dirty="0" smtClean="0"/>
              <a:t>&lt;- </a:t>
            </a:r>
            <a:r>
              <a:rPr lang="en-US" dirty="0" err="1" smtClean="0"/>
              <a:t>colSums</a:t>
            </a:r>
            <a:r>
              <a:rPr lang="en-US" dirty="0" smtClean="0"/>
              <a:t>(</a:t>
            </a:r>
            <a:r>
              <a:rPr lang="en-US" dirty="0" err="1" smtClean="0"/>
              <a:t>as.matrix</a:t>
            </a:r>
            <a:r>
              <a:rPr lang="en-US" dirty="0" smtClean="0"/>
              <a:t>(DTM))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OrderedFrequencyIngredients</a:t>
            </a:r>
            <a:r>
              <a:rPr lang="en-US" dirty="0" smtClean="0"/>
              <a:t>&lt;-order(</a:t>
            </a:r>
            <a:r>
              <a:rPr lang="en-US" dirty="0" err="1" smtClean="0"/>
              <a:t>FrequencyIngredients,decreasing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TopIngredients</a:t>
            </a:r>
            <a:r>
              <a:rPr lang="en-US" dirty="0" smtClean="0"/>
              <a:t>&lt;- </a:t>
            </a:r>
            <a:r>
              <a:rPr lang="en-US" dirty="0" err="1" smtClean="0"/>
              <a:t>FrequencyIngredients</a:t>
            </a:r>
            <a:r>
              <a:rPr lang="en-US" dirty="0" smtClean="0"/>
              <a:t>[</a:t>
            </a:r>
            <a:r>
              <a:rPr lang="en-US" dirty="0" err="1" smtClean="0"/>
              <a:t>OrderedFrequencyIngredients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names(</a:t>
            </a:r>
            <a:r>
              <a:rPr lang="en-US" dirty="0" err="1" smtClean="0"/>
              <a:t>TopIngredients</a:t>
            </a:r>
            <a:r>
              <a:rPr lang="en-US" dirty="0" smtClean="0"/>
              <a:t>[1:10])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#Table of Frequency of Ingredients</a:t>
            </a:r>
          </a:p>
          <a:p>
            <a:r>
              <a:rPr lang="en-US" dirty="0" smtClean="0"/>
              <a:t>Top10Table&lt;- matrix(data = NA, </a:t>
            </a:r>
            <a:r>
              <a:rPr lang="en-US" dirty="0" err="1" smtClean="0"/>
              <a:t>nrow</a:t>
            </a:r>
            <a:r>
              <a:rPr lang="en-US" dirty="0" smtClean="0"/>
              <a:t>=10, </a:t>
            </a:r>
            <a:r>
              <a:rPr lang="en-US" dirty="0" err="1" smtClean="0"/>
              <a:t>ncol</a:t>
            </a:r>
            <a:r>
              <a:rPr lang="en-US" dirty="0" smtClean="0"/>
              <a:t>=20)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Cuis</a:t>
            </a:r>
            <a:r>
              <a:rPr lang="en-US" dirty="0" smtClean="0"/>
              <a:t> in </a:t>
            </a:r>
            <a:r>
              <a:rPr lang="en-US" dirty="0" err="1" smtClean="0"/>
              <a:t>diff_cuisines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Top10Table[,</a:t>
            </a:r>
            <a:r>
              <a:rPr lang="en-US" dirty="0" err="1" smtClean="0"/>
              <a:t>i</a:t>
            </a:r>
            <a:r>
              <a:rPr lang="en-US" dirty="0" smtClean="0"/>
              <a:t>]&lt;- Top10Ing(training, </a:t>
            </a:r>
            <a:r>
              <a:rPr lang="en-US" dirty="0" err="1" smtClean="0"/>
              <a:t>Cuis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  print(</a:t>
            </a:r>
            <a:r>
              <a:rPr lang="en-US" dirty="0" err="1" smtClean="0"/>
              <a:t>Cuis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print(Top10Table[,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colnames</a:t>
            </a:r>
            <a:r>
              <a:rPr lang="en-US" dirty="0" smtClean="0"/>
              <a:t>(Top10Table)&lt;- </a:t>
            </a:r>
            <a:r>
              <a:rPr lang="en-US" dirty="0" err="1" smtClean="0"/>
              <a:t>diff_cuisines</a:t>
            </a:r>
            <a:endParaRPr lang="en-US" dirty="0" smtClean="0"/>
          </a:p>
          <a:p>
            <a:r>
              <a:rPr lang="en-US" dirty="0" smtClean="0"/>
              <a:t>Top10Table&lt;- </a:t>
            </a:r>
            <a:r>
              <a:rPr lang="en-US" dirty="0" err="1" smtClean="0"/>
              <a:t>data.frame</a:t>
            </a:r>
            <a:r>
              <a:rPr lang="en-US" dirty="0" smtClean="0"/>
              <a:t>(Top10Table)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#Guess Italian for all cuisine types. Create a baseline.</a:t>
            </a:r>
          </a:p>
          <a:p>
            <a:r>
              <a:rPr lang="en-US" dirty="0" smtClean="0"/>
              <a:t>Guess &lt;- rep("</a:t>
            </a:r>
            <a:r>
              <a:rPr lang="en-US" dirty="0" err="1" smtClean="0"/>
              <a:t>italian</a:t>
            </a:r>
            <a:r>
              <a:rPr lang="en-US" dirty="0" smtClean="0"/>
              <a:t>",</a:t>
            </a:r>
            <a:r>
              <a:rPr lang="en-US" dirty="0" err="1" smtClean="0"/>
              <a:t>nrow</a:t>
            </a:r>
            <a:r>
              <a:rPr lang="en-US" dirty="0" smtClean="0"/>
              <a:t>(validation))</a:t>
            </a:r>
          </a:p>
          <a:p>
            <a:r>
              <a:rPr lang="en-US" dirty="0" smtClean="0"/>
              <a:t>truth&lt;- </a:t>
            </a:r>
            <a:r>
              <a:rPr lang="en-US" dirty="0" err="1" smtClean="0"/>
              <a:t>validation$cuisine</a:t>
            </a:r>
            <a:endParaRPr lang="en-US" dirty="0" smtClean="0"/>
          </a:p>
          <a:p>
            <a:r>
              <a:rPr lang="en-US" dirty="0" err="1" smtClean="0"/>
              <a:t>NumCorrect</a:t>
            </a:r>
            <a:r>
              <a:rPr lang="en-US" dirty="0" smtClean="0"/>
              <a:t>&lt;- sum(Guess==truth)</a:t>
            </a:r>
          </a:p>
          <a:p>
            <a:r>
              <a:rPr lang="en-US" dirty="0" err="1" smtClean="0"/>
              <a:t>TotalGuess</a:t>
            </a:r>
            <a:r>
              <a:rPr lang="en-US" dirty="0" smtClean="0"/>
              <a:t>&lt;- length(Guess)</a:t>
            </a:r>
          </a:p>
          <a:p>
            <a:r>
              <a:rPr lang="en-US" dirty="0" smtClean="0"/>
              <a:t>Percent&lt;-</a:t>
            </a:r>
            <a:r>
              <a:rPr lang="en-US" dirty="0" err="1" smtClean="0"/>
              <a:t>NumCorrect</a:t>
            </a:r>
            <a:r>
              <a:rPr lang="en-US" dirty="0" smtClean="0"/>
              <a:t>/</a:t>
            </a:r>
            <a:r>
              <a:rPr lang="en-US" dirty="0" err="1" smtClean="0"/>
              <a:t>TotalGuess</a:t>
            </a:r>
            <a:endParaRPr lang="en-US" dirty="0" smtClean="0"/>
          </a:p>
          <a:p>
            <a:r>
              <a:rPr lang="en-US" dirty="0" smtClean="0"/>
              <a:t>print(Percent)</a:t>
            </a:r>
          </a:p>
          <a:p>
            <a:r>
              <a:rPr lang="en-US" dirty="0" smtClean="0"/>
              <a:t>#This is the baseline for all other prediction methods.</a:t>
            </a:r>
          </a:p>
          <a:p>
            <a:endParaRPr lang="en-US" dirty="0" smtClean="0"/>
          </a:p>
          <a:p>
            <a:r>
              <a:rPr lang="en-US" dirty="0" smtClean="0"/>
              <a:t>#Decision Tree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rpart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rpart.plot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SimpleIngredients</a:t>
            </a:r>
            <a:r>
              <a:rPr lang="en-US" dirty="0" smtClean="0"/>
              <a:t> &lt;- c(Corpus(</a:t>
            </a:r>
            <a:r>
              <a:rPr lang="en-US" dirty="0" err="1" smtClean="0"/>
              <a:t>VectorSource</a:t>
            </a:r>
            <a:r>
              <a:rPr lang="en-US" dirty="0" smtClean="0"/>
              <a:t>(</a:t>
            </a:r>
            <a:r>
              <a:rPr lang="en-US" dirty="0" err="1" smtClean="0"/>
              <a:t>training$ingredients</a:t>
            </a:r>
            <a:r>
              <a:rPr lang="en-US" dirty="0" smtClean="0"/>
              <a:t>)), Corpus(</a:t>
            </a:r>
            <a:r>
              <a:rPr lang="en-US" dirty="0" err="1" smtClean="0"/>
              <a:t>VectorSource</a:t>
            </a:r>
            <a:r>
              <a:rPr lang="en-US" dirty="0" smtClean="0"/>
              <a:t>(</a:t>
            </a:r>
            <a:r>
              <a:rPr lang="en-US" dirty="0" err="1" smtClean="0"/>
              <a:t>validation$ingredients</a:t>
            </a:r>
            <a:r>
              <a:rPr lang="en-US" dirty="0" smtClean="0"/>
              <a:t>)))</a:t>
            </a:r>
          </a:p>
          <a:p>
            <a:r>
              <a:rPr lang="en-US" dirty="0" err="1" smtClean="0"/>
              <a:t>SimpleIngredients</a:t>
            </a:r>
            <a:r>
              <a:rPr lang="en-US" dirty="0" smtClean="0"/>
              <a:t> &lt;- </a:t>
            </a:r>
            <a:r>
              <a:rPr lang="en-US" dirty="0" err="1" smtClean="0"/>
              <a:t>tm_map</a:t>
            </a:r>
            <a:r>
              <a:rPr lang="en-US" dirty="0" smtClean="0"/>
              <a:t>(</a:t>
            </a:r>
            <a:r>
              <a:rPr lang="en-US" dirty="0" err="1" smtClean="0"/>
              <a:t>SimpleIngredients</a:t>
            </a:r>
            <a:r>
              <a:rPr lang="en-US" dirty="0" smtClean="0"/>
              <a:t>, </a:t>
            </a:r>
            <a:r>
              <a:rPr lang="en-US" dirty="0" err="1" smtClean="0"/>
              <a:t>stemDocument</a:t>
            </a:r>
            <a:r>
              <a:rPr lang="en-US" dirty="0" smtClean="0"/>
              <a:t>, language="</a:t>
            </a:r>
            <a:r>
              <a:rPr lang="en-US" dirty="0" err="1" smtClean="0"/>
              <a:t>english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NEWData</a:t>
            </a:r>
            <a:r>
              <a:rPr lang="en-US" dirty="0" smtClean="0"/>
              <a:t> &lt;- </a:t>
            </a:r>
            <a:r>
              <a:rPr lang="en-US" dirty="0" err="1" smtClean="0"/>
              <a:t>DocumentTermMatrix</a:t>
            </a:r>
            <a:r>
              <a:rPr lang="en-US" dirty="0" smtClean="0"/>
              <a:t>(</a:t>
            </a:r>
            <a:r>
              <a:rPr lang="en-US" dirty="0" err="1" smtClean="0"/>
              <a:t>SimpleIngredients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NEWData</a:t>
            </a:r>
            <a:r>
              <a:rPr lang="en-US" dirty="0" smtClean="0"/>
              <a:t>&lt;- </a:t>
            </a:r>
            <a:r>
              <a:rPr lang="en-US" dirty="0" err="1" smtClean="0"/>
              <a:t>removeSparseTerms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, 0.99) </a:t>
            </a:r>
          </a:p>
          <a:p>
            <a:r>
              <a:rPr lang="en-US" dirty="0" err="1" smtClean="0"/>
              <a:t>NEWData</a:t>
            </a:r>
            <a:r>
              <a:rPr lang="en-US" dirty="0" smtClean="0"/>
              <a:t> &lt;- </a:t>
            </a:r>
            <a:r>
              <a:rPr lang="en-US" dirty="0" err="1" smtClean="0"/>
              <a:t>as.data.frame</a:t>
            </a:r>
            <a:r>
              <a:rPr lang="en-US" dirty="0" smtClean="0"/>
              <a:t>(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NEWData$cuisine</a:t>
            </a:r>
            <a:r>
              <a:rPr lang="en-US" dirty="0" smtClean="0"/>
              <a:t> &lt;- </a:t>
            </a:r>
            <a:r>
              <a:rPr lang="en-US" dirty="0" err="1" smtClean="0"/>
              <a:t>as.factor</a:t>
            </a:r>
            <a:r>
              <a:rPr lang="en-US" dirty="0" smtClean="0"/>
              <a:t>(c(</a:t>
            </a:r>
            <a:r>
              <a:rPr lang="en-US" dirty="0" err="1" smtClean="0"/>
              <a:t>training$cuisine</a:t>
            </a:r>
            <a:r>
              <a:rPr lang="en-US" dirty="0" smtClean="0"/>
              <a:t>, </a:t>
            </a:r>
            <a:r>
              <a:rPr lang="en-US" dirty="0" err="1" smtClean="0"/>
              <a:t>validation$cuisine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trainDataset</a:t>
            </a:r>
            <a:r>
              <a:rPr lang="en-US" dirty="0" smtClean="0"/>
              <a:t>  &lt;- </a:t>
            </a:r>
            <a:r>
              <a:rPr lang="en-US" dirty="0" err="1" smtClean="0"/>
              <a:t>NEWData</a:t>
            </a:r>
            <a:r>
              <a:rPr lang="en-US" dirty="0" smtClean="0"/>
              <a:t>[1:nrow(training), ]</a:t>
            </a:r>
          </a:p>
          <a:p>
            <a:r>
              <a:rPr lang="en-US" dirty="0" err="1" smtClean="0"/>
              <a:t>testDataset</a:t>
            </a:r>
            <a:r>
              <a:rPr lang="en-US" dirty="0" smtClean="0"/>
              <a:t> &lt;- </a:t>
            </a:r>
            <a:r>
              <a:rPr lang="en-US" dirty="0" err="1" smtClean="0"/>
              <a:t>NEWData</a:t>
            </a:r>
            <a:r>
              <a:rPr lang="en-US" dirty="0" smtClean="0"/>
              <a:t>[-(1:nrow(training)), 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fit&lt;-</a:t>
            </a:r>
            <a:r>
              <a:rPr lang="en-US" dirty="0" err="1" smtClean="0"/>
              <a:t>rpart</a:t>
            </a:r>
            <a:r>
              <a:rPr lang="en-US" dirty="0" smtClean="0"/>
              <a:t>(cuisine~., data=</a:t>
            </a:r>
            <a:r>
              <a:rPr lang="en-US" dirty="0" err="1" smtClean="0"/>
              <a:t>trainDataset</a:t>
            </a:r>
            <a:r>
              <a:rPr lang="en-US" dirty="0" smtClean="0"/>
              <a:t>, method="class")</a:t>
            </a:r>
          </a:p>
          <a:p>
            <a:r>
              <a:rPr lang="en-US" dirty="0" err="1" smtClean="0"/>
              <a:t>prp</a:t>
            </a:r>
            <a:r>
              <a:rPr lang="en-US" dirty="0" smtClean="0"/>
              <a:t>(fit, type=1, extra=4)</a:t>
            </a:r>
          </a:p>
          <a:p>
            <a:r>
              <a:rPr lang="en-US" dirty="0" err="1" smtClean="0"/>
              <a:t>prp</a:t>
            </a:r>
            <a:r>
              <a:rPr lang="en-US" dirty="0" smtClean="0"/>
              <a:t>(fit)</a:t>
            </a:r>
          </a:p>
          <a:p>
            <a:r>
              <a:rPr lang="en-US" dirty="0" smtClean="0"/>
              <a:t>print(fit)</a:t>
            </a:r>
          </a:p>
          <a:p>
            <a:endParaRPr lang="en-US" dirty="0" smtClean="0"/>
          </a:p>
          <a:p>
            <a:r>
              <a:rPr lang="en-US" dirty="0" err="1" smtClean="0"/>
              <a:t>PredFit</a:t>
            </a:r>
            <a:r>
              <a:rPr lang="en-US" dirty="0" smtClean="0"/>
              <a:t>&lt;-predict(fit, </a:t>
            </a:r>
            <a:r>
              <a:rPr lang="en-US" dirty="0" err="1" smtClean="0"/>
              <a:t>newdata</a:t>
            </a:r>
            <a:r>
              <a:rPr lang="en-US" dirty="0" smtClean="0"/>
              <a:t>=</a:t>
            </a:r>
            <a:r>
              <a:rPr lang="en-US" dirty="0" err="1" smtClean="0"/>
              <a:t>testDataset</a:t>
            </a:r>
            <a:r>
              <a:rPr lang="en-US" dirty="0" smtClean="0"/>
              <a:t>, type="class")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PredFit,testDataset$cuisine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#See accuracy of decision tree to compare to the baseline model.</a:t>
            </a:r>
          </a:p>
          <a:p>
            <a:r>
              <a:rPr lang="en-US" dirty="0" smtClean="0"/>
              <a:t>Guess &lt;- </a:t>
            </a:r>
            <a:r>
              <a:rPr lang="en-US" dirty="0" err="1" smtClean="0"/>
              <a:t>PredFit</a:t>
            </a:r>
            <a:endParaRPr lang="en-US" dirty="0" smtClean="0"/>
          </a:p>
          <a:p>
            <a:r>
              <a:rPr lang="en-US" dirty="0" smtClean="0"/>
              <a:t>truth&lt;- </a:t>
            </a:r>
            <a:r>
              <a:rPr lang="en-US" dirty="0" err="1" smtClean="0"/>
              <a:t>testDataset$cuisine</a:t>
            </a:r>
            <a:endParaRPr lang="en-US" dirty="0" smtClean="0"/>
          </a:p>
          <a:p>
            <a:r>
              <a:rPr lang="en-US" dirty="0" smtClean="0"/>
              <a:t>NumCorrect2&lt;- sum(Guess==truth)</a:t>
            </a:r>
          </a:p>
          <a:p>
            <a:r>
              <a:rPr lang="en-US" dirty="0" smtClean="0"/>
              <a:t>TotalGuess2&lt;- length(Guess)</a:t>
            </a:r>
          </a:p>
          <a:p>
            <a:r>
              <a:rPr lang="en-US" dirty="0" smtClean="0"/>
              <a:t>Percent2&lt;-NumCorrect2/TotalGuess2</a:t>
            </a:r>
          </a:p>
          <a:p>
            <a:r>
              <a:rPr lang="en-US" dirty="0" smtClean="0"/>
              <a:t>print(Percent2)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80C59-933E-4932-B8E5-14443E3D15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80C59-933E-4932-B8E5-14443E3D1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122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09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389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3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641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14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05C68B11-C5A8-448C-8CE9-B1A273C79CFC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650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23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47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Cooking?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Kruger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78669"/>
            <a:ext cx="7633742" cy="10471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Some of our strongest geographic and cultural 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associations </a:t>
            </a:r>
            <a:r>
              <a:rPr lang="en-US" sz="2800" dirty="0"/>
              <a:t>are tied to a region's local foods. 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1" y="2590594"/>
            <a:ext cx="6932886" cy="389974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38912" y="3783724"/>
            <a:ext cx="7633742" cy="11824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Challenge: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Predict the category of a dish's cuisine given a list of its ingredients.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2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Cuisine Types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293727"/>
              </p:ext>
            </p:extLst>
          </p:nvPr>
        </p:nvGraphicFramePr>
        <p:xfrm>
          <a:off x="677917" y="1513491"/>
          <a:ext cx="8135007" cy="4855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38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Top 5 Ingredients Table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90050"/>
              </p:ext>
            </p:extLst>
          </p:nvPr>
        </p:nvGraphicFramePr>
        <p:xfrm>
          <a:off x="938756" y="1703332"/>
          <a:ext cx="7811105" cy="5037076"/>
        </p:xfrm>
        <a:graphic>
          <a:graphicData uri="http://schemas.openxmlformats.org/drawingml/2006/table">
            <a:tbl>
              <a:tblPr firstCol="1" bandRow="1">
                <a:tableStyleId>{74C1A8A3-306A-4EB7-A6B1-4F7E0EB9C5D6}</a:tableStyleId>
              </a:tblPr>
              <a:tblGrid>
                <a:gridCol w="1561789"/>
                <a:gridCol w="1041912"/>
                <a:gridCol w="1301851"/>
                <a:gridCol w="1301851"/>
                <a:gridCol w="1301851"/>
                <a:gridCol w="1301851"/>
              </a:tblGrid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G</a:t>
                      </a:r>
                      <a:r>
                        <a:rPr lang="en-US" sz="1600" b="0" u="none" strike="noStrike" dirty="0" smtClean="0">
                          <a:effectLst/>
                        </a:rPr>
                        <a:t>reek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Olive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51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Southern</a:t>
                      </a:r>
                      <a:r>
                        <a:rPr lang="en-US" sz="1600" b="0" u="none" strike="noStrike" baseline="0" dirty="0" smtClean="0">
                          <a:effectLst/>
                        </a:rPr>
                        <a:t> 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Butter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Flour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F</a:t>
                      </a:r>
                      <a:r>
                        <a:rPr lang="en-US" sz="1600" b="0" u="none" strike="noStrike" dirty="0" smtClean="0">
                          <a:effectLst/>
                        </a:rPr>
                        <a:t>ilipino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I</a:t>
                      </a:r>
                      <a:r>
                        <a:rPr lang="en-US" sz="1600" b="0" u="none" strike="noStrike" dirty="0" smtClean="0">
                          <a:effectLst/>
                        </a:rPr>
                        <a:t>ndian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Seed</a:t>
                      </a:r>
                      <a:endParaRPr lang="en-US" sz="16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J</a:t>
                      </a:r>
                      <a:r>
                        <a:rPr lang="en-US" sz="1600" b="0" u="none" strike="noStrike" dirty="0" smtClean="0">
                          <a:effectLst/>
                        </a:rPr>
                        <a:t>amaican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Spanish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Olive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I</a:t>
                      </a:r>
                      <a:r>
                        <a:rPr lang="en-US" sz="1600" b="0" u="none" strike="noStrike" dirty="0" smtClean="0">
                          <a:effectLst/>
                        </a:rPr>
                        <a:t>talian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Cheese</a:t>
                      </a:r>
                      <a:endParaRPr lang="en-US" sz="16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Olive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M</a:t>
                      </a:r>
                      <a:r>
                        <a:rPr lang="en-US" sz="1600" b="0" u="none" strike="noStrike" dirty="0" smtClean="0">
                          <a:effectLst/>
                        </a:rPr>
                        <a:t>exican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C</a:t>
                      </a:r>
                      <a:r>
                        <a:rPr lang="en-US" sz="1600" b="0" u="none" strike="noStrike" dirty="0" smtClean="0">
                          <a:effectLst/>
                        </a:rPr>
                        <a:t>hinese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B</a:t>
                      </a:r>
                      <a:r>
                        <a:rPr lang="en-US" sz="1600" b="0" u="none" strike="noStrike" dirty="0" smtClean="0">
                          <a:effectLst/>
                        </a:rPr>
                        <a:t>ritish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Flour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Egg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Butter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T</a:t>
                      </a:r>
                      <a:r>
                        <a:rPr lang="en-US" sz="1600" b="0" u="none" strike="noStrike" dirty="0" smtClean="0">
                          <a:effectLst/>
                        </a:rPr>
                        <a:t>hai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Lime</a:t>
                      </a:r>
                      <a:endParaRPr lang="en-US" sz="16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51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V</a:t>
                      </a:r>
                      <a:r>
                        <a:rPr lang="en-US" sz="1600" b="0" u="none" strike="noStrike" dirty="0" smtClean="0">
                          <a:effectLst/>
                        </a:rPr>
                        <a:t>ietnamese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51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Cajun</a:t>
                      </a:r>
                      <a:r>
                        <a:rPr lang="en-US" sz="1600" b="0" u="none" strike="noStrike" baseline="0" dirty="0" smtClean="0">
                          <a:effectLst/>
                        </a:rPr>
                        <a:t> C</a:t>
                      </a:r>
                      <a:r>
                        <a:rPr lang="en-US" sz="1600" b="0" u="none" strike="noStrike" dirty="0" smtClean="0">
                          <a:effectLst/>
                        </a:rPr>
                        <a:t>reole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Green</a:t>
                      </a:r>
                      <a:endParaRPr lang="en-US" sz="16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B</a:t>
                      </a:r>
                      <a:r>
                        <a:rPr lang="en-US" sz="1600" b="0" u="none" strike="noStrike" dirty="0" smtClean="0">
                          <a:effectLst/>
                        </a:rPr>
                        <a:t>razilian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Milk</a:t>
                      </a:r>
                      <a:endParaRPr lang="en-US" sz="16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French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Egg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Butter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J</a:t>
                      </a:r>
                      <a:r>
                        <a:rPr lang="en-US" sz="1600" b="0" u="none" strike="noStrike" dirty="0" smtClean="0">
                          <a:effectLst/>
                        </a:rPr>
                        <a:t>apanese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Irish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Flour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Butter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</a:t>
                      </a:r>
                      <a:r>
                        <a:rPr lang="en-US" sz="1600" b="0" u="none" strike="noStrike" dirty="0" smtClean="0">
                          <a:effectLst/>
                        </a:rPr>
                        <a:t>orean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Sesame</a:t>
                      </a:r>
                      <a:endParaRPr lang="en-US" sz="16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Garlic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M</a:t>
                      </a:r>
                      <a:r>
                        <a:rPr lang="en-US" sz="1600" b="0" u="none" strike="noStrike" dirty="0" smtClean="0">
                          <a:effectLst/>
                        </a:rPr>
                        <a:t>oroccan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Olive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  <a:tr h="24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Russian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Salt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Egg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Flour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Pepper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2" marR="8012" marT="801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Data cleaning</a:t>
            </a:r>
            <a:endParaRPr lang="en-US" sz="4000" i="1" dirty="0">
              <a:solidFill>
                <a:schemeClr val="accent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617008"/>
              </p:ext>
            </p:extLst>
          </p:nvPr>
        </p:nvGraphicFramePr>
        <p:xfrm>
          <a:off x="938213" y="2286000"/>
          <a:ext cx="763428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1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Model Options</a:t>
            </a:r>
            <a:endParaRPr lang="en-US" sz="4000" i="1" dirty="0">
              <a:solidFill>
                <a:schemeClr val="accent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58328"/>
              </p:ext>
            </p:extLst>
          </p:nvPr>
        </p:nvGraphicFramePr>
        <p:xfrm>
          <a:off x="938213" y="1874517"/>
          <a:ext cx="7634287" cy="4542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6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</a:t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Baseline Model</a:t>
            </a:r>
            <a:endParaRPr lang="en-US" i="1" dirty="0">
              <a:solidFill>
                <a:schemeClr val="accent5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970754"/>
              </p:ext>
            </p:extLst>
          </p:nvPr>
        </p:nvGraphicFramePr>
        <p:xfrm>
          <a:off x="725214" y="1623849"/>
          <a:ext cx="7847286" cy="491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2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</a:t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Decision Tree</a:t>
            </a:r>
            <a:endParaRPr lang="en-US" i="1" dirty="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24767"/>
              </p:ext>
            </p:extLst>
          </p:nvPr>
        </p:nvGraphicFramePr>
        <p:xfrm>
          <a:off x="938758" y="1874517"/>
          <a:ext cx="7633742" cy="480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8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</a:t>
            </a:r>
            <a:br>
              <a:rPr lang="en-US" dirty="0" smtClean="0"/>
            </a:br>
            <a:r>
              <a:rPr lang="en-US" sz="4000" i="1" dirty="0" smtClean="0">
                <a:solidFill>
                  <a:schemeClr val="accent5"/>
                </a:solidFill>
              </a:rPr>
              <a:t>Decision Tree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3594" y="1797273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Tortilla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5471" y="1797273"/>
            <a:ext cx="64008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755629" y="1797273"/>
            <a:ext cx="64008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83709" y="2344838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Parmesan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&gt;=0.5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791" y="3035037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&gt;=0.5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7504" y="3740077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Cumin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1571" y="4360678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Ginger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&gt;=0.5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7791" y="4360678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Olive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&gt;=0.5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2151" y="5302363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Fish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0711" y="5993808"/>
            <a:ext cx="118872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Cilantro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08531" y="2163033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MEXICAN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7829" y="2726220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ITALIAN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9125" y="3392541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CHINESE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1911" y="4737450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ITALIAN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64034" y="6341133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SOUTHERN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40567" y="6341133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MEXICAN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6508" y="4704100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MEXICAN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70851" y="5626306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42314" y="4704100"/>
            <a:ext cx="146304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INDIAN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10" idx="0"/>
          </p:cNvCxnSpPr>
          <p:nvPr/>
        </p:nvCxnSpPr>
        <p:spPr>
          <a:xfrm flipH="1">
            <a:off x="2678069" y="1994342"/>
            <a:ext cx="675525" cy="35049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0"/>
          </p:cNvCxnSpPr>
          <p:nvPr/>
        </p:nvCxnSpPr>
        <p:spPr>
          <a:xfrm>
            <a:off x="3272429" y="2573438"/>
            <a:ext cx="169722" cy="46159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0"/>
          </p:cNvCxnSpPr>
          <p:nvPr/>
        </p:nvCxnSpPr>
        <p:spPr>
          <a:xfrm>
            <a:off x="4036511" y="3263637"/>
            <a:ext cx="235353" cy="47644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  <a:endCxn id="14" idx="0"/>
          </p:cNvCxnSpPr>
          <p:nvPr/>
        </p:nvCxnSpPr>
        <p:spPr>
          <a:xfrm flipH="1">
            <a:off x="3442151" y="3968677"/>
            <a:ext cx="235353" cy="39200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15" idx="0"/>
          </p:cNvCxnSpPr>
          <p:nvPr/>
        </p:nvCxnSpPr>
        <p:spPr>
          <a:xfrm>
            <a:off x="3442151" y="4817878"/>
            <a:ext cx="594360" cy="4844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13" idx="1"/>
          </p:cNvCxnSpPr>
          <p:nvPr/>
        </p:nvCxnSpPr>
        <p:spPr>
          <a:xfrm>
            <a:off x="4866224" y="3968677"/>
            <a:ext cx="1005347" cy="62060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1"/>
            <a:endCxn id="16" idx="0"/>
          </p:cNvCxnSpPr>
          <p:nvPr/>
        </p:nvCxnSpPr>
        <p:spPr>
          <a:xfrm flipH="1">
            <a:off x="3275071" y="5530963"/>
            <a:ext cx="167080" cy="46284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1625</TotalTime>
  <Words>837</Words>
  <Application>Microsoft Office PowerPoint</Application>
  <PresentationFormat>On-screen Show (4:3)</PresentationFormat>
  <Paragraphs>288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What’s Cooking?</vt:lpstr>
      <vt:lpstr>Background</vt:lpstr>
      <vt:lpstr>Background Cuisine Types</vt:lpstr>
      <vt:lpstr>Background Top 5 Ingredients Table</vt:lpstr>
      <vt:lpstr>Challenges Data cleaning</vt:lpstr>
      <vt:lpstr>Challenges Model Options</vt:lpstr>
      <vt:lpstr>Model 1  Baseline Model</vt:lpstr>
      <vt:lpstr>Model 2 Decision Tree</vt:lpstr>
      <vt:lpstr>Model 2 Decision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Cooking?</dc:title>
  <dc:creator>Sarah Kruger</dc:creator>
  <cp:lastModifiedBy>Sarah Kruger</cp:lastModifiedBy>
  <cp:revision>78</cp:revision>
  <dcterms:created xsi:type="dcterms:W3CDTF">2015-11-19T04:46:20Z</dcterms:created>
  <dcterms:modified xsi:type="dcterms:W3CDTF">2015-12-01T02:27:54Z</dcterms:modified>
</cp:coreProperties>
</file>