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Roboto"/>
      <p:regular r:id="rId24"/>
      <p:bold r:id="rId25"/>
      <p:italic r:id="rId26"/>
      <p:boldItalic r:id="rId27"/>
    </p:embeddedFont>
    <p:embeddedFont>
      <p:font typeface="Roboto Medium"/>
      <p:regular r:id="rId28"/>
      <p:bold r:id="rId29"/>
      <p:italic r:id="rId30"/>
      <p:boldItalic r:id="rId31"/>
    </p:embeddedFont>
    <p:embeddedFont>
      <p:font typeface="Roboto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iXxJUvY1lnEe6ZUvRUbyEJqwl0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6E1BEF-B877-4AB6-9E5F-04B0BFCF54DE}">
  <a:tblStyle styleId="{F26E1BEF-B877-4AB6-9E5F-04B0BFCF54D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FF3B5072-8615-4AA9-A0F6-4E6C5C457722}"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3E7E45B-0327-4AAE-B720-74A07812A1C8}"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boldItalic.fntdata"/><Relationship Id="rId30" Type="http://schemas.openxmlformats.org/officeDocument/2006/relationships/font" Target="fonts/RobotoMedium-italic.fntdata"/><Relationship Id="rId33" Type="http://schemas.openxmlformats.org/officeDocument/2006/relationships/font" Target="fonts/RobotoLight-bold.fntdata"/><Relationship Id="rId32" Type="http://schemas.openxmlformats.org/officeDocument/2006/relationships/font" Target="fonts/RobotoLight-regular.fntdata"/><Relationship Id="rId35" Type="http://schemas.openxmlformats.org/officeDocument/2006/relationships/font" Target="fonts/RobotoLight-boldItalic.fntdata"/><Relationship Id="rId34" Type="http://schemas.openxmlformats.org/officeDocument/2006/relationships/font" Target="fonts/RobotoLight-italic.fntdata"/><Relationship Id="rId36"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RobotoMedium-regular.fntdata"/><Relationship Id="rId27" Type="http://schemas.openxmlformats.org/officeDocument/2006/relationships/font" Target="fonts/Roboto-boldItalic.fntdata"/><Relationship Id="rId29" Type="http://schemas.openxmlformats.org/officeDocument/2006/relationships/font" Target="fonts/RobotoMedium-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0" name="Google Shape;83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6" name="Google Shape;926;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7" name="Google Shape;927;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2693da4f986_1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6" name="Google Shape;936;g2693da4f986_1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7" name="Google Shape;937;g2693da4f986_1_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26908a53213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9" name="Google Shape;949;g26908a53213_1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0" name="Google Shape;950;g26908a53213_1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2693da4f986_1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0" name="Google Shape;960;g2693da4f986_1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1" name="Google Shape;961;g2693da4f986_1_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26908a53213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2" name="Google Shape;972;g26908a53213_1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3" name="Google Shape;973;g26908a53213_1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3" name="Google Shape;983;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4" name="Google Shape;984;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4" name="Google Shape;994;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5" name="Google Shape;995;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5" name="Google Shape;1005;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6" name="Google Shape;1006;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5" name="Google Shape;1015;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6" name="Google Shape;1016;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3" name="Google Shape;843;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4" name="Google Shape;844;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3" name="Google Shape;853;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4" name="Google Shape;854;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3" name="Google Shape;863;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4" name="Google Shape;864;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3" name="Google Shape;873;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4" name="Google Shape;874;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268a1f5633f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3" name="Google Shape;883;g268a1f5633f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4" name="Google Shape;884;g268a1f5633f_0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26908a53213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1" name="Google Shape;891;g26908a53213_3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2" name="Google Shape;892;g26908a53213_3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3" name="Google Shape;903;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4" name="Google Shape;904;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2693da4f986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4" name="Google Shape;914;g2693da4f986_1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5" name="Google Shape;915;g2693da4f986_1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4.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2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image" Target="../media/image15.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0.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12" name="Shape 12"/>
        <p:cNvGrpSpPr/>
        <p:nvPr/>
      </p:nvGrpSpPr>
      <p:grpSpPr>
        <a:xfrm>
          <a:off x="0" y="0"/>
          <a:ext cx="0" cy="0"/>
          <a:chOff x="0" y="0"/>
          <a:chExt cx="0" cy="0"/>
        </a:xfrm>
      </p:grpSpPr>
      <p:sp>
        <p:nvSpPr>
          <p:cNvPr id="13" name="Google Shape;13;p13"/>
          <p:cNvSpPr txBox="1"/>
          <p:nvPr>
            <p:ph type="title"/>
          </p:nvPr>
        </p:nvSpPr>
        <p:spPr>
          <a:xfrm>
            <a:off x="415600" y="593367"/>
            <a:ext cx="11360700" cy="763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4" name="Google Shape;14;p1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15" name="Google Shape;15;p1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st to Five Slide">
  <p:cSld name="CUSTOM_23_1">
    <p:bg>
      <p:bgPr>
        <a:solidFill>
          <a:srgbClr val="F2F2F2"/>
        </a:solidFill>
      </p:bgPr>
    </p:bg>
    <p:spTree>
      <p:nvGrpSpPr>
        <p:cNvPr id="98" name="Shape 98"/>
        <p:cNvGrpSpPr/>
        <p:nvPr/>
      </p:nvGrpSpPr>
      <p:grpSpPr>
        <a:xfrm>
          <a:off x="0" y="0"/>
          <a:ext cx="0" cy="0"/>
          <a:chOff x="0" y="0"/>
          <a:chExt cx="0" cy="0"/>
        </a:xfrm>
      </p:grpSpPr>
      <p:sp>
        <p:nvSpPr>
          <p:cNvPr id="99" name="Google Shape;99;p22"/>
          <p:cNvSpPr/>
          <p:nvPr/>
        </p:nvSpPr>
        <p:spPr>
          <a:xfrm>
            <a:off x="181367" y="169867"/>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2"/>
          <p:cNvSpPr txBox="1"/>
          <p:nvPr/>
        </p:nvSpPr>
        <p:spPr>
          <a:xfrm>
            <a:off x="0" y="359400"/>
            <a:ext cx="12192000" cy="524700"/>
          </a:xfrm>
          <a:prstGeom prst="rect">
            <a:avLst/>
          </a:prstGeom>
          <a:noFill/>
          <a:ln>
            <a:noFill/>
          </a:ln>
        </p:spPr>
        <p:txBody>
          <a:bodyPr anchorCtr="0" anchor="ctr" bIns="121900" lIns="1097275"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Fist to Five </a:t>
            </a:r>
            <a:endParaRPr b="1" i="0" sz="3200" u="none" cap="none" strike="noStrike">
              <a:solidFill>
                <a:srgbClr val="2E5E73"/>
              </a:solidFill>
              <a:latin typeface="Roboto"/>
              <a:ea typeface="Roboto"/>
              <a:cs typeface="Roboto"/>
              <a:sym typeface="Roboto"/>
            </a:endParaRPr>
          </a:p>
        </p:txBody>
      </p:sp>
      <p:cxnSp>
        <p:nvCxnSpPr>
          <p:cNvPr id="101" name="Google Shape;101;p22"/>
          <p:cNvCxnSpPr/>
          <p:nvPr/>
        </p:nvCxnSpPr>
        <p:spPr>
          <a:xfrm>
            <a:off x="0" y="1239867"/>
            <a:ext cx="9783300" cy="0"/>
          </a:xfrm>
          <a:prstGeom prst="straightConnector1">
            <a:avLst/>
          </a:prstGeom>
          <a:noFill/>
          <a:ln cap="flat" cmpd="sng" w="19050">
            <a:solidFill>
              <a:srgbClr val="2E5E73"/>
            </a:solidFill>
            <a:prstDash val="solid"/>
            <a:round/>
            <a:headEnd len="sm" w="sm" type="none"/>
            <a:tailEnd len="med" w="med" type="oval"/>
          </a:ln>
        </p:spPr>
      </p:cxnSp>
      <p:sp>
        <p:nvSpPr>
          <p:cNvPr id="102" name="Google Shape;102;p22"/>
          <p:cNvSpPr txBox="1"/>
          <p:nvPr>
            <p:ph idx="1" type="subTitle"/>
          </p:nvPr>
        </p:nvSpPr>
        <p:spPr>
          <a:xfrm>
            <a:off x="1091433" y="1674467"/>
            <a:ext cx="9849300" cy="3080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pic>
        <p:nvPicPr>
          <p:cNvPr id="103" name="Google Shape;103;p22"/>
          <p:cNvPicPr preferRelativeResize="0"/>
          <p:nvPr/>
        </p:nvPicPr>
        <p:blipFill rotWithShape="1">
          <a:blip r:embed="rId2">
            <a:alphaModFix/>
          </a:blip>
          <a:srcRect b="11668" l="0" r="0" t="0"/>
          <a:stretch/>
        </p:blipFill>
        <p:spPr>
          <a:xfrm>
            <a:off x="7806733" y="4816368"/>
            <a:ext cx="1104900" cy="2041634"/>
          </a:xfrm>
          <a:prstGeom prst="rect">
            <a:avLst/>
          </a:prstGeom>
          <a:noFill/>
          <a:ln>
            <a:noFill/>
          </a:ln>
        </p:spPr>
      </p:pic>
      <p:pic>
        <p:nvPicPr>
          <p:cNvPr id="104" name="Google Shape;104;p22"/>
          <p:cNvPicPr preferRelativeResize="0"/>
          <p:nvPr/>
        </p:nvPicPr>
        <p:blipFill rotWithShape="1">
          <a:blip r:embed="rId3">
            <a:alphaModFix/>
          </a:blip>
          <a:srcRect b="13517" l="0" r="0" t="0"/>
          <a:stretch/>
        </p:blipFill>
        <p:spPr>
          <a:xfrm>
            <a:off x="6195067" y="4848132"/>
            <a:ext cx="889000" cy="2009867"/>
          </a:xfrm>
          <a:prstGeom prst="rect">
            <a:avLst/>
          </a:prstGeom>
          <a:noFill/>
          <a:ln>
            <a:noFill/>
          </a:ln>
        </p:spPr>
      </p:pic>
      <p:pic>
        <p:nvPicPr>
          <p:cNvPr id="105" name="Google Shape;105;p22"/>
          <p:cNvPicPr preferRelativeResize="0"/>
          <p:nvPr/>
        </p:nvPicPr>
        <p:blipFill rotWithShape="1">
          <a:blip r:embed="rId4">
            <a:alphaModFix/>
          </a:blip>
          <a:srcRect b="13769" l="0" r="0" t="0"/>
          <a:stretch/>
        </p:blipFill>
        <p:spPr>
          <a:xfrm>
            <a:off x="4392900" y="4930668"/>
            <a:ext cx="977900" cy="1927333"/>
          </a:xfrm>
          <a:prstGeom prst="rect">
            <a:avLst/>
          </a:prstGeom>
          <a:noFill/>
          <a:ln>
            <a:noFill/>
          </a:ln>
        </p:spPr>
      </p:pic>
      <p:pic>
        <p:nvPicPr>
          <p:cNvPr id="106" name="Google Shape;106;p22"/>
          <p:cNvPicPr preferRelativeResize="0"/>
          <p:nvPr/>
        </p:nvPicPr>
        <p:blipFill rotWithShape="1">
          <a:blip r:embed="rId5">
            <a:alphaModFix/>
          </a:blip>
          <a:srcRect b="12495" l="0" r="0" t="0"/>
          <a:stretch/>
        </p:blipFill>
        <p:spPr>
          <a:xfrm>
            <a:off x="9471767" y="4879868"/>
            <a:ext cx="1485900" cy="1978134"/>
          </a:xfrm>
          <a:prstGeom prst="rect">
            <a:avLst/>
          </a:prstGeom>
          <a:noFill/>
          <a:ln>
            <a:noFill/>
          </a:ln>
        </p:spPr>
      </p:pic>
      <p:pic>
        <p:nvPicPr>
          <p:cNvPr id="107" name="Google Shape;107;p22"/>
          <p:cNvPicPr preferRelativeResize="0"/>
          <p:nvPr/>
        </p:nvPicPr>
        <p:blipFill rotWithShape="1">
          <a:blip r:embed="rId6">
            <a:alphaModFix/>
          </a:blip>
          <a:srcRect b="19955" l="0" r="0" t="0"/>
          <a:stretch/>
        </p:blipFill>
        <p:spPr>
          <a:xfrm>
            <a:off x="975867" y="5597435"/>
            <a:ext cx="1028700" cy="1260567"/>
          </a:xfrm>
          <a:prstGeom prst="rect">
            <a:avLst/>
          </a:prstGeom>
          <a:noFill/>
          <a:ln>
            <a:noFill/>
          </a:ln>
        </p:spPr>
      </p:pic>
      <p:pic>
        <p:nvPicPr>
          <p:cNvPr id="108" name="Google Shape;108;p22"/>
          <p:cNvPicPr preferRelativeResize="0"/>
          <p:nvPr/>
        </p:nvPicPr>
        <p:blipFill rotWithShape="1">
          <a:blip r:embed="rId7">
            <a:alphaModFix/>
          </a:blip>
          <a:srcRect b="12495" l="0" r="0" t="0"/>
          <a:stretch/>
        </p:blipFill>
        <p:spPr>
          <a:xfrm>
            <a:off x="2745867" y="4879868"/>
            <a:ext cx="1016000" cy="1978134"/>
          </a:xfrm>
          <a:prstGeom prst="rect">
            <a:avLst/>
          </a:prstGeom>
          <a:noFill/>
          <a:ln>
            <a:noFill/>
          </a:ln>
        </p:spPr>
      </p:pic>
      <p:pic>
        <p:nvPicPr>
          <p:cNvPr id="109" name="Google Shape;109;p22"/>
          <p:cNvPicPr preferRelativeResize="0"/>
          <p:nvPr/>
        </p:nvPicPr>
        <p:blipFill rotWithShape="1">
          <a:blip r:embed="rId5">
            <a:alphaModFix/>
          </a:blip>
          <a:srcRect b="12495" l="0" r="0" t="0"/>
          <a:stretch/>
        </p:blipFill>
        <p:spPr>
          <a:xfrm rot="-2">
            <a:off x="360453" y="202334"/>
            <a:ext cx="512181" cy="68186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eading slide">
  <p:cSld name="CUSTOM_21_2_1">
    <p:spTree>
      <p:nvGrpSpPr>
        <p:cNvPr id="110" name="Shape 110"/>
        <p:cNvGrpSpPr/>
        <p:nvPr/>
      </p:nvGrpSpPr>
      <p:grpSpPr>
        <a:xfrm>
          <a:off x="0" y="0"/>
          <a:ext cx="0" cy="0"/>
          <a:chOff x="0" y="0"/>
          <a:chExt cx="0" cy="0"/>
        </a:xfrm>
      </p:grpSpPr>
      <p:cxnSp>
        <p:nvCxnSpPr>
          <p:cNvPr id="111" name="Google Shape;111;p23"/>
          <p:cNvCxnSpPr/>
          <p:nvPr/>
        </p:nvCxnSpPr>
        <p:spPr>
          <a:xfrm>
            <a:off x="-12500" y="1239867"/>
            <a:ext cx="9795600" cy="0"/>
          </a:xfrm>
          <a:prstGeom prst="straightConnector1">
            <a:avLst/>
          </a:prstGeom>
          <a:noFill/>
          <a:ln cap="flat" cmpd="sng" w="19050">
            <a:solidFill>
              <a:srgbClr val="2E5E73"/>
            </a:solidFill>
            <a:prstDash val="solid"/>
            <a:round/>
            <a:headEnd len="sm" w="sm" type="none"/>
            <a:tailEnd len="med" w="med" type="oval"/>
          </a:ln>
        </p:spPr>
      </p:cxnSp>
      <p:sp>
        <p:nvSpPr>
          <p:cNvPr id="112" name="Google Shape;112;p23"/>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13" name="Google Shape;113;p23"/>
          <p:cNvSpPr txBox="1"/>
          <p:nvPr>
            <p:ph idx="2"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14" name="Google Shape;114;p23"/>
          <p:cNvSpPr/>
          <p:nvPr/>
        </p:nvSpPr>
        <p:spPr>
          <a:xfrm>
            <a:off x="181367" y="3054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slide - 1-5 ">
  <p:cSld name="CUSTOM_21_1">
    <p:spTree>
      <p:nvGrpSpPr>
        <p:cNvPr id="115" name="Shape 115"/>
        <p:cNvGrpSpPr/>
        <p:nvPr/>
      </p:nvGrpSpPr>
      <p:grpSpPr>
        <a:xfrm>
          <a:off x="0" y="0"/>
          <a:ext cx="0" cy="0"/>
          <a:chOff x="0" y="0"/>
          <a:chExt cx="0" cy="0"/>
        </a:xfrm>
      </p:grpSpPr>
      <p:cxnSp>
        <p:nvCxnSpPr>
          <p:cNvPr id="116" name="Google Shape;116;p24"/>
          <p:cNvCxnSpPr/>
          <p:nvPr/>
        </p:nvCxnSpPr>
        <p:spPr>
          <a:xfrm>
            <a:off x="-12500" y="1239867"/>
            <a:ext cx="9795600" cy="0"/>
          </a:xfrm>
          <a:prstGeom prst="straightConnector1">
            <a:avLst/>
          </a:prstGeom>
          <a:noFill/>
          <a:ln cap="flat" cmpd="sng" w="19050">
            <a:solidFill>
              <a:srgbClr val="2E5E73"/>
            </a:solidFill>
            <a:prstDash val="solid"/>
            <a:round/>
            <a:headEnd len="sm" w="sm" type="none"/>
            <a:tailEnd len="med" w="med" type="oval"/>
          </a:ln>
        </p:spPr>
      </p:cxnSp>
      <p:sp>
        <p:nvSpPr>
          <p:cNvPr id="117" name="Google Shape;117;p24"/>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4"/>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4"/>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4"/>
          <p:cNvSpPr/>
          <p:nvPr/>
        </p:nvSpPr>
        <p:spPr>
          <a:xfrm>
            <a:off x="1271100" y="49404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4"/>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4"/>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123" name="Google Shape;123;p24"/>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124" name="Google Shape;124;p24"/>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125" name="Google Shape;125;p24"/>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126" name="Google Shape;126;p24"/>
          <p:cNvSpPr/>
          <p:nvPr/>
        </p:nvSpPr>
        <p:spPr>
          <a:xfrm>
            <a:off x="1070467" y="48827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5</a:t>
            </a:r>
            <a:endParaRPr b="0" i="0" sz="1900" u="none" cap="none" strike="noStrike">
              <a:solidFill>
                <a:srgbClr val="082D49"/>
              </a:solidFill>
              <a:latin typeface="Arial"/>
              <a:ea typeface="Arial"/>
              <a:cs typeface="Arial"/>
              <a:sym typeface="Arial"/>
            </a:endParaRPr>
          </a:p>
        </p:txBody>
      </p:sp>
      <p:sp>
        <p:nvSpPr>
          <p:cNvPr id="127" name="Google Shape;127;p24"/>
          <p:cNvSpPr txBox="1"/>
          <p:nvPr>
            <p:ph idx="1" type="subTitle"/>
          </p:nvPr>
        </p:nvSpPr>
        <p:spPr>
          <a:xfrm>
            <a:off x="1632833" y="150556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28" name="Google Shape;128;p24"/>
          <p:cNvSpPr txBox="1"/>
          <p:nvPr>
            <p:ph idx="2" type="subTitle"/>
          </p:nvPr>
        </p:nvSpPr>
        <p:spPr>
          <a:xfrm>
            <a:off x="1632833" y="2391583"/>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29" name="Google Shape;129;p24"/>
          <p:cNvSpPr txBox="1"/>
          <p:nvPr>
            <p:ph idx="3" type="subTitle"/>
          </p:nvPr>
        </p:nvSpPr>
        <p:spPr>
          <a:xfrm>
            <a:off x="1632833" y="3247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30" name="Google Shape;130;p24"/>
          <p:cNvSpPr txBox="1"/>
          <p:nvPr>
            <p:ph idx="4" type="subTitle"/>
          </p:nvPr>
        </p:nvSpPr>
        <p:spPr>
          <a:xfrm>
            <a:off x="1632833" y="4084700"/>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31" name="Google Shape;131;p24"/>
          <p:cNvSpPr txBox="1"/>
          <p:nvPr>
            <p:ph idx="5" type="subTitle"/>
          </p:nvPr>
        </p:nvSpPr>
        <p:spPr>
          <a:xfrm>
            <a:off x="1632833" y="4970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32" name="Google Shape;132;p24"/>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33" name="Google Shape;133;p24"/>
          <p:cNvSpPr txBox="1"/>
          <p:nvPr>
            <p:ph idx="6"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34" name="Google Shape;134;p24"/>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5" name="Google Shape;135;p24"/>
          <p:cNvPicPr preferRelativeResize="0"/>
          <p:nvPr/>
        </p:nvPicPr>
        <p:blipFill rotWithShape="1">
          <a:blip r:embed="rId2">
            <a:alphaModFix/>
          </a:blip>
          <a:srcRect b="0" l="0" r="0" t="0"/>
          <a:stretch/>
        </p:blipFill>
        <p:spPr>
          <a:xfrm>
            <a:off x="231917" y="362050"/>
            <a:ext cx="662500" cy="662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slide - 1-4 ">
  <p:cSld name="CUSTOM_21_1_1">
    <p:spTree>
      <p:nvGrpSpPr>
        <p:cNvPr id="136" name="Shape 136"/>
        <p:cNvGrpSpPr/>
        <p:nvPr/>
      </p:nvGrpSpPr>
      <p:grpSpPr>
        <a:xfrm>
          <a:off x="0" y="0"/>
          <a:ext cx="0" cy="0"/>
          <a:chOff x="0" y="0"/>
          <a:chExt cx="0" cy="0"/>
        </a:xfrm>
      </p:grpSpPr>
      <p:cxnSp>
        <p:nvCxnSpPr>
          <p:cNvPr id="137" name="Google Shape;137;p25"/>
          <p:cNvCxnSpPr/>
          <p:nvPr/>
        </p:nvCxnSpPr>
        <p:spPr>
          <a:xfrm>
            <a:off x="-12500" y="1239867"/>
            <a:ext cx="9795600" cy="0"/>
          </a:xfrm>
          <a:prstGeom prst="straightConnector1">
            <a:avLst/>
          </a:prstGeom>
          <a:noFill/>
          <a:ln cap="flat" cmpd="sng" w="19050">
            <a:solidFill>
              <a:srgbClr val="2E5E73"/>
            </a:solidFill>
            <a:prstDash val="solid"/>
            <a:round/>
            <a:headEnd len="sm" w="sm" type="none"/>
            <a:tailEnd len="med" w="med" type="oval"/>
          </a:ln>
        </p:spPr>
      </p:cxnSp>
      <p:sp>
        <p:nvSpPr>
          <p:cNvPr id="138" name="Google Shape;138;p25"/>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5"/>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5"/>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5"/>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5"/>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143" name="Google Shape;143;p25"/>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144" name="Google Shape;144;p25"/>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145" name="Google Shape;145;p25"/>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146" name="Google Shape;146;p25"/>
          <p:cNvSpPr txBox="1"/>
          <p:nvPr>
            <p:ph idx="1" type="subTitle"/>
          </p:nvPr>
        </p:nvSpPr>
        <p:spPr>
          <a:xfrm>
            <a:off x="1632833" y="150556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47" name="Google Shape;147;p25"/>
          <p:cNvSpPr txBox="1"/>
          <p:nvPr>
            <p:ph idx="2" type="subTitle"/>
          </p:nvPr>
        </p:nvSpPr>
        <p:spPr>
          <a:xfrm>
            <a:off x="1632833" y="2391583"/>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48" name="Google Shape;148;p25"/>
          <p:cNvSpPr txBox="1"/>
          <p:nvPr>
            <p:ph idx="3" type="subTitle"/>
          </p:nvPr>
        </p:nvSpPr>
        <p:spPr>
          <a:xfrm>
            <a:off x="1632833" y="3247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49" name="Google Shape;149;p25"/>
          <p:cNvSpPr txBox="1"/>
          <p:nvPr>
            <p:ph idx="4" type="subTitle"/>
          </p:nvPr>
        </p:nvSpPr>
        <p:spPr>
          <a:xfrm>
            <a:off x="1632833" y="4084700"/>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50" name="Google Shape;150;p25"/>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51" name="Google Shape;151;p25"/>
          <p:cNvSpPr txBox="1"/>
          <p:nvPr>
            <p:ph idx="5"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52" name="Google Shape;152;p25"/>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3" name="Google Shape;153;p25"/>
          <p:cNvPicPr preferRelativeResize="0"/>
          <p:nvPr/>
        </p:nvPicPr>
        <p:blipFill rotWithShape="1">
          <a:blip r:embed="rId2">
            <a:alphaModFix/>
          </a:blip>
          <a:srcRect b="0" l="0" r="0" t="0"/>
          <a:stretch/>
        </p:blipFill>
        <p:spPr>
          <a:xfrm>
            <a:off x="231917" y="362050"/>
            <a:ext cx="662500" cy="662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slide - 1-3">
  <p:cSld name="CUSTOM_21_1_1_1">
    <p:spTree>
      <p:nvGrpSpPr>
        <p:cNvPr id="154" name="Shape 154"/>
        <p:cNvGrpSpPr/>
        <p:nvPr/>
      </p:nvGrpSpPr>
      <p:grpSpPr>
        <a:xfrm>
          <a:off x="0" y="0"/>
          <a:ext cx="0" cy="0"/>
          <a:chOff x="0" y="0"/>
          <a:chExt cx="0" cy="0"/>
        </a:xfrm>
      </p:grpSpPr>
      <p:cxnSp>
        <p:nvCxnSpPr>
          <p:cNvPr id="155" name="Google Shape;155;p26"/>
          <p:cNvCxnSpPr/>
          <p:nvPr/>
        </p:nvCxnSpPr>
        <p:spPr>
          <a:xfrm>
            <a:off x="-12500" y="1239867"/>
            <a:ext cx="9795600" cy="0"/>
          </a:xfrm>
          <a:prstGeom prst="straightConnector1">
            <a:avLst/>
          </a:prstGeom>
          <a:noFill/>
          <a:ln cap="flat" cmpd="sng" w="19050">
            <a:solidFill>
              <a:srgbClr val="2E5E73"/>
            </a:solidFill>
            <a:prstDash val="solid"/>
            <a:round/>
            <a:headEnd len="sm" w="sm" type="none"/>
            <a:tailEnd len="med" w="med" type="oval"/>
          </a:ln>
        </p:spPr>
      </p:cxnSp>
      <p:sp>
        <p:nvSpPr>
          <p:cNvPr id="156" name="Google Shape;156;p26"/>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6"/>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6"/>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6"/>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160" name="Google Shape;160;p26"/>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161" name="Google Shape;161;p26"/>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162" name="Google Shape;162;p26"/>
          <p:cNvSpPr txBox="1"/>
          <p:nvPr>
            <p:ph idx="1" type="subTitle"/>
          </p:nvPr>
        </p:nvSpPr>
        <p:spPr>
          <a:xfrm>
            <a:off x="1632833" y="150556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63" name="Google Shape;163;p26"/>
          <p:cNvSpPr txBox="1"/>
          <p:nvPr>
            <p:ph idx="2" type="subTitle"/>
          </p:nvPr>
        </p:nvSpPr>
        <p:spPr>
          <a:xfrm>
            <a:off x="1632833" y="2391583"/>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64" name="Google Shape;164;p26"/>
          <p:cNvSpPr txBox="1"/>
          <p:nvPr>
            <p:ph idx="3" type="subTitle"/>
          </p:nvPr>
        </p:nvSpPr>
        <p:spPr>
          <a:xfrm>
            <a:off x="1632833" y="3247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65" name="Google Shape;165;p26"/>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66" name="Google Shape;166;p26"/>
          <p:cNvSpPr txBox="1"/>
          <p:nvPr>
            <p:ph idx="4"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67" name="Google Shape;167;p26"/>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8" name="Google Shape;168;p26"/>
          <p:cNvPicPr preferRelativeResize="0"/>
          <p:nvPr/>
        </p:nvPicPr>
        <p:blipFill rotWithShape="1">
          <a:blip r:embed="rId2">
            <a:alphaModFix/>
          </a:blip>
          <a:srcRect b="0" l="0" r="0" t="0"/>
          <a:stretch/>
        </p:blipFill>
        <p:spPr>
          <a:xfrm>
            <a:off x="231917" y="362050"/>
            <a:ext cx="662500" cy="6625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CUSTOM_2">
    <p:spTree>
      <p:nvGrpSpPr>
        <p:cNvPr id="169" name="Shape 169"/>
        <p:cNvGrpSpPr/>
        <p:nvPr/>
      </p:nvGrpSpPr>
      <p:grpSpPr>
        <a:xfrm>
          <a:off x="0" y="0"/>
          <a:ext cx="0" cy="0"/>
          <a:chOff x="0" y="0"/>
          <a:chExt cx="0" cy="0"/>
        </a:xfrm>
      </p:grpSpPr>
      <p:sp>
        <p:nvSpPr>
          <p:cNvPr id="170" name="Google Shape;170;p27"/>
          <p:cNvSpPr txBox="1"/>
          <p:nvPr>
            <p:ph idx="1" type="body"/>
          </p:nvPr>
        </p:nvSpPr>
        <p:spPr>
          <a:xfrm>
            <a:off x="787133" y="1495633"/>
            <a:ext cx="10578300" cy="4514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171" name="Google Shape;171;p27"/>
          <p:cNvSpPr txBox="1"/>
          <p:nvPr/>
        </p:nvSpPr>
        <p:spPr>
          <a:xfrm>
            <a:off x="1562800" y="6555533"/>
            <a:ext cx="10629300" cy="302400"/>
          </a:xfrm>
          <a:prstGeom prst="rect">
            <a:avLst/>
          </a:prstGeom>
          <a:noFill/>
          <a:ln>
            <a:noFill/>
          </a:ln>
        </p:spPr>
        <p:txBody>
          <a:bodyPr anchorCtr="0" anchor="t" bIns="0" lIns="365725" spcFirstLastPara="1" rIns="0" wrap="square" tIns="60925">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2E5E73"/>
              </a:solidFill>
              <a:latin typeface="Roboto"/>
              <a:ea typeface="Roboto"/>
              <a:cs typeface="Roboto"/>
              <a:sym typeface="Roboto"/>
            </a:endParaRPr>
          </a:p>
        </p:txBody>
      </p:sp>
      <p:sp>
        <p:nvSpPr>
          <p:cNvPr id="172" name="Google Shape;172;p27"/>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73" name="Google Shape;173;p27"/>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CUSTOM_3">
    <p:spTree>
      <p:nvGrpSpPr>
        <p:cNvPr id="174" name="Shape 174"/>
        <p:cNvGrpSpPr/>
        <p:nvPr/>
      </p:nvGrpSpPr>
      <p:grpSpPr>
        <a:xfrm>
          <a:off x="0" y="0"/>
          <a:ext cx="0" cy="0"/>
          <a:chOff x="0" y="0"/>
          <a:chExt cx="0" cy="0"/>
        </a:xfrm>
      </p:grpSpPr>
      <p:sp>
        <p:nvSpPr>
          <p:cNvPr id="175" name="Google Shape;175;p28"/>
          <p:cNvSpPr/>
          <p:nvPr/>
        </p:nvSpPr>
        <p:spPr>
          <a:xfrm>
            <a:off x="7892833" y="0"/>
            <a:ext cx="4293900" cy="6858000"/>
          </a:xfrm>
          <a:prstGeom prst="rect">
            <a:avLst/>
          </a:prstGeom>
          <a:solidFill>
            <a:srgbClr val="EEEEE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8"/>
          <p:cNvSpPr txBox="1"/>
          <p:nvPr>
            <p:ph idx="1" type="body"/>
          </p:nvPr>
        </p:nvSpPr>
        <p:spPr>
          <a:xfrm>
            <a:off x="787133" y="1495633"/>
            <a:ext cx="6720000" cy="4514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177" name="Google Shape;177;p28"/>
          <p:cNvSpPr txBox="1"/>
          <p:nvPr>
            <p:ph type="title"/>
          </p:nvPr>
        </p:nvSpPr>
        <p:spPr>
          <a:xfrm>
            <a:off x="8045367" y="725933"/>
            <a:ext cx="3621900" cy="868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b="1" sz="1900">
                <a:latin typeface="Roboto"/>
                <a:ea typeface="Roboto"/>
                <a:cs typeface="Roboto"/>
                <a:sym typeface="Roboto"/>
              </a:defRPr>
            </a:lvl2pPr>
            <a:lvl3pPr lvl="2" algn="l">
              <a:lnSpc>
                <a:spcPct val="100000"/>
              </a:lnSpc>
              <a:spcBef>
                <a:spcPts val="0"/>
              </a:spcBef>
              <a:spcAft>
                <a:spcPts val="0"/>
              </a:spcAft>
              <a:buSzPts val="1900"/>
              <a:buNone/>
              <a:defRPr b="1" sz="1900">
                <a:latin typeface="Roboto"/>
                <a:ea typeface="Roboto"/>
                <a:cs typeface="Roboto"/>
                <a:sym typeface="Roboto"/>
              </a:defRPr>
            </a:lvl3pPr>
            <a:lvl4pPr lvl="3" algn="l">
              <a:lnSpc>
                <a:spcPct val="100000"/>
              </a:lnSpc>
              <a:spcBef>
                <a:spcPts val="0"/>
              </a:spcBef>
              <a:spcAft>
                <a:spcPts val="0"/>
              </a:spcAft>
              <a:buSzPts val="1900"/>
              <a:buNone/>
              <a:defRPr b="1" sz="1900">
                <a:latin typeface="Roboto"/>
                <a:ea typeface="Roboto"/>
                <a:cs typeface="Roboto"/>
                <a:sym typeface="Roboto"/>
              </a:defRPr>
            </a:lvl4pPr>
            <a:lvl5pPr lvl="4" algn="l">
              <a:lnSpc>
                <a:spcPct val="100000"/>
              </a:lnSpc>
              <a:spcBef>
                <a:spcPts val="0"/>
              </a:spcBef>
              <a:spcAft>
                <a:spcPts val="0"/>
              </a:spcAft>
              <a:buSzPts val="1900"/>
              <a:buNone/>
              <a:defRPr b="1" sz="1900">
                <a:latin typeface="Roboto"/>
                <a:ea typeface="Roboto"/>
                <a:cs typeface="Roboto"/>
                <a:sym typeface="Roboto"/>
              </a:defRPr>
            </a:lvl5pPr>
            <a:lvl6pPr lvl="5" algn="l">
              <a:lnSpc>
                <a:spcPct val="100000"/>
              </a:lnSpc>
              <a:spcBef>
                <a:spcPts val="0"/>
              </a:spcBef>
              <a:spcAft>
                <a:spcPts val="0"/>
              </a:spcAft>
              <a:buSzPts val="1900"/>
              <a:buNone/>
              <a:defRPr b="1" sz="1900">
                <a:latin typeface="Roboto"/>
                <a:ea typeface="Roboto"/>
                <a:cs typeface="Roboto"/>
                <a:sym typeface="Roboto"/>
              </a:defRPr>
            </a:lvl6pPr>
            <a:lvl7pPr lvl="6" algn="l">
              <a:lnSpc>
                <a:spcPct val="100000"/>
              </a:lnSpc>
              <a:spcBef>
                <a:spcPts val="0"/>
              </a:spcBef>
              <a:spcAft>
                <a:spcPts val="0"/>
              </a:spcAft>
              <a:buSzPts val="1900"/>
              <a:buNone/>
              <a:defRPr b="1" sz="1900">
                <a:latin typeface="Roboto"/>
                <a:ea typeface="Roboto"/>
                <a:cs typeface="Roboto"/>
                <a:sym typeface="Roboto"/>
              </a:defRPr>
            </a:lvl7pPr>
            <a:lvl8pPr lvl="7" algn="l">
              <a:lnSpc>
                <a:spcPct val="100000"/>
              </a:lnSpc>
              <a:spcBef>
                <a:spcPts val="0"/>
              </a:spcBef>
              <a:spcAft>
                <a:spcPts val="0"/>
              </a:spcAft>
              <a:buSzPts val="1900"/>
              <a:buNone/>
              <a:defRPr b="1" sz="1900">
                <a:latin typeface="Roboto"/>
                <a:ea typeface="Roboto"/>
                <a:cs typeface="Roboto"/>
                <a:sym typeface="Roboto"/>
              </a:defRPr>
            </a:lvl8pPr>
            <a:lvl9pPr lvl="8" algn="l">
              <a:lnSpc>
                <a:spcPct val="100000"/>
              </a:lnSpc>
              <a:spcBef>
                <a:spcPts val="0"/>
              </a:spcBef>
              <a:spcAft>
                <a:spcPts val="0"/>
              </a:spcAft>
              <a:buSzPts val="1900"/>
              <a:buNone/>
              <a:defRPr b="1" sz="1900">
                <a:latin typeface="Roboto"/>
                <a:ea typeface="Roboto"/>
                <a:cs typeface="Roboto"/>
                <a:sym typeface="Roboto"/>
              </a:defRPr>
            </a:lvl9pPr>
          </a:lstStyle>
          <a:p/>
        </p:txBody>
      </p:sp>
      <p:sp>
        <p:nvSpPr>
          <p:cNvPr id="178" name="Google Shape;178;p28"/>
          <p:cNvSpPr txBox="1"/>
          <p:nvPr>
            <p:ph idx="2" type="subTitle"/>
          </p:nvPr>
        </p:nvSpPr>
        <p:spPr>
          <a:xfrm>
            <a:off x="8432933" y="1495867"/>
            <a:ext cx="3234000" cy="4514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79" name="Google Shape;179;p28"/>
          <p:cNvSpPr txBox="1"/>
          <p:nvPr>
            <p:ph idx="3" type="title"/>
          </p:nvPr>
        </p:nvSpPr>
        <p:spPr>
          <a:xfrm>
            <a:off x="-2786" y="169867"/>
            <a:ext cx="78795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80" name="Google Shape;180;p28"/>
          <p:cNvSpPr txBox="1"/>
          <p:nvPr>
            <p:ph idx="4" type="title"/>
          </p:nvPr>
        </p:nvSpPr>
        <p:spPr>
          <a:xfrm>
            <a:off x="-8000" y="687033"/>
            <a:ext cx="77604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Idea slide">
  <p:cSld name="CUSTOM_4">
    <p:spTree>
      <p:nvGrpSpPr>
        <p:cNvPr id="181" name="Shape 181"/>
        <p:cNvGrpSpPr/>
        <p:nvPr/>
      </p:nvGrpSpPr>
      <p:grpSpPr>
        <a:xfrm>
          <a:off x="0" y="0"/>
          <a:ext cx="0" cy="0"/>
          <a:chOff x="0" y="0"/>
          <a:chExt cx="0" cy="0"/>
        </a:xfrm>
      </p:grpSpPr>
      <p:sp>
        <p:nvSpPr>
          <p:cNvPr id="182" name="Google Shape;182;p29"/>
          <p:cNvSpPr/>
          <p:nvPr/>
        </p:nvSpPr>
        <p:spPr>
          <a:xfrm>
            <a:off x="612132" y="1781400"/>
            <a:ext cx="3295200" cy="3295200"/>
          </a:xfrm>
          <a:prstGeom prst="ellipse">
            <a:avLst/>
          </a:prstGeom>
          <a:solidFill>
            <a:srgbClr val="FCB912"/>
          </a:solidFill>
          <a:ln cap="flat" cmpd="sng" w="19050">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3" name="Google Shape;183;p29"/>
          <p:cNvPicPr preferRelativeResize="0"/>
          <p:nvPr/>
        </p:nvPicPr>
        <p:blipFill rotWithShape="1">
          <a:blip r:embed="rId2">
            <a:alphaModFix/>
          </a:blip>
          <a:srcRect b="0" l="0" r="0" t="0"/>
          <a:stretch/>
        </p:blipFill>
        <p:spPr>
          <a:xfrm>
            <a:off x="1029717" y="2191350"/>
            <a:ext cx="2475301" cy="2475301"/>
          </a:xfrm>
          <a:prstGeom prst="rect">
            <a:avLst/>
          </a:prstGeom>
          <a:noFill/>
          <a:ln>
            <a:noFill/>
          </a:ln>
        </p:spPr>
      </p:pic>
      <p:pic>
        <p:nvPicPr>
          <p:cNvPr id="184" name="Google Shape;184;p29"/>
          <p:cNvPicPr preferRelativeResize="0"/>
          <p:nvPr/>
        </p:nvPicPr>
        <p:blipFill rotWithShape="1">
          <a:blip r:embed="rId3">
            <a:alphaModFix amt="11000"/>
          </a:blip>
          <a:srcRect b="7135" l="-6410" r="6410" t="-3050"/>
          <a:stretch/>
        </p:blipFill>
        <p:spPr>
          <a:xfrm>
            <a:off x="6876987" y="3562800"/>
            <a:ext cx="5315012" cy="3295200"/>
          </a:xfrm>
          <a:prstGeom prst="rect">
            <a:avLst/>
          </a:prstGeom>
          <a:noFill/>
          <a:ln>
            <a:noFill/>
          </a:ln>
        </p:spPr>
      </p:pic>
      <p:sp>
        <p:nvSpPr>
          <p:cNvPr id="185" name="Google Shape;185;p29"/>
          <p:cNvSpPr txBox="1"/>
          <p:nvPr>
            <p:ph type="title"/>
          </p:nvPr>
        </p:nvSpPr>
        <p:spPr>
          <a:xfrm>
            <a:off x="4194048" y="2567000"/>
            <a:ext cx="7406700" cy="173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5100"/>
              <a:buNone/>
              <a:defRPr sz="5100">
                <a:latin typeface="Roboto Light"/>
                <a:ea typeface="Roboto Light"/>
                <a:cs typeface="Roboto Light"/>
                <a:sym typeface="Roboto Light"/>
              </a:defRPr>
            </a:lvl1pPr>
            <a:lvl2pPr lvl="1"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slide">
  <p:cSld name="CUSTOM_4_1">
    <p:spTree>
      <p:nvGrpSpPr>
        <p:cNvPr id="186" name="Shape 186"/>
        <p:cNvGrpSpPr/>
        <p:nvPr/>
      </p:nvGrpSpPr>
      <p:grpSpPr>
        <a:xfrm>
          <a:off x="0" y="0"/>
          <a:ext cx="0" cy="0"/>
          <a:chOff x="0" y="0"/>
          <a:chExt cx="0" cy="0"/>
        </a:xfrm>
      </p:grpSpPr>
      <p:sp>
        <p:nvSpPr>
          <p:cNvPr id="187" name="Google Shape;187;p30"/>
          <p:cNvSpPr/>
          <p:nvPr/>
        </p:nvSpPr>
        <p:spPr>
          <a:xfrm>
            <a:off x="612132" y="1781400"/>
            <a:ext cx="3295200" cy="3295200"/>
          </a:xfrm>
          <a:prstGeom prst="ellipse">
            <a:avLst/>
          </a:prstGeom>
          <a:solidFill>
            <a:srgbClr val="FCB912"/>
          </a:solidFill>
          <a:ln cap="flat" cmpd="sng" w="19050">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0"/>
          <p:cNvSpPr txBox="1"/>
          <p:nvPr>
            <p:ph type="title"/>
          </p:nvPr>
        </p:nvSpPr>
        <p:spPr>
          <a:xfrm>
            <a:off x="4188333" y="2567000"/>
            <a:ext cx="7406700" cy="173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5100"/>
              <a:buNone/>
              <a:defRPr sz="5100">
                <a:latin typeface="Roboto Light"/>
                <a:ea typeface="Roboto Light"/>
                <a:cs typeface="Roboto Light"/>
                <a:sym typeface="Roboto Light"/>
              </a:defRPr>
            </a:lvl1pPr>
            <a:lvl2pPr lvl="1"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p:txBody>
      </p:sp>
      <p:pic>
        <p:nvPicPr>
          <p:cNvPr id="189" name="Google Shape;189;p30"/>
          <p:cNvPicPr preferRelativeResize="0"/>
          <p:nvPr/>
        </p:nvPicPr>
        <p:blipFill rotWithShape="1">
          <a:blip r:embed="rId2">
            <a:alphaModFix/>
          </a:blip>
          <a:srcRect b="0" l="0" r="0" t="0"/>
          <a:stretch/>
        </p:blipFill>
        <p:spPr>
          <a:xfrm>
            <a:off x="1656450" y="2594867"/>
            <a:ext cx="1206500" cy="1790700"/>
          </a:xfrm>
          <a:prstGeom prst="rect">
            <a:avLst/>
          </a:prstGeom>
          <a:noFill/>
          <a:ln>
            <a:noFill/>
          </a:ln>
        </p:spPr>
      </p:pic>
      <p:pic>
        <p:nvPicPr>
          <p:cNvPr id="190" name="Google Shape;190;p30"/>
          <p:cNvPicPr preferRelativeResize="0"/>
          <p:nvPr/>
        </p:nvPicPr>
        <p:blipFill rotWithShape="1">
          <a:blip r:embed="rId3">
            <a:alphaModFix amt="11000"/>
          </a:blip>
          <a:srcRect b="7135" l="-6410" r="6410" t="-3050"/>
          <a:stretch/>
        </p:blipFill>
        <p:spPr>
          <a:xfrm>
            <a:off x="6876987" y="3562800"/>
            <a:ext cx="5315012" cy="32952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CUSTOM_4_1_1">
    <p:spTree>
      <p:nvGrpSpPr>
        <p:cNvPr id="191" name="Shape 191"/>
        <p:cNvGrpSpPr/>
        <p:nvPr/>
      </p:nvGrpSpPr>
      <p:grpSpPr>
        <a:xfrm>
          <a:off x="0" y="0"/>
          <a:ext cx="0" cy="0"/>
          <a:chOff x="0" y="0"/>
          <a:chExt cx="0" cy="0"/>
        </a:xfrm>
      </p:grpSpPr>
      <p:sp>
        <p:nvSpPr>
          <p:cNvPr id="192" name="Google Shape;192;p31"/>
          <p:cNvSpPr/>
          <p:nvPr/>
        </p:nvSpPr>
        <p:spPr>
          <a:xfrm>
            <a:off x="612132" y="1781400"/>
            <a:ext cx="3295200" cy="3295200"/>
          </a:xfrm>
          <a:prstGeom prst="ellipse">
            <a:avLst/>
          </a:prstGeom>
          <a:solidFill>
            <a:srgbClr val="FCB912"/>
          </a:solidFill>
          <a:ln cap="flat" cmpd="sng" w="19050">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1"/>
          <p:cNvSpPr txBox="1"/>
          <p:nvPr>
            <p:ph type="title"/>
          </p:nvPr>
        </p:nvSpPr>
        <p:spPr>
          <a:xfrm>
            <a:off x="4188333" y="2567000"/>
            <a:ext cx="7406700" cy="173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5100"/>
              <a:buNone/>
              <a:defRPr sz="5100">
                <a:latin typeface="Roboto Light"/>
                <a:ea typeface="Roboto Light"/>
                <a:cs typeface="Roboto Light"/>
                <a:sym typeface="Roboto Light"/>
              </a:defRPr>
            </a:lvl1pPr>
            <a:lvl2pPr lvl="1"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p:txBody>
      </p:sp>
      <p:sp>
        <p:nvSpPr>
          <p:cNvPr id="194" name="Google Shape;194;p31"/>
          <p:cNvSpPr/>
          <p:nvPr/>
        </p:nvSpPr>
        <p:spPr>
          <a:xfrm>
            <a:off x="1277434" y="2783300"/>
            <a:ext cx="939912" cy="1306984"/>
          </a:xfrm>
          <a:custGeom>
            <a:rect b="b" l="l" r="r" t="t"/>
            <a:pathLst>
              <a:path extrusionOk="0" fill="none" h="79682" w="57303">
                <a:moveTo>
                  <a:pt x="12677" y="79681"/>
                </a:moveTo>
                <a:lnTo>
                  <a:pt x="12677" y="79681"/>
                </a:lnTo>
                <a:lnTo>
                  <a:pt x="15652" y="75283"/>
                </a:lnTo>
                <a:lnTo>
                  <a:pt x="17980" y="71403"/>
                </a:lnTo>
                <a:lnTo>
                  <a:pt x="19920" y="67910"/>
                </a:lnTo>
                <a:lnTo>
                  <a:pt x="21343" y="64806"/>
                </a:lnTo>
                <a:lnTo>
                  <a:pt x="22378" y="62090"/>
                </a:lnTo>
                <a:lnTo>
                  <a:pt x="23025" y="59891"/>
                </a:lnTo>
                <a:lnTo>
                  <a:pt x="23413" y="58080"/>
                </a:lnTo>
                <a:lnTo>
                  <a:pt x="23542" y="56786"/>
                </a:lnTo>
                <a:lnTo>
                  <a:pt x="23542" y="56786"/>
                </a:lnTo>
                <a:lnTo>
                  <a:pt x="21084" y="56139"/>
                </a:lnTo>
                <a:lnTo>
                  <a:pt x="18627" y="55363"/>
                </a:lnTo>
                <a:lnTo>
                  <a:pt x="16428" y="54458"/>
                </a:lnTo>
                <a:lnTo>
                  <a:pt x="14229" y="53294"/>
                </a:lnTo>
                <a:lnTo>
                  <a:pt x="12159" y="52000"/>
                </a:lnTo>
                <a:lnTo>
                  <a:pt x="10219" y="50448"/>
                </a:lnTo>
                <a:lnTo>
                  <a:pt x="8408" y="48896"/>
                </a:lnTo>
                <a:lnTo>
                  <a:pt x="6726" y="47085"/>
                </a:lnTo>
                <a:lnTo>
                  <a:pt x="5304" y="45144"/>
                </a:lnTo>
                <a:lnTo>
                  <a:pt x="4010" y="43075"/>
                </a:lnTo>
                <a:lnTo>
                  <a:pt x="2846" y="40876"/>
                </a:lnTo>
                <a:lnTo>
                  <a:pt x="1811" y="38547"/>
                </a:lnTo>
                <a:lnTo>
                  <a:pt x="1035" y="36219"/>
                </a:lnTo>
                <a:lnTo>
                  <a:pt x="518" y="33761"/>
                </a:lnTo>
                <a:lnTo>
                  <a:pt x="129" y="31174"/>
                </a:lnTo>
                <a:lnTo>
                  <a:pt x="0" y="28587"/>
                </a:lnTo>
                <a:lnTo>
                  <a:pt x="0" y="28587"/>
                </a:lnTo>
                <a:lnTo>
                  <a:pt x="259" y="25742"/>
                </a:lnTo>
                <a:lnTo>
                  <a:pt x="647" y="22896"/>
                </a:lnTo>
                <a:lnTo>
                  <a:pt x="1294" y="20050"/>
                </a:lnTo>
                <a:lnTo>
                  <a:pt x="2328" y="17463"/>
                </a:lnTo>
                <a:lnTo>
                  <a:pt x="3493" y="15005"/>
                </a:lnTo>
                <a:lnTo>
                  <a:pt x="4915" y="12677"/>
                </a:lnTo>
                <a:lnTo>
                  <a:pt x="6597" y="10478"/>
                </a:lnTo>
                <a:lnTo>
                  <a:pt x="8408" y="8409"/>
                </a:lnTo>
                <a:lnTo>
                  <a:pt x="10478" y="6598"/>
                </a:lnTo>
                <a:lnTo>
                  <a:pt x="12677" y="4916"/>
                </a:lnTo>
                <a:lnTo>
                  <a:pt x="15005" y="3493"/>
                </a:lnTo>
                <a:lnTo>
                  <a:pt x="17592" y="2200"/>
                </a:lnTo>
                <a:lnTo>
                  <a:pt x="20179" y="1294"/>
                </a:lnTo>
                <a:lnTo>
                  <a:pt x="22895" y="647"/>
                </a:lnTo>
                <a:lnTo>
                  <a:pt x="25741" y="130"/>
                </a:lnTo>
                <a:lnTo>
                  <a:pt x="28716" y="1"/>
                </a:lnTo>
                <a:lnTo>
                  <a:pt x="28716" y="1"/>
                </a:lnTo>
                <a:lnTo>
                  <a:pt x="31562" y="130"/>
                </a:lnTo>
                <a:lnTo>
                  <a:pt x="34408" y="647"/>
                </a:lnTo>
                <a:lnTo>
                  <a:pt x="37124" y="1294"/>
                </a:lnTo>
                <a:lnTo>
                  <a:pt x="39840" y="2200"/>
                </a:lnTo>
                <a:lnTo>
                  <a:pt x="42298" y="3493"/>
                </a:lnTo>
                <a:lnTo>
                  <a:pt x="44626" y="4916"/>
                </a:lnTo>
                <a:lnTo>
                  <a:pt x="46825" y="6598"/>
                </a:lnTo>
                <a:lnTo>
                  <a:pt x="48895" y="8409"/>
                </a:lnTo>
                <a:lnTo>
                  <a:pt x="50706" y="10478"/>
                </a:lnTo>
                <a:lnTo>
                  <a:pt x="52388" y="12677"/>
                </a:lnTo>
                <a:lnTo>
                  <a:pt x="53810" y="15005"/>
                </a:lnTo>
                <a:lnTo>
                  <a:pt x="54975" y="17463"/>
                </a:lnTo>
                <a:lnTo>
                  <a:pt x="56009" y="20050"/>
                </a:lnTo>
                <a:lnTo>
                  <a:pt x="56656" y="22896"/>
                </a:lnTo>
                <a:lnTo>
                  <a:pt x="57174" y="25742"/>
                </a:lnTo>
                <a:lnTo>
                  <a:pt x="57303" y="28587"/>
                </a:lnTo>
                <a:lnTo>
                  <a:pt x="57303" y="28587"/>
                </a:lnTo>
                <a:lnTo>
                  <a:pt x="57174" y="31562"/>
                </a:lnTo>
                <a:lnTo>
                  <a:pt x="56915" y="34279"/>
                </a:lnTo>
                <a:lnTo>
                  <a:pt x="56398" y="37125"/>
                </a:lnTo>
                <a:lnTo>
                  <a:pt x="55751" y="39712"/>
                </a:lnTo>
                <a:lnTo>
                  <a:pt x="54845" y="42299"/>
                </a:lnTo>
                <a:lnTo>
                  <a:pt x="53940" y="44886"/>
                </a:lnTo>
                <a:lnTo>
                  <a:pt x="52776" y="47214"/>
                </a:lnTo>
                <a:lnTo>
                  <a:pt x="51611" y="49542"/>
                </a:lnTo>
                <a:lnTo>
                  <a:pt x="50189" y="51871"/>
                </a:lnTo>
                <a:lnTo>
                  <a:pt x="48766" y="54070"/>
                </a:lnTo>
                <a:lnTo>
                  <a:pt x="47214" y="56139"/>
                </a:lnTo>
                <a:lnTo>
                  <a:pt x="45532" y="58209"/>
                </a:lnTo>
                <a:lnTo>
                  <a:pt x="43850" y="60020"/>
                </a:lnTo>
                <a:lnTo>
                  <a:pt x="42039" y="61960"/>
                </a:lnTo>
                <a:lnTo>
                  <a:pt x="40229" y="63642"/>
                </a:lnTo>
                <a:lnTo>
                  <a:pt x="38288" y="65323"/>
                </a:lnTo>
                <a:lnTo>
                  <a:pt x="36477" y="66876"/>
                </a:lnTo>
                <a:lnTo>
                  <a:pt x="34537" y="68428"/>
                </a:lnTo>
                <a:lnTo>
                  <a:pt x="30786" y="71144"/>
                </a:lnTo>
                <a:lnTo>
                  <a:pt x="27035" y="73472"/>
                </a:lnTo>
                <a:lnTo>
                  <a:pt x="23413" y="75413"/>
                </a:lnTo>
                <a:lnTo>
                  <a:pt x="20050" y="77094"/>
                </a:lnTo>
                <a:lnTo>
                  <a:pt x="17204" y="78388"/>
                </a:lnTo>
                <a:lnTo>
                  <a:pt x="14617" y="79164"/>
                </a:lnTo>
                <a:lnTo>
                  <a:pt x="12677" y="79681"/>
                </a:lnTo>
                <a:lnTo>
                  <a:pt x="12677" y="79681"/>
                </a:lnTo>
                <a:close/>
              </a:path>
            </a:pathLst>
          </a:custGeom>
          <a:noFill/>
          <a:ln cap="rnd" cmpd="sng" w="51750">
            <a:solidFill>
              <a:srgbClr val="28363B"/>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1"/>
          <p:cNvSpPr/>
          <p:nvPr/>
        </p:nvSpPr>
        <p:spPr>
          <a:xfrm>
            <a:off x="2304243" y="2783300"/>
            <a:ext cx="937797" cy="1306984"/>
          </a:xfrm>
          <a:custGeom>
            <a:rect b="b" l="l" r="r" t="t"/>
            <a:pathLst>
              <a:path extrusionOk="0" fill="none" h="79682" w="57174">
                <a:moveTo>
                  <a:pt x="12548" y="79681"/>
                </a:moveTo>
                <a:lnTo>
                  <a:pt x="12548" y="79681"/>
                </a:lnTo>
                <a:lnTo>
                  <a:pt x="15523" y="75283"/>
                </a:lnTo>
                <a:lnTo>
                  <a:pt x="17980" y="71403"/>
                </a:lnTo>
                <a:lnTo>
                  <a:pt x="19791" y="67910"/>
                </a:lnTo>
                <a:lnTo>
                  <a:pt x="21214" y="64806"/>
                </a:lnTo>
                <a:lnTo>
                  <a:pt x="22249" y="62090"/>
                </a:lnTo>
                <a:lnTo>
                  <a:pt x="22896" y="59891"/>
                </a:lnTo>
                <a:lnTo>
                  <a:pt x="23284" y="58080"/>
                </a:lnTo>
                <a:lnTo>
                  <a:pt x="23413" y="56786"/>
                </a:lnTo>
                <a:lnTo>
                  <a:pt x="23413" y="56786"/>
                </a:lnTo>
                <a:lnTo>
                  <a:pt x="20955" y="56139"/>
                </a:lnTo>
                <a:lnTo>
                  <a:pt x="18498" y="55363"/>
                </a:lnTo>
                <a:lnTo>
                  <a:pt x="16299" y="54458"/>
                </a:lnTo>
                <a:lnTo>
                  <a:pt x="14100" y="53294"/>
                </a:lnTo>
                <a:lnTo>
                  <a:pt x="12030" y="52000"/>
                </a:lnTo>
                <a:lnTo>
                  <a:pt x="10090" y="50448"/>
                </a:lnTo>
                <a:lnTo>
                  <a:pt x="8279" y="48896"/>
                </a:lnTo>
                <a:lnTo>
                  <a:pt x="6727" y="47085"/>
                </a:lnTo>
                <a:lnTo>
                  <a:pt x="5174" y="45144"/>
                </a:lnTo>
                <a:lnTo>
                  <a:pt x="3881" y="43075"/>
                </a:lnTo>
                <a:lnTo>
                  <a:pt x="2717" y="40876"/>
                </a:lnTo>
                <a:lnTo>
                  <a:pt x="1811" y="38547"/>
                </a:lnTo>
                <a:lnTo>
                  <a:pt x="1035" y="36219"/>
                </a:lnTo>
                <a:lnTo>
                  <a:pt x="388" y="33761"/>
                </a:lnTo>
                <a:lnTo>
                  <a:pt x="130" y="31174"/>
                </a:lnTo>
                <a:lnTo>
                  <a:pt x="0" y="28587"/>
                </a:lnTo>
                <a:lnTo>
                  <a:pt x="0" y="28587"/>
                </a:lnTo>
                <a:lnTo>
                  <a:pt x="130" y="25742"/>
                </a:lnTo>
                <a:lnTo>
                  <a:pt x="518" y="22896"/>
                </a:lnTo>
                <a:lnTo>
                  <a:pt x="1294" y="20050"/>
                </a:lnTo>
                <a:lnTo>
                  <a:pt x="2199" y="17463"/>
                </a:lnTo>
                <a:lnTo>
                  <a:pt x="3364" y="15005"/>
                </a:lnTo>
                <a:lnTo>
                  <a:pt x="4786" y="12677"/>
                </a:lnTo>
                <a:lnTo>
                  <a:pt x="6468" y="10478"/>
                </a:lnTo>
                <a:lnTo>
                  <a:pt x="8279" y="8409"/>
                </a:lnTo>
                <a:lnTo>
                  <a:pt x="10349" y="6598"/>
                </a:lnTo>
                <a:lnTo>
                  <a:pt x="12548" y="4916"/>
                </a:lnTo>
                <a:lnTo>
                  <a:pt x="14876" y="3493"/>
                </a:lnTo>
                <a:lnTo>
                  <a:pt x="17463" y="2200"/>
                </a:lnTo>
                <a:lnTo>
                  <a:pt x="20050" y="1294"/>
                </a:lnTo>
                <a:lnTo>
                  <a:pt x="22766" y="647"/>
                </a:lnTo>
                <a:lnTo>
                  <a:pt x="25612" y="130"/>
                </a:lnTo>
                <a:lnTo>
                  <a:pt x="28587" y="1"/>
                </a:lnTo>
                <a:lnTo>
                  <a:pt x="28587" y="1"/>
                </a:lnTo>
                <a:lnTo>
                  <a:pt x="31433" y="130"/>
                </a:lnTo>
                <a:lnTo>
                  <a:pt x="34279" y="647"/>
                </a:lnTo>
                <a:lnTo>
                  <a:pt x="37124" y="1294"/>
                </a:lnTo>
                <a:lnTo>
                  <a:pt x="39711" y="2200"/>
                </a:lnTo>
                <a:lnTo>
                  <a:pt x="42169" y="3493"/>
                </a:lnTo>
                <a:lnTo>
                  <a:pt x="44627" y="4916"/>
                </a:lnTo>
                <a:lnTo>
                  <a:pt x="46826" y="6598"/>
                </a:lnTo>
                <a:lnTo>
                  <a:pt x="48766" y="8409"/>
                </a:lnTo>
                <a:lnTo>
                  <a:pt x="50706" y="10478"/>
                </a:lnTo>
                <a:lnTo>
                  <a:pt x="52259" y="12677"/>
                </a:lnTo>
                <a:lnTo>
                  <a:pt x="53681" y="15005"/>
                </a:lnTo>
                <a:lnTo>
                  <a:pt x="54975" y="17463"/>
                </a:lnTo>
                <a:lnTo>
                  <a:pt x="55880" y="20050"/>
                </a:lnTo>
                <a:lnTo>
                  <a:pt x="56657" y="22896"/>
                </a:lnTo>
                <a:lnTo>
                  <a:pt x="57045" y="25742"/>
                </a:lnTo>
                <a:lnTo>
                  <a:pt x="57174" y="28587"/>
                </a:lnTo>
                <a:lnTo>
                  <a:pt x="57174" y="28587"/>
                </a:lnTo>
                <a:lnTo>
                  <a:pt x="57045" y="31562"/>
                </a:lnTo>
                <a:lnTo>
                  <a:pt x="56786" y="34279"/>
                </a:lnTo>
                <a:lnTo>
                  <a:pt x="56268" y="37125"/>
                </a:lnTo>
                <a:lnTo>
                  <a:pt x="55622" y="39712"/>
                </a:lnTo>
                <a:lnTo>
                  <a:pt x="54846" y="42299"/>
                </a:lnTo>
                <a:lnTo>
                  <a:pt x="53811" y="44886"/>
                </a:lnTo>
                <a:lnTo>
                  <a:pt x="52776" y="47214"/>
                </a:lnTo>
                <a:lnTo>
                  <a:pt x="51482" y="49542"/>
                </a:lnTo>
                <a:lnTo>
                  <a:pt x="50060" y="51871"/>
                </a:lnTo>
                <a:lnTo>
                  <a:pt x="48637" y="54070"/>
                </a:lnTo>
                <a:lnTo>
                  <a:pt x="47084" y="56139"/>
                </a:lnTo>
                <a:lnTo>
                  <a:pt x="45403" y="58209"/>
                </a:lnTo>
                <a:lnTo>
                  <a:pt x="43721" y="60020"/>
                </a:lnTo>
                <a:lnTo>
                  <a:pt x="41910" y="61960"/>
                </a:lnTo>
                <a:lnTo>
                  <a:pt x="40099" y="63642"/>
                </a:lnTo>
                <a:lnTo>
                  <a:pt x="38289" y="65323"/>
                </a:lnTo>
                <a:lnTo>
                  <a:pt x="36348" y="66876"/>
                </a:lnTo>
                <a:lnTo>
                  <a:pt x="34408" y="68428"/>
                </a:lnTo>
                <a:lnTo>
                  <a:pt x="30657" y="71144"/>
                </a:lnTo>
                <a:lnTo>
                  <a:pt x="26906" y="73472"/>
                </a:lnTo>
                <a:lnTo>
                  <a:pt x="23284" y="75413"/>
                </a:lnTo>
                <a:lnTo>
                  <a:pt x="20050" y="77094"/>
                </a:lnTo>
                <a:lnTo>
                  <a:pt x="17075" y="78388"/>
                </a:lnTo>
                <a:lnTo>
                  <a:pt x="14488" y="79164"/>
                </a:lnTo>
                <a:lnTo>
                  <a:pt x="12548" y="79681"/>
                </a:lnTo>
                <a:lnTo>
                  <a:pt x="12548" y="79681"/>
                </a:lnTo>
                <a:close/>
              </a:path>
            </a:pathLst>
          </a:custGeom>
          <a:noFill/>
          <a:ln cap="rnd" cmpd="sng" w="51750">
            <a:solidFill>
              <a:srgbClr val="28363B"/>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1"/>
          <p:cNvSpPr txBox="1"/>
          <p:nvPr>
            <p:ph idx="1" type="subTitle"/>
          </p:nvPr>
        </p:nvSpPr>
        <p:spPr>
          <a:xfrm>
            <a:off x="963733" y="5198833"/>
            <a:ext cx="2592000" cy="570900"/>
          </a:xfrm>
          <a:prstGeom prst="rect">
            <a:avLst/>
          </a:prstGeom>
          <a:noFill/>
          <a:ln>
            <a:noFill/>
          </a:ln>
        </p:spPr>
        <p:txBody>
          <a:bodyPr anchorCtr="0" anchor="t" bIns="121900" lIns="121900" spcFirstLastPara="1" rIns="121900" wrap="square" tIns="121900">
            <a:normAutofit/>
          </a:bodyPr>
          <a:lstStyle>
            <a:lvl1pPr lvl="0" algn="ctr">
              <a:lnSpc>
                <a:spcPct val="115000"/>
              </a:lnSpc>
              <a:spcBef>
                <a:spcPts val="0"/>
              </a:spcBef>
              <a:spcAft>
                <a:spcPts val="0"/>
              </a:spcAft>
              <a:buSzPts val="1700"/>
              <a:buNone/>
              <a:defRPr sz="17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pic>
        <p:nvPicPr>
          <p:cNvPr id="197" name="Google Shape;197;p31"/>
          <p:cNvPicPr preferRelativeResize="0"/>
          <p:nvPr/>
        </p:nvPicPr>
        <p:blipFill rotWithShape="1">
          <a:blip r:embed="rId2">
            <a:alphaModFix amt="11000"/>
          </a:blip>
          <a:srcRect b="7135" l="-6410" r="6410" t="-3050"/>
          <a:stretch/>
        </p:blipFill>
        <p:spPr>
          <a:xfrm>
            <a:off x="6876987" y="3562800"/>
            <a:ext cx="5315012" cy="32952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type="secHead">
  <p:cSld name="SECTION_HEADER">
    <p:bg>
      <p:bgPr>
        <a:solidFill>
          <a:srgbClr val="2E5E73"/>
        </a:solidFill>
      </p:bgPr>
    </p:bg>
    <p:spTree>
      <p:nvGrpSpPr>
        <p:cNvPr id="16" name="Shape 16"/>
        <p:cNvGrpSpPr/>
        <p:nvPr/>
      </p:nvGrpSpPr>
      <p:grpSpPr>
        <a:xfrm>
          <a:off x="0" y="0"/>
          <a:ext cx="0" cy="0"/>
          <a:chOff x="0" y="0"/>
          <a:chExt cx="0" cy="0"/>
        </a:xfrm>
      </p:grpSpPr>
      <p:cxnSp>
        <p:nvCxnSpPr>
          <p:cNvPr id="17" name="Google Shape;17;p14"/>
          <p:cNvCxnSpPr/>
          <p:nvPr/>
        </p:nvCxnSpPr>
        <p:spPr>
          <a:xfrm>
            <a:off x="5797000" y="2634733"/>
            <a:ext cx="1291500" cy="0"/>
          </a:xfrm>
          <a:prstGeom prst="straightConnector1">
            <a:avLst/>
          </a:prstGeom>
          <a:noFill/>
          <a:ln cap="flat" cmpd="sng" w="19050">
            <a:solidFill>
              <a:srgbClr val="FFFFFF"/>
            </a:solidFill>
            <a:prstDash val="solid"/>
            <a:round/>
            <a:headEnd len="sm" w="sm" type="none"/>
            <a:tailEnd len="sm" w="sm" type="none"/>
          </a:ln>
        </p:spPr>
      </p:cxnSp>
      <p:cxnSp>
        <p:nvCxnSpPr>
          <p:cNvPr id="18" name="Google Shape;18;p14"/>
          <p:cNvCxnSpPr/>
          <p:nvPr/>
        </p:nvCxnSpPr>
        <p:spPr>
          <a:xfrm>
            <a:off x="5810933" y="2634600"/>
            <a:ext cx="7262100" cy="0"/>
          </a:xfrm>
          <a:prstGeom prst="straightConnector1">
            <a:avLst/>
          </a:prstGeom>
          <a:noFill/>
          <a:ln cap="flat" cmpd="sng" w="19050">
            <a:solidFill>
              <a:srgbClr val="FFFFFF"/>
            </a:solidFill>
            <a:prstDash val="solid"/>
            <a:round/>
            <a:headEnd len="sm" w="sm" type="none"/>
            <a:tailEnd len="med" w="med" type="oval"/>
          </a:ln>
        </p:spPr>
      </p:cxnSp>
      <p:sp>
        <p:nvSpPr>
          <p:cNvPr id="19" name="Google Shape;19;p14"/>
          <p:cNvSpPr txBox="1"/>
          <p:nvPr>
            <p:ph type="title"/>
          </p:nvPr>
        </p:nvSpPr>
        <p:spPr>
          <a:xfrm>
            <a:off x="5644896" y="2634600"/>
            <a:ext cx="6545700" cy="16065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chemeClr val="lt1"/>
              </a:buClr>
              <a:buSzPts val="5300"/>
              <a:buNone/>
              <a:defRPr b="0" sz="5300">
                <a:solidFill>
                  <a:schemeClr val="lt1"/>
                </a:solidFill>
              </a:defRPr>
            </a:lvl1pPr>
            <a:lvl2pPr lvl="1"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2pPr>
            <a:lvl3pPr lvl="2"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3pPr>
            <a:lvl4pPr lvl="3"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4pPr>
            <a:lvl5pPr lvl="4"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5pPr>
            <a:lvl6pPr lvl="5"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6pPr>
            <a:lvl7pPr lvl="6"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7pPr>
            <a:lvl8pPr lvl="7"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8pPr>
            <a:lvl9pPr lvl="8"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9pPr>
          </a:lstStyle>
          <a:p/>
        </p:txBody>
      </p:sp>
      <p:sp>
        <p:nvSpPr>
          <p:cNvPr id="20" name="Google Shape;20;p14"/>
          <p:cNvSpPr txBox="1"/>
          <p:nvPr>
            <p:ph idx="1" type="subTitle"/>
          </p:nvPr>
        </p:nvSpPr>
        <p:spPr>
          <a:xfrm>
            <a:off x="5646267" y="1967600"/>
            <a:ext cx="6545700" cy="653700"/>
          </a:xfrm>
          <a:prstGeom prst="rect">
            <a:avLst/>
          </a:prstGeom>
          <a:noFill/>
          <a:ln>
            <a:noFill/>
          </a:ln>
        </p:spPr>
        <p:txBody>
          <a:bodyPr anchorCtr="0" anchor="b" bIns="121900" lIns="121900" spcFirstLastPara="1" rIns="121900" wrap="square" tIns="121900">
            <a:noAutofit/>
          </a:bodyPr>
          <a:lstStyle>
            <a:lvl1pPr lvl="0" algn="l">
              <a:lnSpc>
                <a:spcPct val="115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2pPr>
            <a:lvl3pPr lvl="2"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3pPr>
            <a:lvl4pPr lvl="3"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4pPr>
            <a:lvl5pPr lvl="4"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5pPr>
            <a:lvl6pPr lvl="5"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6pPr>
            <a:lvl7pPr lvl="6"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7pPr>
            <a:lvl8pPr lvl="7"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8pPr>
            <a:lvl9pPr lvl="8"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9pPr>
          </a:lstStyle>
          <a:p/>
        </p:txBody>
      </p:sp>
      <p:sp>
        <p:nvSpPr>
          <p:cNvPr id="21" name="Google Shape;21;p14"/>
          <p:cNvSpPr txBox="1"/>
          <p:nvPr>
            <p:ph idx="2" type="subTitle"/>
          </p:nvPr>
        </p:nvSpPr>
        <p:spPr>
          <a:xfrm>
            <a:off x="5695333" y="4062067"/>
            <a:ext cx="6495300" cy="653700"/>
          </a:xfrm>
          <a:prstGeom prst="rect">
            <a:avLst/>
          </a:prstGeom>
          <a:noFill/>
          <a:ln>
            <a:noFill/>
          </a:ln>
        </p:spPr>
        <p:txBody>
          <a:bodyPr anchorCtr="0" anchor="b" bIns="121900" lIns="121900" spcFirstLastPara="1" rIns="121900" wrap="square" tIns="121900">
            <a:noAutofit/>
          </a:bodyPr>
          <a:lstStyle>
            <a:lvl1pPr lvl="0" algn="l">
              <a:lnSpc>
                <a:spcPct val="115000"/>
              </a:lnSpc>
              <a:spcBef>
                <a:spcPts val="0"/>
              </a:spcBef>
              <a:spcAft>
                <a:spcPts val="0"/>
              </a:spcAft>
              <a:buClr>
                <a:schemeClr val="lt1"/>
              </a:buClr>
              <a:buSzPts val="1600"/>
              <a:buNone/>
              <a:defRPr sz="1600">
                <a:solidFill>
                  <a:schemeClr val="lt1"/>
                </a:solidFill>
              </a:defRPr>
            </a:lvl1pPr>
            <a:lvl2pPr lvl="1" algn="l">
              <a:lnSpc>
                <a:spcPct val="115000"/>
              </a:lnSpc>
              <a:spcBef>
                <a:spcPts val="0"/>
              </a:spcBef>
              <a:spcAft>
                <a:spcPts val="0"/>
              </a:spcAft>
              <a:buClr>
                <a:schemeClr val="lt1"/>
              </a:buClr>
              <a:buSzPts val="1900"/>
              <a:buNone/>
              <a:defRPr>
                <a:solidFill>
                  <a:schemeClr val="lt1"/>
                </a:solidFill>
              </a:defRPr>
            </a:lvl2pPr>
            <a:lvl3pPr lvl="2" algn="l">
              <a:lnSpc>
                <a:spcPct val="115000"/>
              </a:lnSpc>
              <a:spcBef>
                <a:spcPts val="0"/>
              </a:spcBef>
              <a:spcAft>
                <a:spcPts val="0"/>
              </a:spcAft>
              <a:buClr>
                <a:schemeClr val="lt1"/>
              </a:buClr>
              <a:buSzPts val="1900"/>
              <a:buNone/>
              <a:defRPr>
                <a:solidFill>
                  <a:schemeClr val="lt1"/>
                </a:solidFill>
              </a:defRPr>
            </a:lvl3pPr>
            <a:lvl4pPr lvl="3" algn="l">
              <a:lnSpc>
                <a:spcPct val="115000"/>
              </a:lnSpc>
              <a:spcBef>
                <a:spcPts val="0"/>
              </a:spcBef>
              <a:spcAft>
                <a:spcPts val="0"/>
              </a:spcAft>
              <a:buClr>
                <a:schemeClr val="lt1"/>
              </a:buClr>
              <a:buSzPts val="1900"/>
              <a:buNone/>
              <a:defRPr>
                <a:solidFill>
                  <a:schemeClr val="lt1"/>
                </a:solidFill>
              </a:defRPr>
            </a:lvl4pPr>
            <a:lvl5pPr lvl="4" algn="l">
              <a:lnSpc>
                <a:spcPct val="115000"/>
              </a:lnSpc>
              <a:spcBef>
                <a:spcPts val="0"/>
              </a:spcBef>
              <a:spcAft>
                <a:spcPts val="0"/>
              </a:spcAft>
              <a:buClr>
                <a:schemeClr val="lt1"/>
              </a:buClr>
              <a:buSzPts val="1900"/>
              <a:buNone/>
              <a:defRPr>
                <a:solidFill>
                  <a:schemeClr val="lt1"/>
                </a:solidFill>
              </a:defRPr>
            </a:lvl5pPr>
            <a:lvl6pPr lvl="5" algn="l">
              <a:lnSpc>
                <a:spcPct val="115000"/>
              </a:lnSpc>
              <a:spcBef>
                <a:spcPts val="0"/>
              </a:spcBef>
              <a:spcAft>
                <a:spcPts val="0"/>
              </a:spcAft>
              <a:buClr>
                <a:schemeClr val="lt1"/>
              </a:buClr>
              <a:buSzPts val="1900"/>
              <a:buNone/>
              <a:defRPr>
                <a:solidFill>
                  <a:schemeClr val="lt1"/>
                </a:solidFill>
              </a:defRPr>
            </a:lvl6pPr>
            <a:lvl7pPr lvl="6" algn="l">
              <a:lnSpc>
                <a:spcPct val="115000"/>
              </a:lnSpc>
              <a:spcBef>
                <a:spcPts val="0"/>
              </a:spcBef>
              <a:spcAft>
                <a:spcPts val="0"/>
              </a:spcAft>
              <a:buClr>
                <a:schemeClr val="lt1"/>
              </a:buClr>
              <a:buSzPts val="1900"/>
              <a:buNone/>
              <a:defRPr>
                <a:solidFill>
                  <a:schemeClr val="lt1"/>
                </a:solidFill>
              </a:defRPr>
            </a:lvl7pPr>
            <a:lvl8pPr lvl="7" algn="l">
              <a:lnSpc>
                <a:spcPct val="115000"/>
              </a:lnSpc>
              <a:spcBef>
                <a:spcPts val="0"/>
              </a:spcBef>
              <a:spcAft>
                <a:spcPts val="0"/>
              </a:spcAft>
              <a:buClr>
                <a:schemeClr val="lt1"/>
              </a:buClr>
              <a:buSzPts val="1900"/>
              <a:buNone/>
              <a:defRPr>
                <a:solidFill>
                  <a:schemeClr val="lt1"/>
                </a:solidFill>
              </a:defRPr>
            </a:lvl8pPr>
            <a:lvl9pPr lvl="8" algn="l">
              <a:lnSpc>
                <a:spcPct val="115000"/>
              </a:lnSpc>
              <a:spcBef>
                <a:spcPts val="0"/>
              </a:spcBef>
              <a:spcAft>
                <a:spcPts val="0"/>
              </a:spcAft>
              <a:buClr>
                <a:schemeClr val="lt1"/>
              </a:buClr>
              <a:buSzPts val="1900"/>
              <a:buNone/>
              <a:defRPr>
                <a:solidFill>
                  <a:schemeClr val="lt1"/>
                </a:solidFill>
              </a:defRPr>
            </a:lvl9pPr>
          </a:lstStyle>
          <a:p/>
        </p:txBody>
      </p:sp>
      <p:sp>
        <p:nvSpPr>
          <p:cNvPr id="22" name="Google Shape;22;p14"/>
          <p:cNvSpPr txBox="1"/>
          <p:nvPr>
            <p:ph idx="12" type="sldNum"/>
          </p:nvPr>
        </p:nvSpPr>
        <p:spPr>
          <a:xfrm>
            <a:off x="11409045" y="6333134"/>
            <a:ext cx="731700" cy="524700"/>
          </a:xfrm>
          <a:prstGeom prst="rect">
            <a:avLst/>
          </a:prstGeom>
          <a:noFill/>
          <a:ln>
            <a:noFill/>
          </a:ln>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1pPr>
            <a:lvl2pPr indent="0" lvl="1"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2pPr>
            <a:lvl3pPr indent="0" lvl="2"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3pPr>
            <a:lvl4pPr indent="0" lvl="3"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4pPr>
            <a:lvl5pPr indent="0" lvl="4"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5pPr>
            <a:lvl6pPr indent="0" lvl="5"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6pPr>
            <a:lvl7pPr indent="0" lvl="6"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7pPr>
            <a:lvl8pPr indent="0" lvl="7"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8pPr>
            <a:lvl9pPr indent="0" lvl="8"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9pPr>
          </a:lstStyle>
          <a:p>
            <a:pPr indent="0" lvl="0" marL="0" rtl="0" algn="l">
              <a:spcBef>
                <a:spcPts val="0"/>
              </a:spcBef>
              <a:spcAft>
                <a:spcPts val="0"/>
              </a:spcAft>
              <a:buNone/>
            </a:pPr>
            <a:fld id="{00000000-1234-1234-1234-123412341234}" type="slidenum">
              <a:rPr lang="en-US"/>
              <a:t>‹#›</a:t>
            </a:fld>
            <a:endParaRPr/>
          </a:p>
        </p:txBody>
      </p:sp>
      <p:sp>
        <p:nvSpPr>
          <p:cNvPr id="23" name="Google Shape;23;p14"/>
          <p:cNvSpPr txBox="1"/>
          <p:nvPr/>
        </p:nvSpPr>
        <p:spPr>
          <a:xfrm>
            <a:off x="0" y="6467200"/>
            <a:ext cx="6696000" cy="415500"/>
          </a:xfrm>
          <a:prstGeom prst="rect">
            <a:avLst/>
          </a:prstGeom>
          <a:noFill/>
          <a:ln>
            <a:noFill/>
          </a:ln>
        </p:spPr>
        <p:txBody>
          <a:bodyPr anchorCtr="0" anchor="t" bIns="121900" lIns="487675" spcFirstLastPara="1" rIns="121900" wrap="square" tIns="121900">
            <a:spAutoFit/>
          </a:bodyPr>
          <a:lstStyle/>
          <a:p>
            <a:pPr indent="0" lvl="0" marL="0" marR="0" rtl="0" algn="l">
              <a:lnSpc>
                <a:spcPct val="115000"/>
              </a:lnSpc>
              <a:spcBef>
                <a:spcPts val="0"/>
              </a:spcBef>
              <a:spcAft>
                <a:spcPts val="2100"/>
              </a:spcAft>
              <a:buClr>
                <a:srgbClr val="000000"/>
              </a:buClr>
              <a:buSzPts val="1100"/>
              <a:buFont typeface="Arial"/>
              <a:buNone/>
            </a:pPr>
            <a:r>
              <a:rPr b="0" i="0" lang="en-US" sz="1100" u="none" cap="none" strike="noStrike">
                <a:solidFill>
                  <a:srgbClr val="FFFFFF"/>
                </a:solidFill>
                <a:latin typeface="Roboto Light"/>
                <a:ea typeface="Roboto Light"/>
                <a:cs typeface="Roboto Light"/>
                <a:sym typeface="Roboto Light"/>
              </a:rPr>
              <a:t>© 2023 edX Boot Camps LLC. Confidential and Proprietary. All Rights Reserved.</a:t>
            </a:r>
            <a:endParaRPr b="0" i="0" sz="1300" u="none" cap="none" strike="noStrike">
              <a:solidFill>
                <a:srgbClr val="FFFFFF"/>
              </a:solidFill>
              <a:latin typeface="Roboto Light"/>
              <a:ea typeface="Roboto Light"/>
              <a:cs typeface="Roboto Light"/>
              <a:sym typeface="Roboto Ligh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25">
    <p:spTree>
      <p:nvGrpSpPr>
        <p:cNvPr id="198" name="Shape 198"/>
        <p:cNvGrpSpPr/>
        <p:nvPr/>
      </p:nvGrpSpPr>
      <p:grpSpPr>
        <a:xfrm>
          <a:off x="0" y="0"/>
          <a:ext cx="0" cy="0"/>
          <a:chOff x="0" y="0"/>
          <a:chExt cx="0" cy="0"/>
        </a:xfrm>
      </p:grpSpPr>
      <p:sp>
        <p:nvSpPr>
          <p:cNvPr id="199" name="Google Shape;199;p32"/>
          <p:cNvSpPr/>
          <p:nvPr/>
        </p:nvSpPr>
        <p:spPr>
          <a:xfrm>
            <a:off x="567992" y="2249400"/>
            <a:ext cx="2647200" cy="2647200"/>
          </a:xfrm>
          <a:prstGeom prst="rect">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2"/>
          <p:cNvSpPr/>
          <p:nvPr/>
        </p:nvSpPr>
        <p:spPr>
          <a:xfrm>
            <a:off x="3370931" y="2249400"/>
            <a:ext cx="2647200" cy="2647200"/>
          </a:xfrm>
          <a:prstGeom prst="rect">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2"/>
          <p:cNvSpPr/>
          <p:nvPr/>
        </p:nvSpPr>
        <p:spPr>
          <a:xfrm>
            <a:off x="6173869" y="2249400"/>
            <a:ext cx="2647200" cy="2647200"/>
          </a:xfrm>
          <a:prstGeom prst="rect">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2"/>
          <p:cNvSpPr/>
          <p:nvPr/>
        </p:nvSpPr>
        <p:spPr>
          <a:xfrm>
            <a:off x="8976808" y="2249400"/>
            <a:ext cx="2647200" cy="2647200"/>
          </a:xfrm>
          <a:prstGeom prst="rect">
            <a:avLst/>
          </a:prstGeom>
          <a:solidFill>
            <a:srgbClr val="AADC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3" name="Google Shape;203;p32"/>
          <p:cNvGrpSpPr/>
          <p:nvPr/>
        </p:nvGrpSpPr>
        <p:grpSpPr>
          <a:xfrm>
            <a:off x="3003448" y="3266849"/>
            <a:ext cx="611985" cy="611985"/>
            <a:chOff x="4898908" y="4195167"/>
            <a:chExt cx="459000" cy="459000"/>
          </a:xfrm>
        </p:grpSpPr>
        <p:sp>
          <p:nvSpPr>
            <p:cNvPr id="204" name="Google Shape;204;p32"/>
            <p:cNvSpPr/>
            <p:nvPr/>
          </p:nvSpPr>
          <p:spPr>
            <a:xfrm>
              <a:off x="4898908" y="4195167"/>
              <a:ext cx="459000" cy="4590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205" name="Google Shape;205;p32"/>
            <p:cNvSpPr/>
            <p:nvPr/>
          </p:nvSpPr>
          <p:spPr>
            <a:xfrm>
              <a:off x="5101067" y="4330887"/>
              <a:ext cx="93400" cy="187578"/>
            </a:xfrm>
            <a:custGeom>
              <a:rect b="b" l="l" r="r" t="t"/>
              <a:pathLst>
                <a:path extrusionOk="0" fill="none" h="206130" w="102637">
                  <a:moveTo>
                    <a:pt x="0" y="1"/>
                  </a:moveTo>
                  <a:lnTo>
                    <a:pt x="102637" y="103065"/>
                  </a:lnTo>
                  <a:lnTo>
                    <a:pt x="0" y="206129"/>
                  </a:lnTo>
                </a:path>
              </a:pathLst>
            </a:custGeom>
            <a:noFill/>
            <a:ln cap="rnd" cmpd="sng" w="19050">
              <a:solidFill>
                <a:srgbClr val="082D4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 name="Google Shape;206;p32"/>
          <p:cNvGrpSpPr/>
          <p:nvPr/>
        </p:nvGrpSpPr>
        <p:grpSpPr>
          <a:xfrm>
            <a:off x="5789848" y="3266849"/>
            <a:ext cx="611985" cy="611985"/>
            <a:chOff x="4898908" y="4195167"/>
            <a:chExt cx="459000" cy="459000"/>
          </a:xfrm>
        </p:grpSpPr>
        <p:sp>
          <p:nvSpPr>
            <p:cNvPr id="207" name="Google Shape;207;p32"/>
            <p:cNvSpPr/>
            <p:nvPr/>
          </p:nvSpPr>
          <p:spPr>
            <a:xfrm>
              <a:off x="4898908" y="4195167"/>
              <a:ext cx="459000" cy="4590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208" name="Google Shape;208;p32"/>
            <p:cNvSpPr/>
            <p:nvPr/>
          </p:nvSpPr>
          <p:spPr>
            <a:xfrm>
              <a:off x="5101067" y="4330887"/>
              <a:ext cx="93400" cy="187578"/>
            </a:xfrm>
            <a:custGeom>
              <a:rect b="b" l="l" r="r" t="t"/>
              <a:pathLst>
                <a:path extrusionOk="0" fill="none" h="206130" w="102637">
                  <a:moveTo>
                    <a:pt x="0" y="1"/>
                  </a:moveTo>
                  <a:lnTo>
                    <a:pt x="102637" y="103065"/>
                  </a:lnTo>
                  <a:lnTo>
                    <a:pt x="0" y="206129"/>
                  </a:lnTo>
                </a:path>
              </a:pathLst>
            </a:custGeom>
            <a:noFill/>
            <a:ln cap="rnd" cmpd="sng" w="19050">
              <a:solidFill>
                <a:srgbClr val="082D4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 name="Google Shape;209;p32"/>
          <p:cNvGrpSpPr/>
          <p:nvPr/>
        </p:nvGrpSpPr>
        <p:grpSpPr>
          <a:xfrm>
            <a:off x="8576248" y="3266849"/>
            <a:ext cx="611985" cy="611985"/>
            <a:chOff x="4898908" y="4195167"/>
            <a:chExt cx="459000" cy="459000"/>
          </a:xfrm>
        </p:grpSpPr>
        <p:sp>
          <p:nvSpPr>
            <p:cNvPr id="210" name="Google Shape;210;p32"/>
            <p:cNvSpPr/>
            <p:nvPr/>
          </p:nvSpPr>
          <p:spPr>
            <a:xfrm>
              <a:off x="4898908" y="4195167"/>
              <a:ext cx="459000" cy="4590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211" name="Google Shape;211;p32"/>
            <p:cNvSpPr/>
            <p:nvPr/>
          </p:nvSpPr>
          <p:spPr>
            <a:xfrm>
              <a:off x="5101067" y="4330887"/>
              <a:ext cx="93400" cy="187578"/>
            </a:xfrm>
            <a:custGeom>
              <a:rect b="b" l="l" r="r" t="t"/>
              <a:pathLst>
                <a:path extrusionOk="0" fill="none" h="206130" w="102637">
                  <a:moveTo>
                    <a:pt x="0" y="1"/>
                  </a:moveTo>
                  <a:lnTo>
                    <a:pt x="102637" y="103065"/>
                  </a:lnTo>
                  <a:lnTo>
                    <a:pt x="0" y="206129"/>
                  </a:lnTo>
                </a:path>
              </a:pathLst>
            </a:custGeom>
            <a:noFill/>
            <a:ln cap="rnd" cmpd="sng" w="19050">
              <a:solidFill>
                <a:srgbClr val="082D4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2" name="Google Shape;212;p32"/>
          <p:cNvSpPr txBox="1"/>
          <p:nvPr/>
        </p:nvSpPr>
        <p:spPr>
          <a:xfrm>
            <a:off x="717167" y="3279000"/>
            <a:ext cx="2308500" cy="5952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lt1"/>
              </a:solidFill>
              <a:latin typeface="Roboto Light"/>
              <a:ea typeface="Roboto Light"/>
              <a:cs typeface="Roboto Light"/>
              <a:sym typeface="Roboto Light"/>
            </a:endParaRPr>
          </a:p>
        </p:txBody>
      </p:sp>
      <p:sp>
        <p:nvSpPr>
          <p:cNvPr id="213" name="Google Shape;213;p32"/>
          <p:cNvSpPr txBox="1"/>
          <p:nvPr/>
        </p:nvSpPr>
        <p:spPr>
          <a:xfrm>
            <a:off x="3603883" y="3279000"/>
            <a:ext cx="2308500" cy="5952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Roboto Light"/>
              <a:ea typeface="Roboto Light"/>
              <a:cs typeface="Roboto Light"/>
              <a:sym typeface="Roboto Light"/>
            </a:endParaRPr>
          </a:p>
        </p:txBody>
      </p:sp>
      <p:sp>
        <p:nvSpPr>
          <p:cNvPr id="214" name="Google Shape;214;p32"/>
          <p:cNvSpPr txBox="1"/>
          <p:nvPr/>
        </p:nvSpPr>
        <p:spPr>
          <a:xfrm>
            <a:off x="9188383" y="3279000"/>
            <a:ext cx="2308500" cy="5952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Roboto Light"/>
              <a:ea typeface="Roboto Light"/>
              <a:cs typeface="Roboto Light"/>
              <a:sym typeface="Roboto Light"/>
            </a:endParaRPr>
          </a:p>
        </p:txBody>
      </p:sp>
      <p:sp>
        <p:nvSpPr>
          <p:cNvPr id="215" name="Google Shape;215;p32"/>
          <p:cNvSpPr txBox="1"/>
          <p:nvPr/>
        </p:nvSpPr>
        <p:spPr>
          <a:xfrm>
            <a:off x="6343250" y="3279000"/>
            <a:ext cx="2308500" cy="5952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Roboto Light"/>
              <a:ea typeface="Roboto Light"/>
              <a:cs typeface="Roboto Light"/>
              <a:sym typeface="Roboto Light"/>
            </a:endParaRPr>
          </a:p>
        </p:txBody>
      </p:sp>
      <p:sp>
        <p:nvSpPr>
          <p:cNvPr id="216" name="Google Shape;216;p32"/>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17" name="Google Shape;217;p32"/>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27">
    <p:bg>
      <p:bgPr>
        <a:solidFill>
          <a:srgbClr val="FFFFFF"/>
        </a:solidFill>
      </p:bgPr>
    </p:bg>
    <p:spTree>
      <p:nvGrpSpPr>
        <p:cNvPr id="218" name="Shape 218"/>
        <p:cNvGrpSpPr/>
        <p:nvPr/>
      </p:nvGrpSpPr>
      <p:grpSpPr>
        <a:xfrm>
          <a:off x="0" y="0"/>
          <a:ext cx="0" cy="0"/>
          <a:chOff x="0" y="0"/>
          <a:chExt cx="0" cy="0"/>
        </a:xfrm>
      </p:grpSpPr>
      <p:sp>
        <p:nvSpPr>
          <p:cNvPr id="219" name="Google Shape;219;p33"/>
          <p:cNvSpPr/>
          <p:nvPr/>
        </p:nvSpPr>
        <p:spPr>
          <a:xfrm flipH="1">
            <a:off x="8444400" y="1897257"/>
            <a:ext cx="3237900" cy="42381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20" name="Google Shape;220;p33"/>
          <p:cNvSpPr txBox="1"/>
          <p:nvPr/>
        </p:nvSpPr>
        <p:spPr>
          <a:xfrm>
            <a:off x="8479667" y="2542993"/>
            <a:ext cx="3162000" cy="3592500"/>
          </a:xfrm>
          <a:prstGeom prst="rect">
            <a:avLst/>
          </a:prstGeom>
          <a:noFill/>
          <a:ln>
            <a:noFill/>
          </a:ln>
        </p:spPr>
        <p:txBody>
          <a:bodyPr anchorCtr="0" anchor="t" bIns="243825" lIns="243825" spcFirstLastPara="1" rIns="243825" wrap="square" tIns="243825">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sp>
        <p:nvSpPr>
          <p:cNvPr id="221" name="Google Shape;221;p33"/>
          <p:cNvSpPr/>
          <p:nvPr/>
        </p:nvSpPr>
        <p:spPr>
          <a:xfrm>
            <a:off x="8443599" y="1793467"/>
            <a:ext cx="3236400" cy="635700"/>
          </a:xfrm>
          <a:prstGeom prst="roundRect">
            <a:avLst>
              <a:gd fmla="val 13342" name="adj"/>
            </a:avLst>
          </a:prstGeom>
          <a:solidFill>
            <a:srgbClr val="04346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Light"/>
              <a:ea typeface="Roboto Light"/>
              <a:cs typeface="Roboto Light"/>
              <a:sym typeface="Roboto Light"/>
            </a:endParaRPr>
          </a:p>
        </p:txBody>
      </p:sp>
      <p:sp>
        <p:nvSpPr>
          <p:cNvPr id="222" name="Google Shape;222;p33"/>
          <p:cNvSpPr/>
          <p:nvPr/>
        </p:nvSpPr>
        <p:spPr>
          <a:xfrm flipH="1">
            <a:off x="623733" y="1896064"/>
            <a:ext cx="3237900" cy="42381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23" name="Google Shape;223;p33"/>
          <p:cNvSpPr txBox="1"/>
          <p:nvPr/>
        </p:nvSpPr>
        <p:spPr>
          <a:xfrm>
            <a:off x="659000" y="2541965"/>
            <a:ext cx="3162000" cy="3592500"/>
          </a:xfrm>
          <a:prstGeom prst="rect">
            <a:avLst/>
          </a:prstGeom>
          <a:noFill/>
          <a:ln>
            <a:noFill/>
          </a:ln>
        </p:spPr>
        <p:txBody>
          <a:bodyPr anchorCtr="0" anchor="t" bIns="243825" lIns="243825" spcFirstLastPara="1" rIns="243825" wrap="square" tIns="243825">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sp>
        <p:nvSpPr>
          <p:cNvPr id="224" name="Google Shape;224;p33"/>
          <p:cNvSpPr/>
          <p:nvPr/>
        </p:nvSpPr>
        <p:spPr>
          <a:xfrm>
            <a:off x="624432" y="1793467"/>
            <a:ext cx="3236400" cy="635700"/>
          </a:xfrm>
          <a:prstGeom prst="roundRect">
            <a:avLst>
              <a:gd fmla="val 13342" name="adj"/>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Roboto"/>
              <a:ea typeface="Roboto"/>
              <a:cs typeface="Roboto"/>
              <a:sym typeface="Roboto"/>
            </a:endParaRPr>
          </a:p>
        </p:txBody>
      </p:sp>
      <p:sp>
        <p:nvSpPr>
          <p:cNvPr id="225" name="Google Shape;225;p33"/>
          <p:cNvSpPr/>
          <p:nvPr/>
        </p:nvSpPr>
        <p:spPr>
          <a:xfrm flipH="1">
            <a:off x="4541150" y="1896064"/>
            <a:ext cx="3237900" cy="42381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26" name="Google Shape;226;p33"/>
          <p:cNvSpPr txBox="1"/>
          <p:nvPr/>
        </p:nvSpPr>
        <p:spPr>
          <a:xfrm>
            <a:off x="4576417" y="2541981"/>
            <a:ext cx="3162000" cy="3592500"/>
          </a:xfrm>
          <a:prstGeom prst="rect">
            <a:avLst/>
          </a:prstGeom>
          <a:noFill/>
          <a:ln>
            <a:noFill/>
          </a:ln>
        </p:spPr>
        <p:txBody>
          <a:bodyPr anchorCtr="0" anchor="t" bIns="243825" lIns="243825" spcFirstLastPara="1" rIns="243825" wrap="square" tIns="243825">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sp>
        <p:nvSpPr>
          <p:cNvPr id="227" name="Google Shape;227;p33"/>
          <p:cNvSpPr txBox="1"/>
          <p:nvPr/>
        </p:nvSpPr>
        <p:spPr>
          <a:xfrm>
            <a:off x="4488950" y="1793333"/>
            <a:ext cx="3123300" cy="635700"/>
          </a:xfrm>
          <a:prstGeom prst="rect">
            <a:avLst/>
          </a:prstGeom>
          <a:noFill/>
          <a:ln>
            <a:noFill/>
          </a:ln>
        </p:spPr>
        <p:txBody>
          <a:bodyPr anchorCtr="0" anchor="t" bIns="121900" lIns="182875"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28363B"/>
              </a:solidFill>
              <a:latin typeface="Roboto Medium"/>
              <a:ea typeface="Roboto Medium"/>
              <a:cs typeface="Roboto Medium"/>
              <a:sym typeface="Roboto Medium"/>
            </a:endParaRPr>
          </a:p>
        </p:txBody>
      </p:sp>
      <p:sp>
        <p:nvSpPr>
          <p:cNvPr id="228" name="Google Shape;228;p33"/>
          <p:cNvSpPr txBox="1"/>
          <p:nvPr/>
        </p:nvSpPr>
        <p:spPr>
          <a:xfrm>
            <a:off x="8406367" y="1793333"/>
            <a:ext cx="3098400" cy="635700"/>
          </a:xfrm>
          <a:prstGeom prst="rect">
            <a:avLst/>
          </a:prstGeom>
          <a:noFill/>
          <a:ln>
            <a:noFill/>
          </a:ln>
        </p:spPr>
        <p:txBody>
          <a:bodyPr anchorCtr="0" anchor="t" bIns="121900" lIns="182875"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Roboto"/>
              <a:ea typeface="Roboto"/>
              <a:cs typeface="Roboto"/>
              <a:sym typeface="Roboto"/>
            </a:endParaRPr>
          </a:p>
        </p:txBody>
      </p:sp>
      <p:sp>
        <p:nvSpPr>
          <p:cNvPr id="229" name="Google Shape;229;p33"/>
          <p:cNvSpPr/>
          <p:nvPr/>
        </p:nvSpPr>
        <p:spPr>
          <a:xfrm>
            <a:off x="4532149" y="1793467"/>
            <a:ext cx="3236400" cy="635700"/>
          </a:xfrm>
          <a:prstGeom prst="roundRect">
            <a:avLst>
              <a:gd fmla="val 13342" name="adj"/>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a:ea typeface="Roboto"/>
              <a:cs typeface="Roboto"/>
              <a:sym typeface="Roboto"/>
            </a:endParaRPr>
          </a:p>
        </p:txBody>
      </p:sp>
      <p:sp>
        <p:nvSpPr>
          <p:cNvPr id="230" name="Google Shape;230;p33"/>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31" name="Google Shape;231;p33"/>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p:cSld name="CUSTOM_27_1">
    <p:bg>
      <p:bgPr>
        <a:solidFill>
          <a:srgbClr val="FFFFFF"/>
        </a:solidFill>
      </p:bgPr>
    </p:bg>
    <p:spTree>
      <p:nvGrpSpPr>
        <p:cNvPr id="232" name="Shape 232"/>
        <p:cNvGrpSpPr/>
        <p:nvPr/>
      </p:nvGrpSpPr>
      <p:grpSpPr>
        <a:xfrm>
          <a:off x="0" y="0"/>
          <a:ext cx="0" cy="0"/>
          <a:chOff x="0" y="0"/>
          <a:chExt cx="0" cy="0"/>
        </a:xfrm>
      </p:grpSpPr>
      <p:sp>
        <p:nvSpPr>
          <p:cNvPr id="233" name="Google Shape;233;p34"/>
          <p:cNvSpPr/>
          <p:nvPr/>
        </p:nvSpPr>
        <p:spPr>
          <a:xfrm flipH="1">
            <a:off x="682455" y="2377467"/>
            <a:ext cx="3237900" cy="35505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234" name="Google Shape;234;p34"/>
          <p:cNvGrpSpPr/>
          <p:nvPr/>
        </p:nvGrpSpPr>
        <p:grpSpPr>
          <a:xfrm>
            <a:off x="682378" y="1587237"/>
            <a:ext cx="711186" cy="711306"/>
            <a:chOff x="457200" y="1378813"/>
            <a:chExt cx="695400" cy="695450"/>
          </a:xfrm>
        </p:grpSpPr>
        <p:sp>
          <p:nvSpPr>
            <p:cNvPr id="235" name="Google Shape;235;p34"/>
            <p:cNvSpPr/>
            <p:nvPr/>
          </p:nvSpPr>
          <p:spPr>
            <a:xfrm>
              <a:off x="457200" y="1378813"/>
              <a:ext cx="695400" cy="621300"/>
            </a:xfrm>
            <a:prstGeom prst="roundRect">
              <a:avLst>
                <a:gd fmla="val 16667" name="adj"/>
              </a:avLst>
            </a:prstGeom>
            <a:solidFill>
              <a:schemeClr val="dk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Roboto Light"/>
                  <a:ea typeface="Roboto Light"/>
                  <a:cs typeface="Roboto Light"/>
                  <a:sym typeface="Roboto Light"/>
                </a:rPr>
                <a:t>01</a:t>
              </a:r>
              <a:endParaRPr b="0" i="0" sz="2800" u="none" cap="none" strike="noStrike">
                <a:solidFill>
                  <a:schemeClr val="lt1"/>
                </a:solidFill>
                <a:latin typeface="Roboto Light"/>
                <a:ea typeface="Roboto Light"/>
                <a:cs typeface="Roboto Light"/>
                <a:sym typeface="Roboto Light"/>
              </a:endParaRPr>
            </a:p>
          </p:txBody>
        </p:sp>
        <p:sp>
          <p:nvSpPr>
            <p:cNvPr id="236" name="Google Shape;236;p34"/>
            <p:cNvSpPr/>
            <p:nvPr/>
          </p:nvSpPr>
          <p:spPr>
            <a:xfrm rot="10800000">
              <a:off x="634726" y="1885638"/>
              <a:ext cx="340325" cy="188625"/>
            </a:xfrm>
            <a:prstGeom prst="flowChartExtra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Arial"/>
                <a:ea typeface="Arial"/>
                <a:cs typeface="Arial"/>
                <a:sym typeface="Arial"/>
              </a:endParaRPr>
            </a:p>
          </p:txBody>
        </p:sp>
      </p:grpSp>
      <p:grpSp>
        <p:nvGrpSpPr>
          <p:cNvPr id="237" name="Google Shape;237;p34"/>
          <p:cNvGrpSpPr/>
          <p:nvPr/>
        </p:nvGrpSpPr>
        <p:grpSpPr>
          <a:xfrm>
            <a:off x="4378078" y="1587237"/>
            <a:ext cx="711186" cy="711306"/>
            <a:chOff x="457200" y="1378813"/>
            <a:chExt cx="695400" cy="695450"/>
          </a:xfrm>
        </p:grpSpPr>
        <p:sp>
          <p:nvSpPr>
            <p:cNvPr id="238" name="Google Shape;238;p34"/>
            <p:cNvSpPr/>
            <p:nvPr/>
          </p:nvSpPr>
          <p:spPr>
            <a:xfrm>
              <a:off x="457200" y="1378813"/>
              <a:ext cx="695400" cy="621300"/>
            </a:xfrm>
            <a:prstGeom prst="roundRect">
              <a:avLst>
                <a:gd fmla="val 16667" name="adj"/>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2"/>
                  </a:solidFill>
                  <a:latin typeface="Roboto Light"/>
                  <a:ea typeface="Roboto Light"/>
                  <a:cs typeface="Roboto Light"/>
                  <a:sym typeface="Roboto Light"/>
                </a:rPr>
                <a:t>02</a:t>
              </a:r>
              <a:endParaRPr b="0" i="0" sz="2800" u="none" cap="none" strike="noStrike">
                <a:solidFill>
                  <a:schemeClr val="dk2"/>
                </a:solidFill>
                <a:latin typeface="Roboto Light"/>
                <a:ea typeface="Roboto Light"/>
                <a:cs typeface="Roboto Light"/>
                <a:sym typeface="Roboto Light"/>
              </a:endParaRPr>
            </a:p>
          </p:txBody>
        </p:sp>
        <p:sp>
          <p:nvSpPr>
            <p:cNvPr id="239" name="Google Shape;239;p34"/>
            <p:cNvSpPr/>
            <p:nvPr/>
          </p:nvSpPr>
          <p:spPr>
            <a:xfrm rot="10800000">
              <a:off x="634726" y="1885638"/>
              <a:ext cx="340325" cy="188625"/>
            </a:xfrm>
            <a:prstGeom prst="flowChartExtra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2"/>
                </a:solidFill>
                <a:latin typeface="Arial"/>
                <a:ea typeface="Arial"/>
                <a:cs typeface="Arial"/>
                <a:sym typeface="Arial"/>
              </a:endParaRPr>
            </a:p>
          </p:txBody>
        </p:sp>
      </p:grpSp>
      <p:sp>
        <p:nvSpPr>
          <p:cNvPr id="240" name="Google Shape;240;p34"/>
          <p:cNvSpPr/>
          <p:nvPr/>
        </p:nvSpPr>
        <p:spPr>
          <a:xfrm flipH="1">
            <a:off x="4378155" y="2377467"/>
            <a:ext cx="3237900" cy="35505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241" name="Google Shape;241;p34"/>
          <p:cNvGrpSpPr/>
          <p:nvPr/>
        </p:nvGrpSpPr>
        <p:grpSpPr>
          <a:xfrm>
            <a:off x="8251578" y="1588237"/>
            <a:ext cx="711186" cy="711306"/>
            <a:chOff x="457200" y="1378813"/>
            <a:chExt cx="695400" cy="695450"/>
          </a:xfrm>
        </p:grpSpPr>
        <p:sp>
          <p:nvSpPr>
            <p:cNvPr id="242" name="Google Shape;242;p34"/>
            <p:cNvSpPr/>
            <p:nvPr/>
          </p:nvSpPr>
          <p:spPr>
            <a:xfrm>
              <a:off x="457200" y="1378813"/>
              <a:ext cx="695400" cy="621300"/>
            </a:xfrm>
            <a:prstGeom prst="roundRect">
              <a:avLst>
                <a:gd fmla="val 16667" name="adj"/>
              </a:avLst>
            </a:prstGeom>
            <a:solidFill>
              <a:schemeClr val="accent4"/>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accent5"/>
                  </a:solidFill>
                  <a:latin typeface="Roboto Light"/>
                  <a:ea typeface="Roboto Light"/>
                  <a:cs typeface="Roboto Light"/>
                  <a:sym typeface="Roboto Light"/>
                </a:rPr>
                <a:t>03</a:t>
              </a:r>
              <a:endParaRPr b="0" i="0" sz="2800" u="none" cap="none" strike="noStrike">
                <a:solidFill>
                  <a:schemeClr val="accent5"/>
                </a:solidFill>
                <a:latin typeface="Roboto Light"/>
                <a:ea typeface="Roboto Light"/>
                <a:cs typeface="Roboto Light"/>
                <a:sym typeface="Roboto Light"/>
              </a:endParaRPr>
            </a:p>
          </p:txBody>
        </p:sp>
        <p:sp>
          <p:nvSpPr>
            <p:cNvPr id="243" name="Google Shape;243;p34"/>
            <p:cNvSpPr/>
            <p:nvPr/>
          </p:nvSpPr>
          <p:spPr>
            <a:xfrm rot="10800000">
              <a:off x="634726" y="1885638"/>
              <a:ext cx="340325" cy="188625"/>
            </a:xfrm>
            <a:prstGeom prst="flowChartExtra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5"/>
                </a:solidFill>
                <a:latin typeface="Arial"/>
                <a:ea typeface="Arial"/>
                <a:cs typeface="Arial"/>
                <a:sym typeface="Arial"/>
              </a:endParaRPr>
            </a:p>
          </p:txBody>
        </p:sp>
      </p:grpSp>
      <p:sp>
        <p:nvSpPr>
          <p:cNvPr id="244" name="Google Shape;244;p34"/>
          <p:cNvSpPr/>
          <p:nvPr/>
        </p:nvSpPr>
        <p:spPr>
          <a:xfrm flipH="1">
            <a:off x="8251655" y="2378467"/>
            <a:ext cx="3237900" cy="35505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45" name="Google Shape;245;p34"/>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46" name="Google Shape;246;p34"/>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CUSTOM_28">
    <p:bg>
      <p:bgPr>
        <a:solidFill>
          <a:srgbClr val="FFFFFF"/>
        </a:solidFill>
      </p:bgPr>
    </p:bg>
    <p:spTree>
      <p:nvGrpSpPr>
        <p:cNvPr id="247" name="Shape 247"/>
        <p:cNvGrpSpPr/>
        <p:nvPr/>
      </p:nvGrpSpPr>
      <p:grpSpPr>
        <a:xfrm>
          <a:off x="0" y="0"/>
          <a:ext cx="0" cy="0"/>
          <a:chOff x="0" y="0"/>
          <a:chExt cx="0" cy="0"/>
        </a:xfrm>
      </p:grpSpPr>
      <p:sp>
        <p:nvSpPr>
          <p:cNvPr id="248" name="Google Shape;248;p35"/>
          <p:cNvSpPr/>
          <p:nvPr/>
        </p:nvSpPr>
        <p:spPr>
          <a:xfrm>
            <a:off x="609547" y="1723957"/>
            <a:ext cx="5130900" cy="635700"/>
          </a:xfrm>
          <a:prstGeom prst="roundRect">
            <a:avLst>
              <a:gd fmla="val 16667" name="adj"/>
            </a:avLst>
          </a:prstGeom>
          <a:solidFill>
            <a:srgbClr val="2E5E7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Roboto Light"/>
              <a:ea typeface="Roboto Light"/>
              <a:cs typeface="Roboto Light"/>
              <a:sym typeface="Roboto Light"/>
            </a:endParaRPr>
          </a:p>
        </p:txBody>
      </p:sp>
      <p:sp>
        <p:nvSpPr>
          <p:cNvPr id="249" name="Google Shape;249;p35"/>
          <p:cNvSpPr/>
          <p:nvPr/>
        </p:nvSpPr>
        <p:spPr>
          <a:xfrm rot="10800000">
            <a:off x="791159" y="2242341"/>
            <a:ext cx="348039" cy="192926"/>
          </a:xfrm>
          <a:prstGeom prst="flowChartExtract">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Arial"/>
              <a:ea typeface="Arial"/>
              <a:cs typeface="Arial"/>
              <a:sym typeface="Arial"/>
            </a:endParaRPr>
          </a:p>
        </p:txBody>
      </p:sp>
      <p:sp>
        <p:nvSpPr>
          <p:cNvPr id="250" name="Google Shape;250;p35"/>
          <p:cNvSpPr/>
          <p:nvPr/>
        </p:nvSpPr>
        <p:spPr>
          <a:xfrm>
            <a:off x="6502347" y="1723974"/>
            <a:ext cx="5130900" cy="635700"/>
          </a:xfrm>
          <a:prstGeom prst="roundRect">
            <a:avLst>
              <a:gd fmla="val 16667" name="adj"/>
            </a:avLst>
          </a:prstGeom>
          <a:solidFill>
            <a:srgbClr val="04346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Light"/>
              <a:ea typeface="Roboto Light"/>
              <a:cs typeface="Roboto Light"/>
              <a:sym typeface="Roboto Light"/>
            </a:endParaRPr>
          </a:p>
        </p:txBody>
      </p:sp>
      <p:sp>
        <p:nvSpPr>
          <p:cNvPr id="251" name="Google Shape;251;p35"/>
          <p:cNvSpPr/>
          <p:nvPr/>
        </p:nvSpPr>
        <p:spPr>
          <a:xfrm rot="10800000">
            <a:off x="6683959" y="2242358"/>
            <a:ext cx="348039" cy="192926"/>
          </a:xfrm>
          <a:prstGeom prst="flowChartExtract">
            <a:avLst/>
          </a:prstGeom>
          <a:solidFill>
            <a:srgbClr val="04346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5"/>
          <p:cNvSpPr txBox="1"/>
          <p:nvPr/>
        </p:nvSpPr>
        <p:spPr>
          <a:xfrm>
            <a:off x="609533" y="1739740"/>
            <a:ext cx="5130900" cy="635700"/>
          </a:xfrm>
          <a:prstGeom prst="rect">
            <a:avLst/>
          </a:prstGeom>
          <a:noFill/>
          <a:ln>
            <a:noFill/>
          </a:ln>
        </p:spPr>
        <p:txBody>
          <a:bodyPr anchorCtr="0" anchor="t" bIns="0" lIns="243825" spcFirstLastPara="1" rIns="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Roboto Light"/>
              <a:ea typeface="Roboto Light"/>
              <a:cs typeface="Roboto Light"/>
              <a:sym typeface="Roboto Light"/>
            </a:endParaRPr>
          </a:p>
        </p:txBody>
      </p:sp>
      <p:sp>
        <p:nvSpPr>
          <p:cNvPr id="253" name="Google Shape;253;p35"/>
          <p:cNvSpPr txBox="1"/>
          <p:nvPr/>
        </p:nvSpPr>
        <p:spPr>
          <a:xfrm>
            <a:off x="6502333" y="1746024"/>
            <a:ext cx="5130900" cy="635700"/>
          </a:xfrm>
          <a:prstGeom prst="rect">
            <a:avLst/>
          </a:prstGeom>
          <a:noFill/>
          <a:ln>
            <a:noFill/>
          </a:ln>
        </p:spPr>
        <p:txBody>
          <a:bodyPr anchorCtr="0" anchor="t" bIns="0" lIns="243825" spcFirstLastPara="1" rIns="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Roboto Light"/>
              <a:ea typeface="Roboto Light"/>
              <a:cs typeface="Roboto Light"/>
              <a:sym typeface="Roboto Light"/>
            </a:endParaRPr>
          </a:p>
        </p:txBody>
      </p:sp>
      <p:sp>
        <p:nvSpPr>
          <p:cNvPr id="254" name="Google Shape;254;p35"/>
          <p:cNvSpPr txBox="1"/>
          <p:nvPr>
            <p:ph type="title"/>
          </p:nvPr>
        </p:nvSpPr>
        <p:spPr>
          <a:xfrm>
            <a:off x="722900" y="1773100"/>
            <a:ext cx="4865700" cy="524700"/>
          </a:xfrm>
          <a:prstGeom prst="rect">
            <a:avLst/>
          </a:prstGeom>
          <a:noFill/>
          <a:ln>
            <a:noFill/>
          </a:ln>
        </p:spPr>
        <p:txBody>
          <a:bodyPr anchorCtr="0" anchor="ctr" bIns="121900" lIns="487675" spcFirstLastPara="1" rIns="121900" wrap="square" tIns="121900">
            <a:noAutofit/>
          </a:bodyPr>
          <a:lstStyle>
            <a:lvl1pPr lvl="0" algn="l">
              <a:lnSpc>
                <a:spcPct val="100000"/>
              </a:lnSpc>
              <a:spcBef>
                <a:spcPts val="0"/>
              </a:spcBef>
              <a:spcAft>
                <a:spcPts val="0"/>
              </a:spcAft>
              <a:buClr>
                <a:schemeClr val="lt1"/>
              </a:buClr>
              <a:buSzPts val="2400"/>
              <a:buFont typeface="Roboto Light"/>
              <a:buNone/>
              <a:defRPr b="0" sz="2400">
                <a:solidFill>
                  <a:schemeClr val="lt1"/>
                </a:solidFill>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255" name="Google Shape;255;p35"/>
          <p:cNvSpPr txBox="1"/>
          <p:nvPr>
            <p:ph idx="2" type="title"/>
          </p:nvPr>
        </p:nvSpPr>
        <p:spPr>
          <a:xfrm>
            <a:off x="6634933" y="1773100"/>
            <a:ext cx="4865700" cy="524700"/>
          </a:xfrm>
          <a:prstGeom prst="rect">
            <a:avLst/>
          </a:prstGeom>
          <a:noFill/>
          <a:ln>
            <a:noFill/>
          </a:ln>
        </p:spPr>
        <p:txBody>
          <a:bodyPr anchorCtr="0" anchor="ctr" bIns="121900" lIns="487675" spcFirstLastPara="1" rIns="121900" wrap="square" tIns="121900">
            <a:noAutofit/>
          </a:bodyPr>
          <a:lstStyle>
            <a:lvl1pPr lvl="0" algn="l">
              <a:lnSpc>
                <a:spcPct val="100000"/>
              </a:lnSpc>
              <a:spcBef>
                <a:spcPts val="0"/>
              </a:spcBef>
              <a:spcAft>
                <a:spcPts val="0"/>
              </a:spcAft>
              <a:buClr>
                <a:schemeClr val="lt1"/>
              </a:buClr>
              <a:buSzPts val="2400"/>
              <a:buFont typeface="Roboto Light"/>
              <a:buNone/>
              <a:defRPr b="0" sz="2400">
                <a:solidFill>
                  <a:schemeClr val="lt1"/>
                </a:solidFill>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256" name="Google Shape;256;p35"/>
          <p:cNvSpPr txBox="1"/>
          <p:nvPr>
            <p:ph idx="3" type="title"/>
          </p:nvPr>
        </p:nvSpPr>
        <p:spPr>
          <a:xfrm>
            <a:off x="722900" y="2672467"/>
            <a:ext cx="4865700" cy="33192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Clr>
                <a:srgbClr val="2E5E73"/>
              </a:buClr>
              <a:buSzPts val="2100"/>
              <a:buFont typeface="Roboto Light"/>
              <a:buNone/>
              <a:defRPr b="0" sz="2100">
                <a:solidFill>
                  <a:srgbClr val="2E5E73"/>
                </a:solidFill>
                <a:latin typeface="Roboto Light"/>
                <a:ea typeface="Roboto Light"/>
                <a:cs typeface="Roboto Light"/>
                <a:sym typeface="Roboto Light"/>
              </a:defRPr>
            </a:lvl1pPr>
            <a:lvl2pPr lvl="1"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9pPr>
          </a:lstStyle>
          <a:p/>
        </p:txBody>
      </p:sp>
      <p:sp>
        <p:nvSpPr>
          <p:cNvPr id="257" name="Google Shape;257;p35"/>
          <p:cNvSpPr txBox="1"/>
          <p:nvPr>
            <p:ph idx="4" type="title"/>
          </p:nvPr>
        </p:nvSpPr>
        <p:spPr>
          <a:xfrm>
            <a:off x="6634933" y="2672467"/>
            <a:ext cx="4865700" cy="33192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Clr>
                <a:srgbClr val="043461"/>
              </a:buClr>
              <a:buSzPts val="2100"/>
              <a:buFont typeface="Roboto Light"/>
              <a:buNone/>
              <a:defRPr b="0" sz="2100">
                <a:solidFill>
                  <a:srgbClr val="043461"/>
                </a:solidFill>
                <a:latin typeface="Roboto Light"/>
                <a:ea typeface="Roboto Light"/>
                <a:cs typeface="Roboto Light"/>
                <a:sym typeface="Roboto Light"/>
              </a:defRPr>
            </a:lvl1pPr>
            <a:lvl2pPr lvl="1"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2pPr>
            <a:lvl3pPr lvl="2"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3pPr>
            <a:lvl4pPr lvl="3"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4pPr>
            <a:lvl5pPr lvl="4"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5pPr>
            <a:lvl6pPr lvl="5"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6pPr>
            <a:lvl7pPr lvl="6"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7pPr>
            <a:lvl8pPr lvl="7"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8pPr>
            <a:lvl9pPr lvl="8"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9pPr>
          </a:lstStyle>
          <a:p/>
        </p:txBody>
      </p:sp>
      <p:sp>
        <p:nvSpPr>
          <p:cNvPr id="258" name="Google Shape;258;p35"/>
          <p:cNvSpPr txBox="1"/>
          <p:nvPr>
            <p:ph idx="5"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pic>
        <p:nvPicPr>
          <p:cNvPr id="259" name="Google Shape;259;p35"/>
          <p:cNvPicPr preferRelativeResize="0"/>
          <p:nvPr/>
        </p:nvPicPr>
        <p:blipFill rotWithShape="1">
          <a:blip r:embed="rId2">
            <a:alphaModFix/>
          </a:blip>
          <a:srcRect b="0" l="0" r="0" t="0"/>
          <a:stretch/>
        </p:blipFill>
        <p:spPr>
          <a:xfrm>
            <a:off x="5740184" y="1577400"/>
            <a:ext cx="1103293" cy="4883433"/>
          </a:xfrm>
          <a:prstGeom prst="rect">
            <a:avLst/>
          </a:prstGeom>
          <a:noFill/>
          <a:ln>
            <a:noFill/>
          </a:ln>
        </p:spPr>
      </p:pic>
      <p:sp>
        <p:nvSpPr>
          <p:cNvPr id="260" name="Google Shape;260;p35"/>
          <p:cNvSpPr txBox="1"/>
          <p:nvPr>
            <p:ph idx="6"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1">
  <p:cSld name="CUSTOM_28_1">
    <p:bg>
      <p:bgPr>
        <a:solidFill>
          <a:srgbClr val="FFFFFF"/>
        </a:solidFill>
      </p:bgPr>
    </p:bg>
    <p:spTree>
      <p:nvGrpSpPr>
        <p:cNvPr id="261" name="Shape 261"/>
        <p:cNvGrpSpPr/>
        <p:nvPr/>
      </p:nvGrpSpPr>
      <p:grpSpPr>
        <a:xfrm>
          <a:off x="0" y="0"/>
          <a:ext cx="0" cy="0"/>
          <a:chOff x="0" y="0"/>
          <a:chExt cx="0" cy="0"/>
        </a:xfrm>
      </p:grpSpPr>
      <p:sp>
        <p:nvSpPr>
          <p:cNvPr id="262" name="Google Shape;262;p36"/>
          <p:cNvSpPr/>
          <p:nvPr/>
        </p:nvSpPr>
        <p:spPr>
          <a:xfrm>
            <a:off x="1478502" y="1577400"/>
            <a:ext cx="4262100" cy="635700"/>
          </a:xfrm>
          <a:prstGeom prst="roundRect">
            <a:avLst>
              <a:gd fmla="val 16667" name="adj"/>
            </a:avLst>
          </a:prstGeom>
          <a:solidFill>
            <a:schemeClr val="lt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Roboto Light"/>
              <a:ea typeface="Roboto Light"/>
              <a:cs typeface="Roboto Light"/>
              <a:sym typeface="Roboto Light"/>
            </a:endParaRPr>
          </a:p>
        </p:txBody>
      </p:sp>
      <p:sp>
        <p:nvSpPr>
          <p:cNvPr id="263" name="Google Shape;263;p36"/>
          <p:cNvSpPr txBox="1"/>
          <p:nvPr>
            <p:ph type="title"/>
          </p:nvPr>
        </p:nvSpPr>
        <p:spPr>
          <a:xfrm>
            <a:off x="1572657" y="1626543"/>
            <a:ext cx="4041600" cy="5247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chemeClr val="dk1"/>
              </a:buClr>
              <a:buSzPts val="2400"/>
              <a:buFont typeface="Roboto Light"/>
              <a:buNone/>
              <a:defRPr b="0" sz="2400">
                <a:solidFill>
                  <a:schemeClr val="dk1"/>
                </a:solidFill>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264" name="Google Shape;264;p36"/>
          <p:cNvSpPr txBox="1"/>
          <p:nvPr>
            <p:ph idx="2" type="title"/>
          </p:nvPr>
        </p:nvSpPr>
        <p:spPr>
          <a:xfrm>
            <a:off x="1194967" y="2495167"/>
            <a:ext cx="4545300" cy="3496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Clr>
                <a:schemeClr val="dk1"/>
              </a:buClr>
              <a:buSzPts val="2100"/>
              <a:buFont typeface="Roboto Light"/>
              <a:buNone/>
              <a:defRPr b="0" sz="2100">
                <a:solidFill>
                  <a:schemeClr val="dk1"/>
                </a:solidFill>
                <a:latin typeface="Roboto Light"/>
                <a:ea typeface="Roboto Light"/>
                <a:cs typeface="Roboto Light"/>
                <a:sym typeface="Roboto Light"/>
              </a:defRPr>
            </a:lvl1pPr>
            <a:lvl2pPr lvl="1" algn="l">
              <a:lnSpc>
                <a:spcPct val="100000"/>
              </a:lnSpc>
              <a:spcBef>
                <a:spcPts val="0"/>
              </a:spcBef>
              <a:spcAft>
                <a:spcPts val="0"/>
              </a:spcAft>
              <a:buSzPts val="2100"/>
              <a:buNone/>
              <a:defRPr sz="2100">
                <a:latin typeface="Roboto Light"/>
                <a:ea typeface="Roboto Light"/>
                <a:cs typeface="Roboto Light"/>
                <a:sym typeface="Roboto Light"/>
              </a:defRPr>
            </a:lvl2pPr>
            <a:lvl3pPr lvl="2" algn="l">
              <a:lnSpc>
                <a:spcPct val="100000"/>
              </a:lnSpc>
              <a:spcBef>
                <a:spcPts val="0"/>
              </a:spcBef>
              <a:spcAft>
                <a:spcPts val="0"/>
              </a:spcAft>
              <a:buSzPts val="2100"/>
              <a:buNone/>
              <a:defRPr sz="2100">
                <a:latin typeface="Roboto Light"/>
                <a:ea typeface="Roboto Light"/>
                <a:cs typeface="Roboto Light"/>
                <a:sym typeface="Roboto Light"/>
              </a:defRPr>
            </a:lvl3pPr>
            <a:lvl4pPr lvl="3" algn="l">
              <a:lnSpc>
                <a:spcPct val="100000"/>
              </a:lnSpc>
              <a:spcBef>
                <a:spcPts val="0"/>
              </a:spcBef>
              <a:spcAft>
                <a:spcPts val="0"/>
              </a:spcAft>
              <a:buSzPts val="2100"/>
              <a:buNone/>
              <a:defRPr sz="2100">
                <a:latin typeface="Roboto Light"/>
                <a:ea typeface="Roboto Light"/>
                <a:cs typeface="Roboto Light"/>
                <a:sym typeface="Roboto Light"/>
              </a:defRPr>
            </a:lvl4pPr>
            <a:lvl5pPr lvl="4" algn="l">
              <a:lnSpc>
                <a:spcPct val="100000"/>
              </a:lnSpc>
              <a:spcBef>
                <a:spcPts val="0"/>
              </a:spcBef>
              <a:spcAft>
                <a:spcPts val="0"/>
              </a:spcAft>
              <a:buSzPts val="2100"/>
              <a:buNone/>
              <a:defRPr sz="2100">
                <a:latin typeface="Roboto Light"/>
                <a:ea typeface="Roboto Light"/>
                <a:cs typeface="Roboto Light"/>
                <a:sym typeface="Roboto Light"/>
              </a:defRPr>
            </a:lvl5pPr>
            <a:lvl6pPr lvl="5" algn="l">
              <a:lnSpc>
                <a:spcPct val="100000"/>
              </a:lnSpc>
              <a:spcBef>
                <a:spcPts val="0"/>
              </a:spcBef>
              <a:spcAft>
                <a:spcPts val="0"/>
              </a:spcAft>
              <a:buSzPts val="2100"/>
              <a:buNone/>
              <a:defRPr sz="2100">
                <a:latin typeface="Roboto Light"/>
                <a:ea typeface="Roboto Light"/>
                <a:cs typeface="Roboto Light"/>
                <a:sym typeface="Roboto Light"/>
              </a:defRPr>
            </a:lvl6pPr>
            <a:lvl7pPr lvl="6" algn="l">
              <a:lnSpc>
                <a:spcPct val="100000"/>
              </a:lnSpc>
              <a:spcBef>
                <a:spcPts val="0"/>
              </a:spcBef>
              <a:spcAft>
                <a:spcPts val="0"/>
              </a:spcAft>
              <a:buSzPts val="2100"/>
              <a:buNone/>
              <a:defRPr sz="2100">
                <a:latin typeface="Roboto Light"/>
                <a:ea typeface="Roboto Light"/>
                <a:cs typeface="Roboto Light"/>
                <a:sym typeface="Roboto Light"/>
              </a:defRPr>
            </a:lvl7pPr>
            <a:lvl8pPr lvl="7" algn="l">
              <a:lnSpc>
                <a:spcPct val="100000"/>
              </a:lnSpc>
              <a:spcBef>
                <a:spcPts val="0"/>
              </a:spcBef>
              <a:spcAft>
                <a:spcPts val="0"/>
              </a:spcAft>
              <a:buSzPts val="2100"/>
              <a:buNone/>
              <a:defRPr sz="2100">
                <a:latin typeface="Roboto Light"/>
                <a:ea typeface="Roboto Light"/>
                <a:cs typeface="Roboto Light"/>
                <a:sym typeface="Roboto Light"/>
              </a:defRPr>
            </a:lvl8pPr>
            <a:lvl9pPr lvl="8" algn="l">
              <a:lnSpc>
                <a:spcPct val="100000"/>
              </a:lnSpc>
              <a:spcBef>
                <a:spcPts val="0"/>
              </a:spcBef>
              <a:spcAft>
                <a:spcPts val="0"/>
              </a:spcAft>
              <a:buSzPts val="2100"/>
              <a:buNone/>
              <a:defRPr sz="2100">
                <a:latin typeface="Roboto Light"/>
                <a:ea typeface="Roboto Light"/>
                <a:cs typeface="Roboto Light"/>
                <a:sym typeface="Roboto Light"/>
              </a:defRPr>
            </a:lvl9pPr>
          </a:lstStyle>
          <a:p/>
        </p:txBody>
      </p:sp>
      <p:sp>
        <p:nvSpPr>
          <p:cNvPr id="265" name="Google Shape;265;p36"/>
          <p:cNvSpPr txBox="1"/>
          <p:nvPr>
            <p:ph idx="3" type="title"/>
          </p:nvPr>
        </p:nvSpPr>
        <p:spPr>
          <a:xfrm>
            <a:off x="7098567" y="2495167"/>
            <a:ext cx="4809900" cy="3496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Clr>
                <a:schemeClr val="dk1"/>
              </a:buClr>
              <a:buSzPts val="2100"/>
              <a:buFont typeface="Roboto Light"/>
              <a:buNone/>
              <a:defRPr b="0" sz="2100">
                <a:solidFill>
                  <a:schemeClr val="dk1"/>
                </a:solidFill>
                <a:latin typeface="Roboto Light"/>
                <a:ea typeface="Roboto Light"/>
                <a:cs typeface="Roboto Light"/>
                <a:sym typeface="Roboto Light"/>
              </a:defRPr>
            </a:lvl1pPr>
            <a:lvl2pPr lvl="1" algn="l">
              <a:lnSpc>
                <a:spcPct val="100000"/>
              </a:lnSpc>
              <a:spcBef>
                <a:spcPts val="0"/>
              </a:spcBef>
              <a:spcAft>
                <a:spcPts val="0"/>
              </a:spcAft>
              <a:buSzPts val="2100"/>
              <a:buNone/>
              <a:defRPr sz="2100">
                <a:latin typeface="Roboto Light"/>
                <a:ea typeface="Roboto Light"/>
                <a:cs typeface="Roboto Light"/>
                <a:sym typeface="Roboto Light"/>
              </a:defRPr>
            </a:lvl2pPr>
            <a:lvl3pPr lvl="2" algn="l">
              <a:lnSpc>
                <a:spcPct val="100000"/>
              </a:lnSpc>
              <a:spcBef>
                <a:spcPts val="0"/>
              </a:spcBef>
              <a:spcAft>
                <a:spcPts val="0"/>
              </a:spcAft>
              <a:buSzPts val="2100"/>
              <a:buNone/>
              <a:defRPr sz="2100">
                <a:latin typeface="Roboto Light"/>
                <a:ea typeface="Roboto Light"/>
                <a:cs typeface="Roboto Light"/>
                <a:sym typeface="Roboto Light"/>
              </a:defRPr>
            </a:lvl3pPr>
            <a:lvl4pPr lvl="3" algn="l">
              <a:lnSpc>
                <a:spcPct val="100000"/>
              </a:lnSpc>
              <a:spcBef>
                <a:spcPts val="0"/>
              </a:spcBef>
              <a:spcAft>
                <a:spcPts val="0"/>
              </a:spcAft>
              <a:buSzPts val="2100"/>
              <a:buNone/>
              <a:defRPr sz="2100">
                <a:latin typeface="Roboto Light"/>
                <a:ea typeface="Roboto Light"/>
                <a:cs typeface="Roboto Light"/>
                <a:sym typeface="Roboto Light"/>
              </a:defRPr>
            </a:lvl4pPr>
            <a:lvl5pPr lvl="4" algn="l">
              <a:lnSpc>
                <a:spcPct val="100000"/>
              </a:lnSpc>
              <a:spcBef>
                <a:spcPts val="0"/>
              </a:spcBef>
              <a:spcAft>
                <a:spcPts val="0"/>
              </a:spcAft>
              <a:buSzPts val="2100"/>
              <a:buNone/>
              <a:defRPr sz="2100">
                <a:latin typeface="Roboto Light"/>
                <a:ea typeface="Roboto Light"/>
                <a:cs typeface="Roboto Light"/>
                <a:sym typeface="Roboto Light"/>
              </a:defRPr>
            </a:lvl5pPr>
            <a:lvl6pPr lvl="5" algn="l">
              <a:lnSpc>
                <a:spcPct val="100000"/>
              </a:lnSpc>
              <a:spcBef>
                <a:spcPts val="0"/>
              </a:spcBef>
              <a:spcAft>
                <a:spcPts val="0"/>
              </a:spcAft>
              <a:buSzPts val="2100"/>
              <a:buNone/>
              <a:defRPr sz="2100">
                <a:latin typeface="Roboto Light"/>
                <a:ea typeface="Roboto Light"/>
                <a:cs typeface="Roboto Light"/>
                <a:sym typeface="Roboto Light"/>
              </a:defRPr>
            </a:lvl6pPr>
            <a:lvl7pPr lvl="6" algn="l">
              <a:lnSpc>
                <a:spcPct val="100000"/>
              </a:lnSpc>
              <a:spcBef>
                <a:spcPts val="0"/>
              </a:spcBef>
              <a:spcAft>
                <a:spcPts val="0"/>
              </a:spcAft>
              <a:buSzPts val="2100"/>
              <a:buNone/>
              <a:defRPr sz="2100">
                <a:latin typeface="Roboto Light"/>
                <a:ea typeface="Roboto Light"/>
                <a:cs typeface="Roboto Light"/>
                <a:sym typeface="Roboto Light"/>
              </a:defRPr>
            </a:lvl7pPr>
            <a:lvl8pPr lvl="7" algn="l">
              <a:lnSpc>
                <a:spcPct val="100000"/>
              </a:lnSpc>
              <a:spcBef>
                <a:spcPts val="0"/>
              </a:spcBef>
              <a:spcAft>
                <a:spcPts val="0"/>
              </a:spcAft>
              <a:buSzPts val="2100"/>
              <a:buNone/>
              <a:defRPr sz="2100">
                <a:latin typeface="Roboto Light"/>
                <a:ea typeface="Roboto Light"/>
                <a:cs typeface="Roboto Light"/>
                <a:sym typeface="Roboto Light"/>
              </a:defRPr>
            </a:lvl8pPr>
            <a:lvl9pPr lvl="8" algn="l">
              <a:lnSpc>
                <a:spcPct val="100000"/>
              </a:lnSpc>
              <a:spcBef>
                <a:spcPts val="0"/>
              </a:spcBef>
              <a:spcAft>
                <a:spcPts val="0"/>
              </a:spcAft>
              <a:buSzPts val="2100"/>
              <a:buNone/>
              <a:defRPr sz="2100">
                <a:latin typeface="Roboto Light"/>
                <a:ea typeface="Roboto Light"/>
                <a:cs typeface="Roboto Light"/>
                <a:sym typeface="Roboto Light"/>
              </a:defRPr>
            </a:lvl9pPr>
          </a:lstStyle>
          <a:p/>
        </p:txBody>
      </p:sp>
      <p:sp>
        <p:nvSpPr>
          <p:cNvPr id="266" name="Google Shape;266;p36"/>
          <p:cNvSpPr txBox="1"/>
          <p:nvPr>
            <p:ph idx="4"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pic>
        <p:nvPicPr>
          <p:cNvPr id="267" name="Google Shape;267;p36"/>
          <p:cNvPicPr preferRelativeResize="0"/>
          <p:nvPr/>
        </p:nvPicPr>
        <p:blipFill rotWithShape="1">
          <a:blip r:embed="rId2">
            <a:alphaModFix/>
          </a:blip>
          <a:srcRect b="0" l="0" r="0" t="0"/>
          <a:stretch/>
        </p:blipFill>
        <p:spPr>
          <a:xfrm>
            <a:off x="5740184" y="1577400"/>
            <a:ext cx="1103293" cy="4883433"/>
          </a:xfrm>
          <a:prstGeom prst="rect">
            <a:avLst/>
          </a:prstGeom>
          <a:noFill/>
          <a:ln>
            <a:noFill/>
          </a:ln>
        </p:spPr>
      </p:pic>
      <p:grpSp>
        <p:nvGrpSpPr>
          <p:cNvPr id="268" name="Google Shape;268;p36"/>
          <p:cNvGrpSpPr/>
          <p:nvPr/>
        </p:nvGrpSpPr>
        <p:grpSpPr>
          <a:xfrm>
            <a:off x="609544" y="1587237"/>
            <a:ext cx="711186" cy="711306"/>
            <a:chOff x="457200" y="1378813"/>
            <a:chExt cx="695400" cy="695450"/>
          </a:xfrm>
        </p:grpSpPr>
        <p:sp>
          <p:nvSpPr>
            <p:cNvPr id="269" name="Google Shape;269;p36"/>
            <p:cNvSpPr/>
            <p:nvPr/>
          </p:nvSpPr>
          <p:spPr>
            <a:xfrm>
              <a:off x="457200" y="1378813"/>
              <a:ext cx="695400" cy="621300"/>
            </a:xfrm>
            <a:prstGeom prst="roundRect">
              <a:avLst>
                <a:gd fmla="val 16667" name="adj"/>
              </a:avLst>
            </a:prstGeom>
            <a:solidFill>
              <a:schemeClr val="dk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Roboto Light"/>
                  <a:ea typeface="Roboto Light"/>
                  <a:cs typeface="Roboto Light"/>
                  <a:sym typeface="Roboto Light"/>
                </a:rPr>
                <a:t>01</a:t>
              </a:r>
              <a:endParaRPr b="0" i="0" sz="2800" u="none" cap="none" strike="noStrike">
                <a:solidFill>
                  <a:schemeClr val="lt1"/>
                </a:solidFill>
                <a:latin typeface="Roboto Light"/>
                <a:ea typeface="Roboto Light"/>
                <a:cs typeface="Roboto Light"/>
                <a:sym typeface="Roboto Light"/>
              </a:endParaRPr>
            </a:p>
          </p:txBody>
        </p:sp>
        <p:sp>
          <p:nvSpPr>
            <p:cNvPr id="270" name="Google Shape;270;p36"/>
            <p:cNvSpPr/>
            <p:nvPr/>
          </p:nvSpPr>
          <p:spPr>
            <a:xfrm rot="10800000">
              <a:off x="634726" y="1885638"/>
              <a:ext cx="340325" cy="188625"/>
            </a:xfrm>
            <a:prstGeom prst="flowChartExtra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grpSp>
        <p:nvGrpSpPr>
          <p:cNvPr id="271" name="Google Shape;271;p36"/>
          <p:cNvGrpSpPr/>
          <p:nvPr/>
        </p:nvGrpSpPr>
        <p:grpSpPr>
          <a:xfrm>
            <a:off x="6502483" y="1587237"/>
            <a:ext cx="711186" cy="711306"/>
            <a:chOff x="2605668" y="1378813"/>
            <a:chExt cx="695400" cy="695450"/>
          </a:xfrm>
        </p:grpSpPr>
        <p:sp>
          <p:nvSpPr>
            <p:cNvPr id="272" name="Google Shape;272;p36"/>
            <p:cNvSpPr/>
            <p:nvPr/>
          </p:nvSpPr>
          <p:spPr>
            <a:xfrm>
              <a:off x="2605668" y="1378813"/>
              <a:ext cx="695400" cy="621300"/>
            </a:xfrm>
            <a:prstGeom prst="roundRect">
              <a:avLst>
                <a:gd fmla="val 16667" name="adj"/>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2"/>
                  </a:solidFill>
                  <a:latin typeface="Roboto Light"/>
                  <a:ea typeface="Roboto Light"/>
                  <a:cs typeface="Roboto Light"/>
                  <a:sym typeface="Roboto Light"/>
                </a:rPr>
                <a:t>02</a:t>
              </a:r>
              <a:endParaRPr b="0" i="0" sz="2800" u="none" cap="none" strike="noStrike">
                <a:solidFill>
                  <a:schemeClr val="dk2"/>
                </a:solidFill>
                <a:latin typeface="Roboto Light"/>
                <a:ea typeface="Roboto Light"/>
                <a:cs typeface="Roboto Light"/>
                <a:sym typeface="Roboto Light"/>
              </a:endParaRPr>
            </a:p>
          </p:txBody>
        </p:sp>
        <p:sp>
          <p:nvSpPr>
            <p:cNvPr id="273" name="Google Shape;273;p36"/>
            <p:cNvSpPr/>
            <p:nvPr/>
          </p:nvSpPr>
          <p:spPr>
            <a:xfrm rot="10800000">
              <a:off x="2783210" y="1885638"/>
              <a:ext cx="340325" cy="188625"/>
            </a:xfrm>
            <a:prstGeom prst="flowChartExtra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2"/>
                </a:solidFill>
                <a:latin typeface="Arial"/>
                <a:ea typeface="Arial"/>
                <a:cs typeface="Arial"/>
                <a:sym typeface="Arial"/>
              </a:endParaRPr>
            </a:p>
          </p:txBody>
        </p:sp>
      </p:grpSp>
      <p:sp>
        <p:nvSpPr>
          <p:cNvPr id="274" name="Google Shape;274;p36"/>
          <p:cNvSpPr/>
          <p:nvPr/>
        </p:nvSpPr>
        <p:spPr>
          <a:xfrm>
            <a:off x="7371969" y="1577400"/>
            <a:ext cx="4262100" cy="635700"/>
          </a:xfrm>
          <a:prstGeom prst="roundRect">
            <a:avLst>
              <a:gd fmla="val 16667" name="adj"/>
            </a:avLst>
          </a:prstGeom>
          <a:solidFill>
            <a:schemeClr val="lt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Roboto Light"/>
              <a:ea typeface="Roboto Light"/>
              <a:cs typeface="Roboto Light"/>
              <a:sym typeface="Roboto Light"/>
            </a:endParaRPr>
          </a:p>
        </p:txBody>
      </p:sp>
      <p:sp>
        <p:nvSpPr>
          <p:cNvPr id="275" name="Google Shape;275;p36"/>
          <p:cNvSpPr txBox="1"/>
          <p:nvPr>
            <p:ph idx="5" type="title"/>
          </p:nvPr>
        </p:nvSpPr>
        <p:spPr>
          <a:xfrm>
            <a:off x="7466124" y="1626543"/>
            <a:ext cx="4041600" cy="5247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chemeClr val="dk1"/>
              </a:buClr>
              <a:buSzPts val="2400"/>
              <a:buFont typeface="Roboto Light"/>
              <a:buNone/>
              <a:defRPr b="0" sz="2400">
                <a:solidFill>
                  <a:schemeClr val="dk1"/>
                </a:solidFill>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276" name="Google Shape;276;p36"/>
          <p:cNvSpPr txBox="1"/>
          <p:nvPr>
            <p:ph idx="6"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1">
  <p:cSld name="CUSTOM_25_1">
    <p:spTree>
      <p:nvGrpSpPr>
        <p:cNvPr id="277" name="Shape 277"/>
        <p:cNvGrpSpPr/>
        <p:nvPr/>
      </p:nvGrpSpPr>
      <p:grpSpPr>
        <a:xfrm>
          <a:off x="0" y="0"/>
          <a:ext cx="0" cy="0"/>
          <a:chOff x="0" y="0"/>
          <a:chExt cx="0" cy="0"/>
        </a:xfrm>
      </p:grpSpPr>
      <p:sp>
        <p:nvSpPr>
          <p:cNvPr id="278" name="Google Shape;278;p37"/>
          <p:cNvSpPr txBox="1"/>
          <p:nvPr/>
        </p:nvSpPr>
        <p:spPr>
          <a:xfrm>
            <a:off x="406400" y="1448600"/>
            <a:ext cx="2698800" cy="4909500"/>
          </a:xfrm>
          <a:prstGeom prst="rect">
            <a:avLst/>
          </a:prstGeom>
          <a:solidFill>
            <a:srgbClr val="00C7CC"/>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Medium"/>
              <a:ea typeface="Roboto Medium"/>
              <a:cs typeface="Roboto Medium"/>
              <a:sym typeface="Roboto Medium"/>
            </a:endParaRPr>
          </a:p>
        </p:txBody>
      </p:sp>
      <p:sp>
        <p:nvSpPr>
          <p:cNvPr id="279" name="Google Shape;279;p37"/>
          <p:cNvSpPr txBox="1"/>
          <p:nvPr/>
        </p:nvSpPr>
        <p:spPr>
          <a:xfrm>
            <a:off x="3301222" y="1448600"/>
            <a:ext cx="2698800" cy="4909500"/>
          </a:xfrm>
          <a:prstGeom prst="rect">
            <a:avLst/>
          </a:prstGeom>
          <a:solidFill>
            <a:srgbClr val="FCB912"/>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Medium"/>
              <a:ea typeface="Roboto Medium"/>
              <a:cs typeface="Roboto Medium"/>
              <a:sym typeface="Roboto Medium"/>
            </a:endParaRPr>
          </a:p>
        </p:txBody>
      </p:sp>
      <p:sp>
        <p:nvSpPr>
          <p:cNvPr id="280" name="Google Shape;280;p37"/>
          <p:cNvSpPr txBox="1"/>
          <p:nvPr/>
        </p:nvSpPr>
        <p:spPr>
          <a:xfrm>
            <a:off x="6196044" y="1448600"/>
            <a:ext cx="2698800" cy="4909500"/>
          </a:xfrm>
          <a:prstGeom prst="rect">
            <a:avLst/>
          </a:prstGeom>
          <a:solidFill>
            <a:srgbClr val="2E5E73"/>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Medium"/>
              <a:ea typeface="Roboto Medium"/>
              <a:cs typeface="Roboto Medium"/>
              <a:sym typeface="Roboto Medium"/>
            </a:endParaRPr>
          </a:p>
        </p:txBody>
      </p:sp>
      <p:sp>
        <p:nvSpPr>
          <p:cNvPr id="281" name="Google Shape;281;p37"/>
          <p:cNvSpPr txBox="1"/>
          <p:nvPr/>
        </p:nvSpPr>
        <p:spPr>
          <a:xfrm>
            <a:off x="9090867" y="1448600"/>
            <a:ext cx="2698800" cy="4909500"/>
          </a:xfrm>
          <a:prstGeom prst="rect">
            <a:avLst/>
          </a:prstGeom>
          <a:solidFill>
            <a:srgbClr val="AADCF2"/>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Medium"/>
              <a:ea typeface="Roboto Medium"/>
              <a:cs typeface="Roboto Medium"/>
              <a:sym typeface="Roboto Medium"/>
            </a:endParaRPr>
          </a:p>
        </p:txBody>
      </p:sp>
      <p:sp>
        <p:nvSpPr>
          <p:cNvPr id="282" name="Google Shape;282;p37"/>
          <p:cNvSpPr/>
          <p:nvPr/>
        </p:nvSpPr>
        <p:spPr>
          <a:xfrm>
            <a:off x="9286467" y="1511713"/>
            <a:ext cx="2307600" cy="358500"/>
          </a:xfrm>
          <a:prstGeom prst="roundRect">
            <a:avLst>
              <a:gd fmla="val 16500" name="adj"/>
            </a:avLst>
          </a:prstGeom>
          <a:noFill/>
          <a:ln>
            <a:noFill/>
          </a:ln>
        </p:spPr>
        <p:txBody>
          <a:bodyPr anchorCtr="0" anchor="ctr" bIns="0" lIns="0" spcFirstLastPara="1" rIns="0" wrap="square" tIns="170675">
            <a:noAutofit/>
          </a:bodyPr>
          <a:lstStyle/>
          <a:p>
            <a:pPr indent="0" lvl="0" marL="0" marR="0" rtl="0" algn="ctr">
              <a:lnSpc>
                <a:spcPct val="100000"/>
              </a:lnSpc>
              <a:spcBef>
                <a:spcPts val="0"/>
              </a:spcBef>
              <a:spcAft>
                <a:spcPts val="1300"/>
              </a:spcAft>
              <a:buClr>
                <a:srgbClr val="000000"/>
              </a:buClr>
              <a:buSzPts val="1500"/>
              <a:buFont typeface="Arial"/>
              <a:buNone/>
            </a:pPr>
            <a:r>
              <a:rPr b="1" i="0" lang="en-US" sz="2300" u="none" cap="none" strike="noStrike">
                <a:solidFill>
                  <a:srgbClr val="2E5E73"/>
                </a:solidFill>
                <a:latin typeface="Roboto"/>
                <a:ea typeface="Roboto"/>
                <a:cs typeface="Roboto"/>
                <a:sym typeface="Roboto"/>
              </a:rPr>
              <a:t>Title</a:t>
            </a:r>
            <a:endParaRPr b="1" i="0" sz="2300" u="none" cap="none" strike="noStrike">
              <a:solidFill>
                <a:srgbClr val="2E5E73"/>
              </a:solidFill>
              <a:latin typeface="Roboto"/>
              <a:ea typeface="Roboto"/>
              <a:cs typeface="Roboto"/>
              <a:sym typeface="Roboto"/>
            </a:endParaRPr>
          </a:p>
        </p:txBody>
      </p:sp>
      <p:sp>
        <p:nvSpPr>
          <p:cNvPr id="283" name="Google Shape;283;p37"/>
          <p:cNvSpPr/>
          <p:nvPr/>
        </p:nvSpPr>
        <p:spPr>
          <a:xfrm>
            <a:off x="9488500" y="274935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7"/>
          <p:cNvSpPr txBox="1"/>
          <p:nvPr/>
        </p:nvSpPr>
        <p:spPr>
          <a:xfrm>
            <a:off x="9695783" y="272055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285" name="Google Shape;285;p37"/>
          <p:cNvSpPr/>
          <p:nvPr/>
        </p:nvSpPr>
        <p:spPr>
          <a:xfrm>
            <a:off x="9264819" y="271013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2</a:t>
            </a:r>
            <a:endParaRPr b="0" i="0" sz="1900" u="none" cap="none" strike="noStrike">
              <a:solidFill>
                <a:srgbClr val="2E5E73"/>
              </a:solidFill>
              <a:latin typeface="Arial"/>
              <a:ea typeface="Arial"/>
              <a:cs typeface="Arial"/>
              <a:sym typeface="Arial"/>
            </a:endParaRPr>
          </a:p>
        </p:txBody>
      </p:sp>
      <p:sp>
        <p:nvSpPr>
          <p:cNvPr id="286" name="Google Shape;286;p37"/>
          <p:cNvSpPr/>
          <p:nvPr/>
        </p:nvSpPr>
        <p:spPr>
          <a:xfrm>
            <a:off x="6391650" y="1511713"/>
            <a:ext cx="2307600" cy="358500"/>
          </a:xfrm>
          <a:prstGeom prst="roundRect">
            <a:avLst>
              <a:gd fmla="val 16500" name="adj"/>
            </a:avLst>
          </a:prstGeom>
          <a:noFill/>
          <a:ln>
            <a:noFill/>
          </a:ln>
        </p:spPr>
        <p:txBody>
          <a:bodyPr anchorCtr="0" anchor="ctr" bIns="0" lIns="0" spcFirstLastPara="1" rIns="0" wrap="square" tIns="170675">
            <a:noAutofit/>
          </a:bodyPr>
          <a:lstStyle/>
          <a:p>
            <a:pPr indent="0" lvl="0" marL="0" marR="0" rtl="0" algn="ctr">
              <a:lnSpc>
                <a:spcPct val="100000"/>
              </a:lnSpc>
              <a:spcBef>
                <a:spcPts val="0"/>
              </a:spcBef>
              <a:spcAft>
                <a:spcPts val="1300"/>
              </a:spcAft>
              <a:buClr>
                <a:srgbClr val="000000"/>
              </a:buClr>
              <a:buSzPts val="1500"/>
              <a:buFont typeface="Arial"/>
              <a:buNone/>
            </a:pPr>
            <a:r>
              <a:rPr b="1" i="0" lang="en-US" sz="2300" u="none" cap="none" strike="noStrike">
                <a:solidFill>
                  <a:srgbClr val="FFFFFF"/>
                </a:solidFill>
                <a:latin typeface="Roboto"/>
                <a:ea typeface="Roboto"/>
                <a:cs typeface="Roboto"/>
                <a:sym typeface="Roboto"/>
              </a:rPr>
              <a:t>Title</a:t>
            </a:r>
            <a:endParaRPr b="1" i="0" sz="2300" u="none" cap="none" strike="noStrike">
              <a:solidFill>
                <a:srgbClr val="FFFFFF"/>
              </a:solidFill>
              <a:latin typeface="Roboto"/>
              <a:ea typeface="Roboto"/>
              <a:cs typeface="Roboto"/>
              <a:sym typeface="Roboto"/>
            </a:endParaRPr>
          </a:p>
        </p:txBody>
      </p:sp>
      <p:sp>
        <p:nvSpPr>
          <p:cNvPr id="287" name="Google Shape;287;p37"/>
          <p:cNvSpPr/>
          <p:nvPr/>
        </p:nvSpPr>
        <p:spPr>
          <a:xfrm>
            <a:off x="3496833" y="1511713"/>
            <a:ext cx="2307600" cy="358500"/>
          </a:xfrm>
          <a:prstGeom prst="roundRect">
            <a:avLst>
              <a:gd fmla="val 16500" name="adj"/>
            </a:avLst>
          </a:prstGeom>
          <a:noFill/>
          <a:ln>
            <a:noFill/>
          </a:ln>
        </p:spPr>
        <p:txBody>
          <a:bodyPr anchorCtr="0" anchor="ctr" bIns="0" lIns="0" spcFirstLastPara="1" rIns="0" wrap="square" tIns="170675">
            <a:noAutofit/>
          </a:bodyPr>
          <a:lstStyle/>
          <a:p>
            <a:pPr indent="0" lvl="0" marL="0" marR="0" rtl="0" algn="ctr">
              <a:lnSpc>
                <a:spcPct val="100000"/>
              </a:lnSpc>
              <a:spcBef>
                <a:spcPts val="0"/>
              </a:spcBef>
              <a:spcAft>
                <a:spcPts val="1300"/>
              </a:spcAft>
              <a:buClr>
                <a:srgbClr val="000000"/>
              </a:buClr>
              <a:buSzPts val="1500"/>
              <a:buFont typeface="Arial"/>
              <a:buNone/>
            </a:pPr>
            <a:r>
              <a:rPr b="1" i="0" lang="en-US" sz="2300" u="none" cap="none" strike="noStrike">
                <a:solidFill>
                  <a:srgbClr val="082D49"/>
                </a:solidFill>
                <a:latin typeface="Roboto"/>
                <a:ea typeface="Roboto"/>
                <a:cs typeface="Roboto"/>
                <a:sym typeface="Roboto"/>
              </a:rPr>
              <a:t>Title</a:t>
            </a:r>
            <a:endParaRPr b="1" i="0" sz="2300" u="none" cap="none" strike="noStrike">
              <a:solidFill>
                <a:srgbClr val="082D49"/>
              </a:solidFill>
              <a:latin typeface="Roboto"/>
              <a:ea typeface="Roboto"/>
              <a:cs typeface="Roboto"/>
              <a:sym typeface="Roboto"/>
            </a:endParaRPr>
          </a:p>
        </p:txBody>
      </p:sp>
      <p:sp>
        <p:nvSpPr>
          <p:cNvPr id="288" name="Google Shape;288;p37"/>
          <p:cNvSpPr/>
          <p:nvPr/>
        </p:nvSpPr>
        <p:spPr>
          <a:xfrm>
            <a:off x="602033" y="1511713"/>
            <a:ext cx="2307600" cy="358500"/>
          </a:xfrm>
          <a:prstGeom prst="roundRect">
            <a:avLst>
              <a:gd fmla="val 16500" name="adj"/>
            </a:avLst>
          </a:prstGeom>
          <a:noFill/>
          <a:ln>
            <a:noFill/>
          </a:ln>
        </p:spPr>
        <p:txBody>
          <a:bodyPr anchorCtr="0" anchor="ctr" bIns="0" lIns="0" spcFirstLastPara="1" rIns="0" wrap="square" tIns="170675">
            <a:noAutofit/>
          </a:bodyPr>
          <a:lstStyle/>
          <a:p>
            <a:pPr indent="0" lvl="0" marL="0" marR="0" rtl="0" algn="ctr">
              <a:lnSpc>
                <a:spcPct val="100000"/>
              </a:lnSpc>
              <a:spcBef>
                <a:spcPts val="0"/>
              </a:spcBef>
              <a:spcAft>
                <a:spcPts val="1300"/>
              </a:spcAft>
              <a:buClr>
                <a:srgbClr val="000000"/>
              </a:buClr>
              <a:buSzPts val="1500"/>
              <a:buFont typeface="Arial"/>
              <a:buNone/>
            </a:pPr>
            <a:r>
              <a:rPr b="1" i="0" lang="en-US" sz="2300" u="none" cap="none" strike="noStrike">
                <a:solidFill>
                  <a:srgbClr val="FFFFFF"/>
                </a:solidFill>
                <a:latin typeface="Roboto"/>
                <a:ea typeface="Roboto"/>
                <a:cs typeface="Roboto"/>
                <a:sym typeface="Roboto"/>
              </a:rPr>
              <a:t>Title</a:t>
            </a:r>
            <a:endParaRPr b="1" i="0" sz="2300" u="none" cap="none" strike="noStrike">
              <a:solidFill>
                <a:srgbClr val="FFFFFF"/>
              </a:solidFill>
              <a:latin typeface="Roboto"/>
              <a:ea typeface="Roboto"/>
              <a:cs typeface="Roboto"/>
              <a:sym typeface="Roboto"/>
            </a:endParaRPr>
          </a:p>
        </p:txBody>
      </p:sp>
      <p:sp>
        <p:nvSpPr>
          <p:cNvPr id="289" name="Google Shape;289;p37"/>
          <p:cNvSpPr/>
          <p:nvPr/>
        </p:nvSpPr>
        <p:spPr>
          <a:xfrm>
            <a:off x="804067" y="2749359"/>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7"/>
          <p:cNvSpPr txBox="1"/>
          <p:nvPr/>
        </p:nvSpPr>
        <p:spPr>
          <a:xfrm>
            <a:off x="1011350" y="2720559"/>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291" name="Google Shape;291;p37"/>
          <p:cNvSpPr/>
          <p:nvPr/>
        </p:nvSpPr>
        <p:spPr>
          <a:xfrm>
            <a:off x="580386" y="2710148"/>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2</a:t>
            </a:r>
            <a:endParaRPr b="0" i="0" sz="1900" u="none" cap="none" strike="noStrike">
              <a:solidFill>
                <a:srgbClr val="2E5E73"/>
              </a:solidFill>
              <a:latin typeface="Arial"/>
              <a:ea typeface="Arial"/>
              <a:cs typeface="Arial"/>
              <a:sym typeface="Arial"/>
            </a:endParaRPr>
          </a:p>
        </p:txBody>
      </p:sp>
      <p:sp>
        <p:nvSpPr>
          <p:cNvPr id="292" name="Google Shape;292;p37"/>
          <p:cNvSpPr/>
          <p:nvPr/>
        </p:nvSpPr>
        <p:spPr>
          <a:xfrm>
            <a:off x="804067" y="2157622"/>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7"/>
          <p:cNvSpPr txBox="1"/>
          <p:nvPr/>
        </p:nvSpPr>
        <p:spPr>
          <a:xfrm>
            <a:off x="1011350" y="2128822"/>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294" name="Google Shape;294;p37"/>
          <p:cNvSpPr/>
          <p:nvPr/>
        </p:nvSpPr>
        <p:spPr>
          <a:xfrm>
            <a:off x="580386" y="2118411"/>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1</a:t>
            </a:r>
            <a:endParaRPr b="0" i="0" sz="1900" u="none" cap="none" strike="noStrike">
              <a:solidFill>
                <a:srgbClr val="2E5E73"/>
              </a:solidFill>
              <a:latin typeface="Arial"/>
              <a:ea typeface="Arial"/>
              <a:cs typeface="Arial"/>
              <a:sym typeface="Arial"/>
            </a:endParaRPr>
          </a:p>
        </p:txBody>
      </p:sp>
      <p:sp>
        <p:nvSpPr>
          <p:cNvPr id="295" name="Google Shape;295;p37"/>
          <p:cNvSpPr/>
          <p:nvPr/>
        </p:nvSpPr>
        <p:spPr>
          <a:xfrm>
            <a:off x="804067" y="3341096"/>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7"/>
          <p:cNvSpPr txBox="1"/>
          <p:nvPr/>
        </p:nvSpPr>
        <p:spPr>
          <a:xfrm>
            <a:off x="1011350" y="3312296"/>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297" name="Google Shape;297;p37"/>
          <p:cNvSpPr/>
          <p:nvPr/>
        </p:nvSpPr>
        <p:spPr>
          <a:xfrm>
            <a:off x="580386" y="3301885"/>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3</a:t>
            </a:r>
            <a:endParaRPr b="0" i="0" sz="1900" u="none" cap="none" strike="noStrike">
              <a:solidFill>
                <a:srgbClr val="2E5E73"/>
              </a:solidFill>
              <a:latin typeface="Arial"/>
              <a:ea typeface="Arial"/>
              <a:cs typeface="Arial"/>
              <a:sym typeface="Arial"/>
            </a:endParaRPr>
          </a:p>
        </p:txBody>
      </p:sp>
      <p:sp>
        <p:nvSpPr>
          <p:cNvPr id="298" name="Google Shape;298;p37"/>
          <p:cNvSpPr/>
          <p:nvPr/>
        </p:nvSpPr>
        <p:spPr>
          <a:xfrm>
            <a:off x="804067" y="3932833"/>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7"/>
          <p:cNvSpPr txBox="1"/>
          <p:nvPr/>
        </p:nvSpPr>
        <p:spPr>
          <a:xfrm>
            <a:off x="1011350" y="3904033"/>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00" name="Google Shape;300;p37"/>
          <p:cNvSpPr/>
          <p:nvPr/>
        </p:nvSpPr>
        <p:spPr>
          <a:xfrm>
            <a:off x="580386" y="3893622"/>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4</a:t>
            </a:r>
            <a:endParaRPr b="0" i="0" sz="1900" u="none" cap="none" strike="noStrike">
              <a:solidFill>
                <a:srgbClr val="2E5E73"/>
              </a:solidFill>
              <a:latin typeface="Arial"/>
              <a:ea typeface="Arial"/>
              <a:cs typeface="Arial"/>
              <a:sym typeface="Arial"/>
            </a:endParaRPr>
          </a:p>
        </p:txBody>
      </p:sp>
      <p:sp>
        <p:nvSpPr>
          <p:cNvPr id="301" name="Google Shape;301;p37"/>
          <p:cNvSpPr/>
          <p:nvPr/>
        </p:nvSpPr>
        <p:spPr>
          <a:xfrm>
            <a:off x="804067" y="452457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7"/>
          <p:cNvSpPr txBox="1"/>
          <p:nvPr/>
        </p:nvSpPr>
        <p:spPr>
          <a:xfrm>
            <a:off x="1011350" y="449577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03" name="Google Shape;303;p37"/>
          <p:cNvSpPr/>
          <p:nvPr/>
        </p:nvSpPr>
        <p:spPr>
          <a:xfrm>
            <a:off x="580386" y="448535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5</a:t>
            </a:r>
            <a:endParaRPr b="0" i="0" sz="1900" u="none" cap="none" strike="noStrike">
              <a:solidFill>
                <a:srgbClr val="2E5E73"/>
              </a:solidFill>
              <a:latin typeface="Arial"/>
              <a:ea typeface="Arial"/>
              <a:cs typeface="Arial"/>
              <a:sym typeface="Arial"/>
            </a:endParaRPr>
          </a:p>
        </p:txBody>
      </p:sp>
      <p:sp>
        <p:nvSpPr>
          <p:cNvPr id="304" name="Google Shape;304;p37"/>
          <p:cNvSpPr/>
          <p:nvPr/>
        </p:nvSpPr>
        <p:spPr>
          <a:xfrm>
            <a:off x="804067" y="5116307"/>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7"/>
          <p:cNvSpPr txBox="1"/>
          <p:nvPr/>
        </p:nvSpPr>
        <p:spPr>
          <a:xfrm>
            <a:off x="1011350" y="5087507"/>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06" name="Google Shape;306;p37"/>
          <p:cNvSpPr/>
          <p:nvPr/>
        </p:nvSpPr>
        <p:spPr>
          <a:xfrm>
            <a:off x="580386" y="5077096"/>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6</a:t>
            </a:r>
            <a:endParaRPr b="0" i="0" sz="1900" u="none" cap="none" strike="noStrike">
              <a:solidFill>
                <a:srgbClr val="2E5E73"/>
              </a:solidFill>
              <a:latin typeface="Arial"/>
              <a:ea typeface="Arial"/>
              <a:cs typeface="Arial"/>
              <a:sym typeface="Arial"/>
            </a:endParaRPr>
          </a:p>
        </p:txBody>
      </p:sp>
      <p:sp>
        <p:nvSpPr>
          <p:cNvPr id="307" name="Google Shape;307;p37"/>
          <p:cNvSpPr/>
          <p:nvPr/>
        </p:nvSpPr>
        <p:spPr>
          <a:xfrm>
            <a:off x="804067" y="5708044"/>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7"/>
          <p:cNvSpPr txBox="1"/>
          <p:nvPr/>
        </p:nvSpPr>
        <p:spPr>
          <a:xfrm>
            <a:off x="1011350" y="5679244"/>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09" name="Google Shape;309;p37"/>
          <p:cNvSpPr/>
          <p:nvPr/>
        </p:nvSpPr>
        <p:spPr>
          <a:xfrm>
            <a:off x="580386" y="5668833"/>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7</a:t>
            </a:r>
            <a:endParaRPr b="0" i="0" sz="1900" u="none" cap="none" strike="noStrike">
              <a:solidFill>
                <a:srgbClr val="2E5E73"/>
              </a:solidFill>
              <a:latin typeface="Arial"/>
              <a:ea typeface="Arial"/>
              <a:cs typeface="Arial"/>
              <a:sym typeface="Arial"/>
            </a:endParaRPr>
          </a:p>
        </p:txBody>
      </p:sp>
      <p:sp>
        <p:nvSpPr>
          <p:cNvPr id="310" name="Google Shape;310;p37"/>
          <p:cNvSpPr/>
          <p:nvPr/>
        </p:nvSpPr>
        <p:spPr>
          <a:xfrm>
            <a:off x="9488500" y="2157622"/>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7"/>
          <p:cNvSpPr txBox="1"/>
          <p:nvPr/>
        </p:nvSpPr>
        <p:spPr>
          <a:xfrm>
            <a:off x="9695783" y="2128822"/>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12" name="Google Shape;312;p37"/>
          <p:cNvSpPr/>
          <p:nvPr/>
        </p:nvSpPr>
        <p:spPr>
          <a:xfrm>
            <a:off x="9264819" y="2118411"/>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1</a:t>
            </a:r>
            <a:endParaRPr b="0" i="0" sz="1900" u="none" cap="none" strike="noStrike">
              <a:solidFill>
                <a:srgbClr val="2E5E73"/>
              </a:solidFill>
              <a:latin typeface="Arial"/>
              <a:ea typeface="Arial"/>
              <a:cs typeface="Arial"/>
              <a:sym typeface="Arial"/>
            </a:endParaRPr>
          </a:p>
        </p:txBody>
      </p:sp>
      <p:sp>
        <p:nvSpPr>
          <p:cNvPr id="313" name="Google Shape;313;p37"/>
          <p:cNvSpPr/>
          <p:nvPr/>
        </p:nvSpPr>
        <p:spPr>
          <a:xfrm>
            <a:off x="9488500" y="3341096"/>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7"/>
          <p:cNvSpPr txBox="1"/>
          <p:nvPr/>
        </p:nvSpPr>
        <p:spPr>
          <a:xfrm>
            <a:off x="9695783" y="3312296"/>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15" name="Google Shape;315;p37"/>
          <p:cNvSpPr/>
          <p:nvPr/>
        </p:nvSpPr>
        <p:spPr>
          <a:xfrm>
            <a:off x="9264819" y="3301885"/>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3</a:t>
            </a:r>
            <a:endParaRPr b="0" i="0" sz="1900" u="none" cap="none" strike="noStrike">
              <a:solidFill>
                <a:srgbClr val="2E5E73"/>
              </a:solidFill>
              <a:latin typeface="Arial"/>
              <a:ea typeface="Arial"/>
              <a:cs typeface="Arial"/>
              <a:sym typeface="Arial"/>
            </a:endParaRPr>
          </a:p>
        </p:txBody>
      </p:sp>
      <p:sp>
        <p:nvSpPr>
          <p:cNvPr id="316" name="Google Shape;316;p37"/>
          <p:cNvSpPr/>
          <p:nvPr/>
        </p:nvSpPr>
        <p:spPr>
          <a:xfrm>
            <a:off x="3698850" y="2749359"/>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7"/>
          <p:cNvSpPr txBox="1"/>
          <p:nvPr/>
        </p:nvSpPr>
        <p:spPr>
          <a:xfrm>
            <a:off x="3906133" y="2720559"/>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18" name="Google Shape;318;p37"/>
          <p:cNvSpPr/>
          <p:nvPr/>
        </p:nvSpPr>
        <p:spPr>
          <a:xfrm>
            <a:off x="3475169" y="2710148"/>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2</a:t>
            </a:r>
            <a:endParaRPr b="0" i="0" sz="1900" u="none" cap="none" strike="noStrike">
              <a:solidFill>
                <a:srgbClr val="2E5E73"/>
              </a:solidFill>
              <a:latin typeface="Arial"/>
              <a:ea typeface="Arial"/>
              <a:cs typeface="Arial"/>
              <a:sym typeface="Arial"/>
            </a:endParaRPr>
          </a:p>
        </p:txBody>
      </p:sp>
      <p:sp>
        <p:nvSpPr>
          <p:cNvPr id="319" name="Google Shape;319;p37"/>
          <p:cNvSpPr/>
          <p:nvPr/>
        </p:nvSpPr>
        <p:spPr>
          <a:xfrm>
            <a:off x="3698850" y="2157622"/>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7"/>
          <p:cNvSpPr txBox="1"/>
          <p:nvPr/>
        </p:nvSpPr>
        <p:spPr>
          <a:xfrm>
            <a:off x="3906133" y="2128822"/>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21" name="Google Shape;321;p37"/>
          <p:cNvSpPr/>
          <p:nvPr/>
        </p:nvSpPr>
        <p:spPr>
          <a:xfrm>
            <a:off x="3475169" y="2118411"/>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1</a:t>
            </a:r>
            <a:endParaRPr b="0" i="0" sz="1900" u="none" cap="none" strike="noStrike">
              <a:solidFill>
                <a:srgbClr val="2E5E73"/>
              </a:solidFill>
              <a:latin typeface="Arial"/>
              <a:ea typeface="Arial"/>
              <a:cs typeface="Arial"/>
              <a:sym typeface="Arial"/>
            </a:endParaRPr>
          </a:p>
        </p:txBody>
      </p:sp>
      <p:sp>
        <p:nvSpPr>
          <p:cNvPr id="322" name="Google Shape;322;p37"/>
          <p:cNvSpPr/>
          <p:nvPr/>
        </p:nvSpPr>
        <p:spPr>
          <a:xfrm>
            <a:off x="3698850" y="3341096"/>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7"/>
          <p:cNvSpPr txBox="1"/>
          <p:nvPr/>
        </p:nvSpPr>
        <p:spPr>
          <a:xfrm>
            <a:off x="3906133" y="3312296"/>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24" name="Google Shape;324;p37"/>
          <p:cNvSpPr/>
          <p:nvPr/>
        </p:nvSpPr>
        <p:spPr>
          <a:xfrm>
            <a:off x="3475169" y="3301885"/>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3</a:t>
            </a:r>
            <a:endParaRPr b="0" i="0" sz="1900" u="none" cap="none" strike="noStrike">
              <a:solidFill>
                <a:srgbClr val="2E5E73"/>
              </a:solidFill>
              <a:latin typeface="Arial"/>
              <a:ea typeface="Arial"/>
              <a:cs typeface="Arial"/>
              <a:sym typeface="Arial"/>
            </a:endParaRPr>
          </a:p>
        </p:txBody>
      </p:sp>
      <p:sp>
        <p:nvSpPr>
          <p:cNvPr id="325" name="Google Shape;325;p37"/>
          <p:cNvSpPr/>
          <p:nvPr/>
        </p:nvSpPr>
        <p:spPr>
          <a:xfrm>
            <a:off x="6593700" y="2749359"/>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7"/>
          <p:cNvSpPr txBox="1"/>
          <p:nvPr/>
        </p:nvSpPr>
        <p:spPr>
          <a:xfrm>
            <a:off x="6800983" y="2720559"/>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27" name="Google Shape;327;p37"/>
          <p:cNvSpPr/>
          <p:nvPr/>
        </p:nvSpPr>
        <p:spPr>
          <a:xfrm>
            <a:off x="6370019" y="2710148"/>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2</a:t>
            </a:r>
            <a:endParaRPr b="0" i="0" sz="1900" u="none" cap="none" strike="noStrike">
              <a:solidFill>
                <a:srgbClr val="2E5E73"/>
              </a:solidFill>
              <a:latin typeface="Arial"/>
              <a:ea typeface="Arial"/>
              <a:cs typeface="Arial"/>
              <a:sym typeface="Arial"/>
            </a:endParaRPr>
          </a:p>
        </p:txBody>
      </p:sp>
      <p:sp>
        <p:nvSpPr>
          <p:cNvPr id="328" name="Google Shape;328;p37"/>
          <p:cNvSpPr/>
          <p:nvPr/>
        </p:nvSpPr>
        <p:spPr>
          <a:xfrm>
            <a:off x="6593700" y="2157622"/>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7"/>
          <p:cNvSpPr txBox="1"/>
          <p:nvPr/>
        </p:nvSpPr>
        <p:spPr>
          <a:xfrm>
            <a:off x="6800983" y="2128822"/>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30" name="Google Shape;330;p37"/>
          <p:cNvSpPr/>
          <p:nvPr/>
        </p:nvSpPr>
        <p:spPr>
          <a:xfrm>
            <a:off x="6370019" y="2118411"/>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1</a:t>
            </a:r>
            <a:endParaRPr b="0" i="0" sz="1900" u="none" cap="none" strike="noStrike">
              <a:solidFill>
                <a:srgbClr val="2E5E73"/>
              </a:solidFill>
              <a:latin typeface="Arial"/>
              <a:ea typeface="Arial"/>
              <a:cs typeface="Arial"/>
              <a:sym typeface="Arial"/>
            </a:endParaRPr>
          </a:p>
        </p:txBody>
      </p:sp>
      <p:sp>
        <p:nvSpPr>
          <p:cNvPr id="331" name="Google Shape;331;p37"/>
          <p:cNvSpPr/>
          <p:nvPr/>
        </p:nvSpPr>
        <p:spPr>
          <a:xfrm>
            <a:off x="3698850" y="3932833"/>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7"/>
          <p:cNvSpPr txBox="1"/>
          <p:nvPr/>
        </p:nvSpPr>
        <p:spPr>
          <a:xfrm>
            <a:off x="3906133" y="3904033"/>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33" name="Google Shape;333;p37"/>
          <p:cNvSpPr/>
          <p:nvPr/>
        </p:nvSpPr>
        <p:spPr>
          <a:xfrm>
            <a:off x="3475169" y="3893622"/>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4</a:t>
            </a:r>
            <a:endParaRPr b="0" i="0" sz="1900" u="none" cap="none" strike="noStrike">
              <a:solidFill>
                <a:srgbClr val="2E5E73"/>
              </a:solidFill>
              <a:latin typeface="Arial"/>
              <a:ea typeface="Arial"/>
              <a:cs typeface="Arial"/>
              <a:sym typeface="Arial"/>
            </a:endParaRPr>
          </a:p>
        </p:txBody>
      </p:sp>
      <p:sp>
        <p:nvSpPr>
          <p:cNvPr id="334" name="Google Shape;334;p37"/>
          <p:cNvSpPr/>
          <p:nvPr/>
        </p:nvSpPr>
        <p:spPr>
          <a:xfrm>
            <a:off x="3698850" y="452457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7"/>
          <p:cNvSpPr txBox="1"/>
          <p:nvPr/>
        </p:nvSpPr>
        <p:spPr>
          <a:xfrm>
            <a:off x="3906133" y="449577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36" name="Google Shape;336;p37"/>
          <p:cNvSpPr/>
          <p:nvPr/>
        </p:nvSpPr>
        <p:spPr>
          <a:xfrm>
            <a:off x="3475169" y="448535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5</a:t>
            </a:r>
            <a:endParaRPr b="0" i="0" sz="1900" u="none" cap="none" strike="noStrike">
              <a:solidFill>
                <a:srgbClr val="2E5E73"/>
              </a:solidFill>
              <a:latin typeface="Arial"/>
              <a:ea typeface="Arial"/>
              <a:cs typeface="Arial"/>
              <a:sym typeface="Arial"/>
            </a:endParaRPr>
          </a:p>
        </p:txBody>
      </p:sp>
      <p:sp>
        <p:nvSpPr>
          <p:cNvPr id="337" name="Google Shape;337;p37"/>
          <p:cNvSpPr/>
          <p:nvPr/>
        </p:nvSpPr>
        <p:spPr>
          <a:xfrm>
            <a:off x="3698850" y="5116307"/>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7"/>
          <p:cNvSpPr txBox="1"/>
          <p:nvPr/>
        </p:nvSpPr>
        <p:spPr>
          <a:xfrm>
            <a:off x="3906133" y="5087507"/>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39" name="Google Shape;339;p37"/>
          <p:cNvSpPr/>
          <p:nvPr/>
        </p:nvSpPr>
        <p:spPr>
          <a:xfrm>
            <a:off x="3475169" y="5077096"/>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6</a:t>
            </a:r>
            <a:endParaRPr b="0" i="0" sz="1900" u="none" cap="none" strike="noStrike">
              <a:solidFill>
                <a:srgbClr val="2E5E73"/>
              </a:solidFill>
              <a:latin typeface="Arial"/>
              <a:ea typeface="Arial"/>
              <a:cs typeface="Arial"/>
              <a:sym typeface="Arial"/>
            </a:endParaRPr>
          </a:p>
        </p:txBody>
      </p:sp>
      <p:sp>
        <p:nvSpPr>
          <p:cNvPr id="340" name="Google Shape;340;p37"/>
          <p:cNvSpPr/>
          <p:nvPr/>
        </p:nvSpPr>
        <p:spPr>
          <a:xfrm>
            <a:off x="3698850" y="5708044"/>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7"/>
          <p:cNvSpPr txBox="1"/>
          <p:nvPr/>
        </p:nvSpPr>
        <p:spPr>
          <a:xfrm>
            <a:off x="3906133" y="5679244"/>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42" name="Google Shape;342;p37"/>
          <p:cNvSpPr/>
          <p:nvPr/>
        </p:nvSpPr>
        <p:spPr>
          <a:xfrm>
            <a:off x="3475169" y="5668833"/>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7</a:t>
            </a:r>
            <a:endParaRPr b="0" i="0" sz="1900" u="none" cap="none" strike="noStrike">
              <a:solidFill>
                <a:srgbClr val="2E5E73"/>
              </a:solidFill>
              <a:latin typeface="Arial"/>
              <a:ea typeface="Arial"/>
              <a:cs typeface="Arial"/>
              <a:sym typeface="Arial"/>
            </a:endParaRPr>
          </a:p>
        </p:txBody>
      </p:sp>
      <p:sp>
        <p:nvSpPr>
          <p:cNvPr id="343" name="Google Shape;343;p37"/>
          <p:cNvSpPr/>
          <p:nvPr/>
        </p:nvSpPr>
        <p:spPr>
          <a:xfrm>
            <a:off x="6593683" y="3932833"/>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7"/>
          <p:cNvSpPr txBox="1"/>
          <p:nvPr/>
        </p:nvSpPr>
        <p:spPr>
          <a:xfrm>
            <a:off x="6800967" y="3904033"/>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45" name="Google Shape;345;p37"/>
          <p:cNvSpPr/>
          <p:nvPr/>
        </p:nvSpPr>
        <p:spPr>
          <a:xfrm>
            <a:off x="6370003" y="3893622"/>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4</a:t>
            </a:r>
            <a:endParaRPr b="0" i="0" sz="1900" u="none" cap="none" strike="noStrike">
              <a:solidFill>
                <a:srgbClr val="2E5E73"/>
              </a:solidFill>
              <a:latin typeface="Arial"/>
              <a:ea typeface="Arial"/>
              <a:cs typeface="Arial"/>
              <a:sym typeface="Arial"/>
            </a:endParaRPr>
          </a:p>
        </p:txBody>
      </p:sp>
      <p:sp>
        <p:nvSpPr>
          <p:cNvPr id="346" name="Google Shape;346;p37"/>
          <p:cNvSpPr/>
          <p:nvPr/>
        </p:nvSpPr>
        <p:spPr>
          <a:xfrm>
            <a:off x="6593683" y="452457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7"/>
          <p:cNvSpPr txBox="1"/>
          <p:nvPr/>
        </p:nvSpPr>
        <p:spPr>
          <a:xfrm>
            <a:off x="6800967" y="449577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48" name="Google Shape;348;p37"/>
          <p:cNvSpPr/>
          <p:nvPr/>
        </p:nvSpPr>
        <p:spPr>
          <a:xfrm>
            <a:off x="6370003" y="448535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5</a:t>
            </a:r>
            <a:endParaRPr b="0" i="0" sz="1900" u="none" cap="none" strike="noStrike">
              <a:solidFill>
                <a:srgbClr val="2E5E73"/>
              </a:solidFill>
              <a:latin typeface="Arial"/>
              <a:ea typeface="Arial"/>
              <a:cs typeface="Arial"/>
              <a:sym typeface="Arial"/>
            </a:endParaRPr>
          </a:p>
        </p:txBody>
      </p:sp>
      <p:sp>
        <p:nvSpPr>
          <p:cNvPr id="349" name="Google Shape;349;p37"/>
          <p:cNvSpPr/>
          <p:nvPr/>
        </p:nvSpPr>
        <p:spPr>
          <a:xfrm>
            <a:off x="6593683" y="5116307"/>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7"/>
          <p:cNvSpPr txBox="1"/>
          <p:nvPr/>
        </p:nvSpPr>
        <p:spPr>
          <a:xfrm>
            <a:off x="6800967" y="5087507"/>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51" name="Google Shape;351;p37"/>
          <p:cNvSpPr/>
          <p:nvPr/>
        </p:nvSpPr>
        <p:spPr>
          <a:xfrm>
            <a:off x="6370003" y="5077096"/>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6</a:t>
            </a:r>
            <a:endParaRPr b="0" i="0" sz="1900" u="none" cap="none" strike="noStrike">
              <a:solidFill>
                <a:srgbClr val="2E5E73"/>
              </a:solidFill>
              <a:latin typeface="Arial"/>
              <a:ea typeface="Arial"/>
              <a:cs typeface="Arial"/>
              <a:sym typeface="Arial"/>
            </a:endParaRPr>
          </a:p>
        </p:txBody>
      </p:sp>
      <p:sp>
        <p:nvSpPr>
          <p:cNvPr id="352" name="Google Shape;352;p37"/>
          <p:cNvSpPr/>
          <p:nvPr/>
        </p:nvSpPr>
        <p:spPr>
          <a:xfrm>
            <a:off x="6593683" y="5708044"/>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7"/>
          <p:cNvSpPr txBox="1"/>
          <p:nvPr/>
        </p:nvSpPr>
        <p:spPr>
          <a:xfrm>
            <a:off x="6800967" y="5679244"/>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54" name="Google Shape;354;p37"/>
          <p:cNvSpPr/>
          <p:nvPr/>
        </p:nvSpPr>
        <p:spPr>
          <a:xfrm>
            <a:off x="6370003" y="5668833"/>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7</a:t>
            </a:r>
            <a:endParaRPr b="0" i="0" sz="1900" u="none" cap="none" strike="noStrike">
              <a:solidFill>
                <a:srgbClr val="2E5E73"/>
              </a:solidFill>
              <a:latin typeface="Arial"/>
              <a:ea typeface="Arial"/>
              <a:cs typeface="Arial"/>
              <a:sym typeface="Arial"/>
            </a:endParaRPr>
          </a:p>
        </p:txBody>
      </p:sp>
      <p:sp>
        <p:nvSpPr>
          <p:cNvPr id="355" name="Google Shape;355;p37"/>
          <p:cNvSpPr/>
          <p:nvPr/>
        </p:nvSpPr>
        <p:spPr>
          <a:xfrm>
            <a:off x="9488517" y="3932833"/>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7"/>
          <p:cNvSpPr txBox="1"/>
          <p:nvPr/>
        </p:nvSpPr>
        <p:spPr>
          <a:xfrm>
            <a:off x="9695800" y="3904033"/>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57" name="Google Shape;357;p37"/>
          <p:cNvSpPr/>
          <p:nvPr/>
        </p:nvSpPr>
        <p:spPr>
          <a:xfrm>
            <a:off x="9264836" y="3893622"/>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4</a:t>
            </a:r>
            <a:endParaRPr b="0" i="0" sz="1900" u="none" cap="none" strike="noStrike">
              <a:solidFill>
                <a:srgbClr val="2E5E73"/>
              </a:solidFill>
              <a:latin typeface="Arial"/>
              <a:ea typeface="Arial"/>
              <a:cs typeface="Arial"/>
              <a:sym typeface="Arial"/>
            </a:endParaRPr>
          </a:p>
        </p:txBody>
      </p:sp>
      <p:sp>
        <p:nvSpPr>
          <p:cNvPr id="358" name="Google Shape;358;p37"/>
          <p:cNvSpPr/>
          <p:nvPr/>
        </p:nvSpPr>
        <p:spPr>
          <a:xfrm>
            <a:off x="9488517" y="452457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7"/>
          <p:cNvSpPr txBox="1"/>
          <p:nvPr/>
        </p:nvSpPr>
        <p:spPr>
          <a:xfrm>
            <a:off x="9695800" y="449577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60" name="Google Shape;360;p37"/>
          <p:cNvSpPr/>
          <p:nvPr/>
        </p:nvSpPr>
        <p:spPr>
          <a:xfrm>
            <a:off x="9264836" y="448535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5</a:t>
            </a:r>
            <a:endParaRPr b="0" i="0" sz="1900" u="none" cap="none" strike="noStrike">
              <a:solidFill>
                <a:srgbClr val="2E5E73"/>
              </a:solidFill>
              <a:latin typeface="Arial"/>
              <a:ea typeface="Arial"/>
              <a:cs typeface="Arial"/>
              <a:sym typeface="Arial"/>
            </a:endParaRPr>
          </a:p>
        </p:txBody>
      </p:sp>
      <p:sp>
        <p:nvSpPr>
          <p:cNvPr id="361" name="Google Shape;361;p37"/>
          <p:cNvSpPr/>
          <p:nvPr/>
        </p:nvSpPr>
        <p:spPr>
          <a:xfrm>
            <a:off x="9488517" y="5116307"/>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7"/>
          <p:cNvSpPr txBox="1"/>
          <p:nvPr/>
        </p:nvSpPr>
        <p:spPr>
          <a:xfrm>
            <a:off x="9695800" y="5087507"/>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63" name="Google Shape;363;p37"/>
          <p:cNvSpPr/>
          <p:nvPr/>
        </p:nvSpPr>
        <p:spPr>
          <a:xfrm>
            <a:off x="9264836" y="5077096"/>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6</a:t>
            </a:r>
            <a:endParaRPr b="0" i="0" sz="1900" u="none" cap="none" strike="noStrike">
              <a:solidFill>
                <a:srgbClr val="2E5E73"/>
              </a:solidFill>
              <a:latin typeface="Arial"/>
              <a:ea typeface="Arial"/>
              <a:cs typeface="Arial"/>
              <a:sym typeface="Arial"/>
            </a:endParaRPr>
          </a:p>
        </p:txBody>
      </p:sp>
      <p:sp>
        <p:nvSpPr>
          <p:cNvPr id="364" name="Google Shape;364;p37"/>
          <p:cNvSpPr/>
          <p:nvPr/>
        </p:nvSpPr>
        <p:spPr>
          <a:xfrm>
            <a:off x="9488517" y="5708044"/>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7"/>
          <p:cNvSpPr txBox="1"/>
          <p:nvPr/>
        </p:nvSpPr>
        <p:spPr>
          <a:xfrm>
            <a:off x="9695800" y="5679244"/>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66" name="Google Shape;366;p37"/>
          <p:cNvSpPr/>
          <p:nvPr/>
        </p:nvSpPr>
        <p:spPr>
          <a:xfrm>
            <a:off x="9264836" y="5668833"/>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7</a:t>
            </a:r>
            <a:endParaRPr b="0" i="0" sz="1900" u="none" cap="none" strike="noStrike">
              <a:solidFill>
                <a:srgbClr val="2E5E73"/>
              </a:solidFill>
              <a:latin typeface="Arial"/>
              <a:ea typeface="Arial"/>
              <a:cs typeface="Arial"/>
              <a:sym typeface="Arial"/>
            </a:endParaRPr>
          </a:p>
        </p:txBody>
      </p:sp>
      <p:sp>
        <p:nvSpPr>
          <p:cNvPr id="367" name="Google Shape;367;p37"/>
          <p:cNvSpPr/>
          <p:nvPr/>
        </p:nvSpPr>
        <p:spPr>
          <a:xfrm>
            <a:off x="6593700" y="3341096"/>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7"/>
          <p:cNvSpPr txBox="1"/>
          <p:nvPr/>
        </p:nvSpPr>
        <p:spPr>
          <a:xfrm>
            <a:off x="6800983" y="3312296"/>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69" name="Google Shape;369;p37"/>
          <p:cNvSpPr/>
          <p:nvPr/>
        </p:nvSpPr>
        <p:spPr>
          <a:xfrm>
            <a:off x="6370019" y="3301885"/>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3</a:t>
            </a:r>
            <a:endParaRPr b="0" i="0" sz="1900" u="none" cap="none" strike="noStrike">
              <a:solidFill>
                <a:srgbClr val="2E5E73"/>
              </a:solidFill>
              <a:latin typeface="Arial"/>
              <a:ea typeface="Arial"/>
              <a:cs typeface="Arial"/>
              <a:sym typeface="Arial"/>
            </a:endParaRPr>
          </a:p>
        </p:txBody>
      </p:sp>
      <p:sp>
        <p:nvSpPr>
          <p:cNvPr id="370" name="Google Shape;370;p37"/>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71" name="Google Shape;371;p37"/>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inition slide">
  <p:cSld name="CUSTOM_22">
    <p:bg>
      <p:bgPr>
        <a:solidFill>
          <a:srgbClr val="F2F2F2"/>
        </a:solidFill>
      </p:bgPr>
    </p:bg>
    <p:spTree>
      <p:nvGrpSpPr>
        <p:cNvPr id="372" name="Shape 372"/>
        <p:cNvGrpSpPr/>
        <p:nvPr/>
      </p:nvGrpSpPr>
      <p:grpSpPr>
        <a:xfrm>
          <a:off x="0" y="0"/>
          <a:ext cx="0" cy="0"/>
          <a:chOff x="0" y="0"/>
          <a:chExt cx="0" cy="0"/>
        </a:xfrm>
      </p:grpSpPr>
      <p:pic>
        <p:nvPicPr>
          <p:cNvPr id="373" name="Google Shape;373;p38"/>
          <p:cNvPicPr preferRelativeResize="0"/>
          <p:nvPr/>
        </p:nvPicPr>
        <p:blipFill rotWithShape="1">
          <a:blip r:embed="rId2">
            <a:alphaModFix amt="11000"/>
          </a:blip>
          <a:srcRect b="7135" l="-6410" r="6410" t="-3050"/>
          <a:stretch/>
        </p:blipFill>
        <p:spPr>
          <a:xfrm>
            <a:off x="6876987" y="3562800"/>
            <a:ext cx="5315012" cy="3295200"/>
          </a:xfrm>
          <a:prstGeom prst="rect">
            <a:avLst/>
          </a:prstGeom>
          <a:noFill/>
          <a:ln>
            <a:noFill/>
          </a:ln>
        </p:spPr>
      </p:pic>
      <p:sp>
        <p:nvSpPr>
          <p:cNvPr id="374" name="Google Shape;374;p38"/>
          <p:cNvSpPr txBox="1"/>
          <p:nvPr>
            <p:ph type="title"/>
          </p:nvPr>
        </p:nvSpPr>
        <p:spPr>
          <a:xfrm>
            <a:off x="2612967" y="2188267"/>
            <a:ext cx="11360700" cy="763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375" name="Google Shape;375;p38"/>
          <p:cNvSpPr/>
          <p:nvPr/>
        </p:nvSpPr>
        <p:spPr>
          <a:xfrm flipH="1" rot="10800000">
            <a:off x="918400" y="922800"/>
            <a:ext cx="10355100" cy="5012400"/>
          </a:xfrm>
          <a:prstGeom prst="bracePair">
            <a:avLst/>
          </a:prstGeom>
          <a:noFill/>
          <a:ln cap="flat"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76" name="Google Shape;376;p38"/>
          <p:cNvSpPr/>
          <p:nvPr/>
        </p:nvSpPr>
        <p:spPr>
          <a:xfrm>
            <a:off x="1472357" y="1386251"/>
            <a:ext cx="9247523" cy="4175678"/>
          </a:xfrm>
          <a:custGeom>
            <a:rect b="b" l="l" r="r" t="t"/>
            <a:pathLst>
              <a:path extrusionOk="0" h="128611" w="284824">
                <a:moveTo>
                  <a:pt x="26676" y="0"/>
                </a:moveTo>
                <a:cubicBezTo>
                  <a:pt x="22180" y="0"/>
                  <a:pt x="18965" y="1390"/>
                  <a:pt x="17030" y="4169"/>
                </a:cubicBezTo>
                <a:cubicBezTo>
                  <a:pt x="15068" y="6948"/>
                  <a:pt x="14114" y="11035"/>
                  <a:pt x="14114" y="16431"/>
                </a:cubicBezTo>
                <a:lnTo>
                  <a:pt x="14114" y="45150"/>
                </a:lnTo>
                <a:cubicBezTo>
                  <a:pt x="14114" y="50191"/>
                  <a:pt x="12807" y="54360"/>
                  <a:pt x="10191" y="57684"/>
                </a:cubicBezTo>
                <a:cubicBezTo>
                  <a:pt x="7684" y="60981"/>
                  <a:pt x="4060" y="63242"/>
                  <a:pt x="0" y="64087"/>
                </a:cubicBezTo>
                <a:lnTo>
                  <a:pt x="0" y="64305"/>
                </a:lnTo>
                <a:cubicBezTo>
                  <a:pt x="4332" y="65368"/>
                  <a:pt x="7766" y="67548"/>
                  <a:pt x="10300" y="70817"/>
                </a:cubicBezTo>
                <a:cubicBezTo>
                  <a:pt x="12834" y="74087"/>
                  <a:pt x="14114" y="78283"/>
                  <a:pt x="14114" y="83460"/>
                </a:cubicBezTo>
                <a:lnTo>
                  <a:pt x="14114" y="112180"/>
                </a:lnTo>
                <a:cubicBezTo>
                  <a:pt x="14114" y="117684"/>
                  <a:pt x="15068" y="121798"/>
                  <a:pt x="17030" y="124523"/>
                </a:cubicBezTo>
                <a:cubicBezTo>
                  <a:pt x="18992" y="127248"/>
                  <a:pt x="22207" y="128610"/>
                  <a:pt x="26676" y="128610"/>
                </a:cubicBezTo>
                <a:lnTo>
                  <a:pt x="258148" y="128610"/>
                </a:lnTo>
                <a:cubicBezTo>
                  <a:pt x="262644" y="128610"/>
                  <a:pt x="265832" y="127248"/>
                  <a:pt x="267794" y="124523"/>
                </a:cubicBezTo>
                <a:cubicBezTo>
                  <a:pt x="269728" y="121798"/>
                  <a:pt x="270709" y="117684"/>
                  <a:pt x="270709" y="112180"/>
                </a:cubicBezTo>
                <a:lnTo>
                  <a:pt x="270709" y="83460"/>
                </a:lnTo>
                <a:cubicBezTo>
                  <a:pt x="270709" y="78283"/>
                  <a:pt x="271990" y="74087"/>
                  <a:pt x="274497" y="70817"/>
                </a:cubicBezTo>
                <a:cubicBezTo>
                  <a:pt x="277058" y="67548"/>
                  <a:pt x="280491" y="65395"/>
                  <a:pt x="284824" y="64305"/>
                </a:cubicBezTo>
                <a:lnTo>
                  <a:pt x="284824" y="64087"/>
                </a:lnTo>
                <a:cubicBezTo>
                  <a:pt x="280764" y="63242"/>
                  <a:pt x="277140" y="60981"/>
                  <a:pt x="274606" y="57684"/>
                </a:cubicBezTo>
                <a:cubicBezTo>
                  <a:pt x="272017" y="54360"/>
                  <a:pt x="270709" y="50191"/>
                  <a:pt x="270709" y="45150"/>
                </a:cubicBezTo>
                <a:lnTo>
                  <a:pt x="270709" y="16431"/>
                </a:lnTo>
                <a:cubicBezTo>
                  <a:pt x="270709" y="11035"/>
                  <a:pt x="269728" y="6948"/>
                  <a:pt x="267794" y="4169"/>
                </a:cubicBezTo>
                <a:cubicBezTo>
                  <a:pt x="265832" y="1417"/>
                  <a:pt x="262616" y="27"/>
                  <a:pt x="258148"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77" name="Google Shape;377;p38"/>
          <p:cNvSpPr txBox="1"/>
          <p:nvPr>
            <p:ph idx="2" type="title"/>
          </p:nvPr>
        </p:nvSpPr>
        <p:spPr>
          <a:xfrm>
            <a:off x="1933833" y="1386267"/>
            <a:ext cx="8325600" cy="4175700"/>
          </a:xfrm>
          <a:prstGeom prst="rect">
            <a:avLst/>
          </a:prstGeom>
          <a:noFill/>
          <a:ln>
            <a:noFill/>
          </a:ln>
        </p:spPr>
        <p:txBody>
          <a:bodyPr anchorCtr="0" anchor="ctr" bIns="121900" lIns="487675" spcFirstLastPara="1" rIns="121900" wrap="square" tIns="121900">
            <a:noAutofit/>
          </a:bodyPr>
          <a:lstStyle>
            <a:lvl1pPr lvl="0" algn="l">
              <a:lnSpc>
                <a:spcPct val="100000"/>
              </a:lnSpc>
              <a:spcBef>
                <a:spcPts val="0"/>
              </a:spcBef>
              <a:spcAft>
                <a:spcPts val="0"/>
              </a:spcAft>
              <a:buSzPts val="4500"/>
              <a:buNone/>
              <a:defRPr sz="4500">
                <a:latin typeface="Roboto Light"/>
                <a:ea typeface="Roboto Light"/>
                <a:cs typeface="Roboto Light"/>
                <a:sym typeface="Roboto Light"/>
              </a:defRPr>
            </a:lvl1pPr>
            <a:lvl2pPr lvl="1"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01">
  <p:cSld name="CUSTOM_5">
    <p:spTree>
      <p:nvGrpSpPr>
        <p:cNvPr id="378" name="Shape 378"/>
        <p:cNvGrpSpPr/>
        <p:nvPr/>
      </p:nvGrpSpPr>
      <p:grpSpPr>
        <a:xfrm>
          <a:off x="0" y="0"/>
          <a:ext cx="0" cy="0"/>
          <a:chOff x="0" y="0"/>
          <a:chExt cx="0" cy="0"/>
        </a:xfrm>
      </p:grpSpPr>
      <p:graphicFrame>
        <p:nvGraphicFramePr>
          <p:cNvPr id="379" name="Google Shape;379;p39"/>
          <p:cNvGraphicFramePr/>
          <p:nvPr/>
        </p:nvGraphicFramePr>
        <p:xfrm>
          <a:off x="989433" y="1378633"/>
          <a:ext cx="3000000" cy="3000000"/>
        </p:xfrm>
        <a:graphic>
          <a:graphicData uri="http://schemas.openxmlformats.org/drawingml/2006/table">
            <a:tbl>
              <a:tblPr>
                <a:noFill/>
                <a:tableStyleId>{F26E1BEF-B877-4AB6-9E5F-04B0BFCF54DE}</a:tableStyleId>
              </a:tblPr>
              <a:tblGrid>
                <a:gridCol w="510475"/>
                <a:gridCol w="2120525"/>
                <a:gridCol w="2510800"/>
                <a:gridCol w="2535675"/>
                <a:gridCol w="2535675"/>
              </a:tblGrid>
              <a:tr h="589975">
                <a:tc>
                  <a:txBody>
                    <a:bodyPr/>
                    <a:lstStyle/>
                    <a:p>
                      <a:pPr indent="0" lvl="0" marL="0" marR="0" rtl="0" algn="ctr">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Id</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First Name</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Last Name</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Email</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Yes/No</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1</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900" u="none" cap="none" strike="noStrike">
                          <a:solidFill>
                            <a:srgbClr val="082D49"/>
                          </a:solidFill>
                          <a:latin typeface="Roboto"/>
                          <a:ea typeface="Roboto"/>
                          <a:cs typeface="Roboto"/>
                          <a:sym typeface="Roboto"/>
                        </a:rPr>
                        <a:t>“Y”</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2</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3</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900" u="none" cap="none" strike="noStrike">
                          <a:solidFill>
                            <a:srgbClr val="082D49"/>
                          </a:solidFill>
                          <a:latin typeface="Roboto"/>
                          <a:ea typeface="Roboto"/>
                          <a:cs typeface="Roboto"/>
                          <a:sym typeface="Roboto"/>
                        </a:rPr>
                        <a:t>“Y”</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4</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“Y”</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5</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“Y”</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r>
            </a:tbl>
          </a:graphicData>
        </a:graphic>
      </p:graphicFrame>
      <p:sp>
        <p:nvSpPr>
          <p:cNvPr id="380" name="Google Shape;380;p39"/>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81" name="Google Shape;381;p39"/>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01">
  <p:cSld name="CUSTOM_6">
    <p:spTree>
      <p:nvGrpSpPr>
        <p:cNvPr id="382" name="Shape 382"/>
        <p:cNvGrpSpPr/>
        <p:nvPr/>
      </p:nvGrpSpPr>
      <p:grpSpPr>
        <a:xfrm>
          <a:off x="0" y="0"/>
          <a:ext cx="0" cy="0"/>
          <a:chOff x="0" y="0"/>
          <a:chExt cx="0" cy="0"/>
        </a:xfrm>
      </p:grpSpPr>
      <p:sp>
        <p:nvSpPr>
          <p:cNvPr id="383" name="Google Shape;383;p40"/>
          <p:cNvSpPr/>
          <p:nvPr>
            <p:ph idx="2" type="pic"/>
          </p:nvPr>
        </p:nvSpPr>
        <p:spPr>
          <a:xfrm>
            <a:off x="7897833" y="200"/>
            <a:ext cx="4293900" cy="6858000"/>
          </a:xfrm>
          <a:prstGeom prst="rect">
            <a:avLst/>
          </a:prstGeom>
          <a:noFill/>
          <a:ln>
            <a:noFill/>
          </a:ln>
        </p:spPr>
      </p:sp>
      <p:sp>
        <p:nvSpPr>
          <p:cNvPr id="384" name="Google Shape;384;p40"/>
          <p:cNvSpPr txBox="1"/>
          <p:nvPr>
            <p:ph idx="1" type="body"/>
          </p:nvPr>
        </p:nvSpPr>
        <p:spPr>
          <a:xfrm>
            <a:off x="787133" y="1495633"/>
            <a:ext cx="7092900" cy="4514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385" name="Google Shape;385;p40"/>
          <p:cNvSpPr txBox="1"/>
          <p:nvPr>
            <p:ph type="title"/>
          </p:nvPr>
        </p:nvSpPr>
        <p:spPr>
          <a:xfrm>
            <a:off x="-2783" y="169867"/>
            <a:ext cx="78849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86" name="Google Shape;386;p40"/>
          <p:cNvSpPr txBox="1"/>
          <p:nvPr>
            <p:ph idx="3"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02">
  <p:cSld name="CUSTOM_7">
    <p:spTree>
      <p:nvGrpSpPr>
        <p:cNvPr id="387" name="Shape 387"/>
        <p:cNvGrpSpPr/>
        <p:nvPr/>
      </p:nvGrpSpPr>
      <p:grpSpPr>
        <a:xfrm>
          <a:off x="0" y="0"/>
          <a:ext cx="0" cy="0"/>
          <a:chOff x="0" y="0"/>
          <a:chExt cx="0" cy="0"/>
        </a:xfrm>
      </p:grpSpPr>
      <p:sp>
        <p:nvSpPr>
          <p:cNvPr id="388" name="Google Shape;388;p41"/>
          <p:cNvSpPr/>
          <p:nvPr>
            <p:ph idx="2" type="pic"/>
          </p:nvPr>
        </p:nvSpPr>
        <p:spPr>
          <a:xfrm>
            <a:off x="0" y="200"/>
            <a:ext cx="4293900" cy="6858000"/>
          </a:xfrm>
          <a:prstGeom prst="rect">
            <a:avLst/>
          </a:prstGeom>
          <a:noFill/>
          <a:ln>
            <a:noFill/>
          </a:ln>
        </p:spPr>
      </p:sp>
      <p:sp>
        <p:nvSpPr>
          <p:cNvPr id="389" name="Google Shape;389;p41"/>
          <p:cNvSpPr txBox="1"/>
          <p:nvPr>
            <p:ph type="title"/>
          </p:nvPr>
        </p:nvSpPr>
        <p:spPr>
          <a:xfrm>
            <a:off x="4294000" y="169867"/>
            <a:ext cx="74763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90" name="Google Shape;390;p41"/>
          <p:cNvSpPr txBox="1"/>
          <p:nvPr>
            <p:ph idx="1" type="body"/>
          </p:nvPr>
        </p:nvSpPr>
        <p:spPr>
          <a:xfrm>
            <a:off x="5070500" y="1495633"/>
            <a:ext cx="6802800" cy="4514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391" name="Google Shape;391;p41"/>
          <p:cNvSpPr txBox="1"/>
          <p:nvPr>
            <p:ph idx="3" type="title"/>
          </p:nvPr>
        </p:nvSpPr>
        <p:spPr>
          <a:xfrm>
            <a:off x="4294000" y="687033"/>
            <a:ext cx="7922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01">
  <p:cSld name="CUSTOM_26">
    <p:bg>
      <p:bgPr>
        <a:solidFill>
          <a:srgbClr val="F2F2F2"/>
        </a:solidFill>
      </p:bgPr>
    </p:bg>
    <p:spTree>
      <p:nvGrpSpPr>
        <p:cNvPr id="24" name="Shape 24"/>
        <p:cNvGrpSpPr/>
        <p:nvPr/>
      </p:nvGrpSpPr>
      <p:grpSpPr>
        <a:xfrm>
          <a:off x="0" y="0"/>
          <a:ext cx="0" cy="0"/>
          <a:chOff x="0" y="0"/>
          <a:chExt cx="0" cy="0"/>
        </a:xfrm>
      </p:grpSpPr>
      <p:sp>
        <p:nvSpPr>
          <p:cNvPr id="25" name="Google Shape;25;p15"/>
          <p:cNvSpPr txBox="1"/>
          <p:nvPr>
            <p:ph type="title"/>
          </p:nvPr>
        </p:nvSpPr>
        <p:spPr>
          <a:xfrm>
            <a:off x="0" y="3592400"/>
            <a:ext cx="12192000" cy="987600"/>
          </a:xfrm>
          <a:prstGeom prst="rect">
            <a:avLst/>
          </a:prstGeom>
          <a:noFill/>
          <a:ln>
            <a:noFill/>
          </a:ln>
        </p:spPr>
        <p:txBody>
          <a:bodyPr anchorCtr="0" anchor="t" bIns="121900" lIns="0" spcFirstLastPara="1" rIns="0" wrap="square" tIns="121900">
            <a:noAutofit/>
          </a:bodyPr>
          <a:lstStyle>
            <a:lvl1pPr lvl="0" algn="ctr">
              <a:lnSpc>
                <a:spcPct val="100000"/>
              </a:lnSpc>
              <a:spcBef>
                <a:spcPts val="0"/>
              </a:spcBef>
              <a:spcAft>
                <a:spcPts val="0"/>
              </a:spcAft>
              <a:buSzPts val="5300"/>
              <a:buNone/>
              <a:defRPr sz="5300">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shot slide 01">
  <p:cSld name="CUSTOM_8">
    <p:spTree>
      <p:nvGrpSpPr>
        <p:cNvPr id="392" name="Shape 392"/>
        <p:cNvGrpSpPr/>
        <p:nvPr/>
      </p:nvGrpSpPr>
      <p:grpSpPr>
        <a:xfrm>
          <a:off x="0" y="0"/>
          <a:ext cx="0" cy="0"/>
          <a:chOff x="0" y="0"/>
          <a:chExt cx="0" cy="0"/>
        </a:xfrm>
      </p:grpSpPr>
      <p:cxnSp>
        <p:nvCxnSpPr>
          <p:cNvPr id="393" name="Google Shape;393;p42"/>
          <p:cNvCxnSpPr/>
          <p:nvPr/>
        </p:nvCxnSpPr>
        <p:spPr>
          <a:xfrm rot="10800000">
            <a:off x="3892467" y="3168581"/>
            <a:ext cx="780300" cy="0"/>
          </a:xfrm>
          <a:prstGeom prst="straightConnector1">
            <a:avLst/>
          </a:prstGeom>
          <a:noFill/>
          <a:ln cap="rnd" cmpd="sng" w="9525">
            <a:solidFill>
              <a:srgbClr val="2E5E73"/>
            </a:solidFill>
            <a:prstDash val="solid"/>
            <a:round/>
            <a:headEnd len="sm" w="sm" type="none"/>
            <a:tailEnd len="med" w="med" type="oval"/>
          </a:ln>
        </p:spPr>
      </p:cxnSp>
      <p:cxnSp>
        <p:nvCxnSpPr>
          <p:cNvPr id="394" name="Google Shape;394;p42"/>
          <p:cNvCxnSpPr/>
          <p:nvPr/>
        </p:nvCxnSpPr>
        <p:spPr>
          <a:xfrm rot="10800000">
            <a:off x="3892467" y="5087800"/>
            <a:ext cx="780300" cy="0"/>
          </a:xfrm>
          <a:prstGeom prst="straightConnector1">
            <a:avLst/>
          </a:prstGeom>
          <a:noFill/>
          <a:ln cap="rnd" cmpd="sng" w="9525">
            <a:solidFill>
              <a:srgbClr val="2E5E73"/>
            </a:solidFill>
            <a:prstDash val="solid"/>
            <a:round/>
            <a:headEnd len="sm" w="sm" type="none"/>
            <a:tailEnd len="med" w="med" type="oval"/>
          </a:ln>
        </p:spPr>
      </p:cxnSp>
      <p:sp>
        <p:nvSpPr>
          <p:cNvPr id="395" name="Google Shape;395;p42"/>
          <p:cNvSpPr/>
          <p:nvPr>
            <p:ph idx="2" type="pic"/>
          </p:nvPr>
        </p:nvSpPr>
        <p:spPr>
          <a:xfrm>
            <a:off x="4781367" y="2073900"/>
            <a:ext cx="6573900" cy="3556500"/>
          </a:xfrm>
          <a:prstGeom prst="rect">
            <a:avLst/>
          </a:prstGeom>
          <a:noFill/>
          <a:ln>
            <a:noFill/>
          </a:ln>
          <a:effectLst>
            <a:outerShdw blurRad="57150" rotWithShape="0" algn="bl" dir="5400000" dist="19050">
              <a:srgbClr val="000000">
                <a:alpha val="49803"/>
              </a:srgbClr>
            </a:outerShdw>
          </a:effectLst>
        </p:spPr>
      </p:sp>
      <p:sp>
        <p:nvSpPr>
          <p:cNvPr id="396" name="Google Shape;396;p42"/>
          <p:cNvSpPr txBox="1"/>
          <p:nvPr>
            <p:ph type="title"/>
          </p:nvPr>
        </p:nvSpPr>
        <p:spPr>
          <a:xfrm>
            <a:off x="965767" y="2839267"/>
            <a:ext cx="2817900" cy="14109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97" name="Google Shape;397;p42"/>
          <p:cNvSpPr txBox="1"/>
          <p:nvPr>
            <p:ph idx="3" type="title"/>
          </p:nvPr>
        </p:nvSpPr>
        <p:spPr>
          <a:xfrm>
            <a:off x="965767" y="4778500"/>
            <a:ext cx="2817900" cy="1150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98" name="Google Shape;398;p42"/>
          <p:cNvSpPr txBox="1"/>
          <p:nvPr>
            <p:ph idx="4"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99" name="Google Shape;399;p42"/>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shot slide 02">
  <p:cSld name="CUSTOM_9">
    <p:spTree>
      <p:nvGrpSpPr>
        <p:cNvPr id="400" name="Shape 400"/>
        <p:cNvGrpSpPr/>
        <p:nvPr/>
      </p:nvGrpSpPr>
      <p:grpSpPr>
        <a:xfrm>
          <a:off x="0" y="0"/>
          <a:ext cx="0" cy="0"/>
          <a:chOff x="0" y="0"/>
          <a:chExt cx="0" cy="0"/>
        </a:xfrm>
      </p:grpSpPr>
      <p:cxnSp>
        <p:nvCxnSpPr>
          <p:cNvPr id="401" name="Google Shape;401;p43"/>
          <p:cNvCxnSpPr/>
          <p:nvPr/>
        </p:nvCxnSpPr>
        <p:spPr>
          <a:xfrm rot="10800000">
            <a:off x="2276100" y="3168567"/>
            <a:ext cx="628500" cy="0"/>
          </a:xfrm>
          <a:prstGeom prst="straightConnector1">
            <a:avLst/>
          </a:prstGeom>
          <a:noFill/>
          <a:ln cap="rnd" cmpd="sng" w="9525">
            <a:solidFill>
              <a:srgbClr val="2E5E73"/>
            </a:solidFill>
            <a:prstDash val="solid"/>
            <a:round/>
            <a:headEnd len="sm" w="sm" type="none"/>
            <a:tailEnd len="med" w="med" type="oval"/>
          </a:ln>
        </p:spPr>
      </p:cxnSp>
      <p:cxnSp>
        <p:nvCxnSpPr>
          <p:cNvPr id="402" name="Google Shape;402;p43"/>
          <p:cNvCxnSpPr/>
          <p:nvPr/>
        </p:nvCxnSpPr>
        <p:spPr>
          <a:xfrm rot="10800000">
            <a:off x="9496900" y="5082948"/>
            <a:ext cx="360000" cy="0"/>
          </a:xfrm>
          <a:prstGeom prst="straightConnector1">
            <a:avLst/>
          </a:prstGeom>
          <a:noFill/>
          <a:ln cap="rnd" cmpd="sng" w="9525">
            <a:solidFill>
              <a:srgbClr val="2E5E73"/>
            </a:solidFill>
            <a:prstDash val="solid"/>
            <a:round/>
            <a:headEnd len="med" w="med" type="oval"/>
            <a:tailEnd len="sm" w="sm" type="none"/>
          </a:ln>
        </p:spPr>
      </p:cxnSp>
      <p:sp>
        <p:nvSpPr>
          <p:cNvPr id="403" name="Google Shape;403;p43"/>
          <p:cNvSpPr/>
          <p:nvPr>
            <p:ph idx="2" type="pic"/>
          </p:nvPr>
        </p:nvSpPr>
        <p:spPr>
          <a:xfrm>
            <a:off x="3056700" y="2073900"/>
            <a:ext cx="6326400" cy="3422400"/>
          </a:xfrm>
          <a:prstGeom prst="rect">
            <a:avLst/>
          </a:prstGeom>
          <a:noFill/>
          <a:ln>
            <a:noFill/>
          </a:ln>
          <a:effectLst>
            <a:outerShdw blurRad="57150" rotWithShape="0" algn="bl" dir="5400000" dist="19050">
              <a:srgbClr val="000000">
                <a:alpha val="49803"/>
              </a:srgbClr>
            </a:outerShdw>
          </a:effectLst>
        </p:spPr>
      </p:sp>
      <p:sp>
        <p:nvSpPr>
          <p:cNvPr id="404" name="Google Shape;404;p43"/>
          <p:cNvSpPr txBox="1"/>
          <p:nvPr>
            <p:ph type="title"/>
          </p:nvPr>
        </p:nvSpPr>
        <p:spPr>
          <a:xfrm>
            <a:off x="578700" y="2874700"/>
            <a:ext cx="1740000" cy="1820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05" name="Google Shape;405;p43"/>
          <p:cNvSpPr txBox="1"/>
          <p:nvPr>
            <p:ph idx="3" type="title"/>
          </p:nvPr>
        </p:nvSpPr>
        <p:spPr>
          <a:xfrm>
            <a:off x="9970700" y="2951367"/>
            <a:ext cx="1740000" cy="2400900"/>
          </a:xfrm>
          <a:prstGeom prst="rect">
            <a:avLst/>
          </a:prstGeom>
          <a:noFill/>
          <a:ln>
            <a:noFill/>
          </a:ln>
        </p:spPr>
        <p:txBody>
          <a:bodyPr anchorCtr="0" anchor="b"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06" name="Google Shape;406;p43"/>
          <p:cNvSpPr txBox="1"/>
          <p:nvPr>
            <p:ph idx="4"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07" name="Google Shape;407;p43"/>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s Up slide">
  <p:cSld name="CUSTOM_10_2">
    <p:bg>
      <p:bgPr>
        <a:solidFill>
          <a:srgbClr val="F2F2F2"/>
        </a:solidFill>
      </p:bgPr>
    </p:bg>
    <p:spTree>
      <p:nvGrpSpPr>
        <p:cNvPr id="408" name="Shape 408"/>
        <p:cNvGrpSpPr/>
        <p:nvPr/>
      </p:nvGrpSpPr>
      <p:grpSpPr>
        <a:xfrm>
          <a:off x="0" y="0"/>
          <a:ext cx="0" cy="0"/>
          <a:chOff x="0" y="0"/>
          <a:chExt cx="0" cy="0"/>
        </a:xfrm>
      </p:grpSpPr>
      <p:sp>
        <p:nvSpPr>
          <p:cNvPr id="409" name="Google Shape;409;p44"/>
          <p:cNvSpPr txBox="1"/>
          <p:nvPr>
            <p:ph type="title"/>
          </p:nvPr>
        </p:nvSpPr>
        <p:spPr>
          <a:xfrm>
            <a:off x="0" y="4686167"/>
            <a:ext cx="12192000" cy="755700"/>
          </a:xfrm>
          <a:prstGeom prst="rect">
            <a:avLst/>
          </a:prstGeom>
          <a:noFill/>
          <a:ln>
            <a:noFill/>
          </a:ln>
        </p:spPr>
        <p:txBody>
          <a:bodyPr anchorCtr="0" anchor="t" bIns="121900" lIns="487675" spcFirstLastPara="1" rIns="121900" wrap="square" tIns="121900">
            <a:noAutofit/>
          </a:bodyPr>
          <a:lstStyle>
            <a:lvl1pPr lvl="0" algn="ctr">
              <a:lnSpc>
                <a:spcPct val="100000"/>
              </a:lnSpc>
              <a:spcBef>
                <a:spcPts val="0"/>
              </a:spcBef>
              <a:spcAft>
                <a:spcPts val="0"/>
              </a:spcAft>
              <a:buSzPts val="2700"/>
              <a:buNone/>
              <a:defRPr sz="2700">
                <a:latin typeface="Roboto Light"/>
                <a:ea typeface="Roboto Light"/>
                <a:cs typeface="Roboto Light"/>
                <a:sym typeface="Roboto Light"/>
              </a:defRPr>
            </a:lvl1pPr>
            <a:lvl2pPr lvl="1" algn="ctr">
              <a:lnSpc>
                <a:spcPct val="100000"/>
              </a:lnSpc>
              <a:spcBef>
                <a:spcPts val="0"/>
              </a:spcBef>
              <a:spcAft>
                <a:spcPts val="0"/>
              </a:spcAft>
              <a:buSzPts val="3700"/>
              <a:buNone/>
              <a:defRPr>
                <a:latin typeface="Roboto Light"/>
                <a:ea typeface="Roboto Light"/>
                <a:cs typeface="Roboto Light"/>
                <a:sym typeface="Roboto Light"/>
              </a:defRPr>
            </a:lvl2pPr>
            <a:lvl3pPr lvl="2" algn="ctr">
              <a:lnSpc>
                <a:spcPct val="100000"/>
              </a:lnSpc>
              <a:spcBef>
                <a:spcPts val="0"/>
              </a:spcBef>
              <a:spcAft>
                <a:spcPts val="0"/>
              </a:spcAft>
              <a:buSzPts val="3700"/>
              <a:buNone/>
              <a:defRPr>
                <a:latin typeface="Roboto Light"/>
                <a:ea typeface="Roboto Light"/>
                <a:cs typeface="Roboto Light"/>
                <a:sym typeface="Roboto Light"/>
              </a:defRPr>
            </a:lvl3pPr>
            <a:lvl4pPr lvl="3" algn="ctr">
              <a:lnSpc>
                <a:spcPct val="100000"/>
              </a:lnSpc>
              <a:spcBef>
                <a:spcPts val="0"/>
              </a:spcBef>
              <a:spcAft>
                <a:spcPts val="0"/>
              </a:spcAft>
              <a:buSzPts val="3700"/>
              <a:buNone/>
              <a:defRPr>
                <a:latin typeface="Roboto Light"/>
                <a:ea typeface="Roboto Light"/>
                <a:cs typeface="Roboto Light"/>
                <a:sym typeface="Roboto Light"/>
              </a:defRPr>
            </a:lvl4pPr>
            <a:lvl5pPr lvl="4" algn="ctr">
              <a:lnSpc>
                <a:spcPct val="100000"/>
              </a:lnSpc>
              <a:spcBef>
                <a:spcPts val="0"/>
              </a:spcBef>
              <a:spcAft>
                <a:spcPts val="0"/>
              </a:spcAft>
              <a:buSzPts val="3700"/>
              <a:buNone/>
              <a:defRPr>
                <a:latin typeface="Roboto Light"/>
                <a:ea typeface="Roboto Light"/>
                <a:cs typeface="Roboto Light"/>
                <a:sym typeface="Roboto Light"/>
              </a:defRPr>
            </a:lvl5pPr>
            <a:lvl6pPr lvl="5" algn="ctr">
              <a:lnSpc>
                <a:spcPct val="100000"/>
              </a:lnSpc>
              <a:spcBef>
                <a:spcPts val="0"/>
              </a:spcBef>
              <a:spcAft>
                <a:spcPts val="0"/>
              </a:spcAft>
              <a:buSzPts val="3700"/>
              <a:buNone/>
              <a:defRPr>
                <a:latin typeface="Roboto Light"/>
                <a:ea typeface="Roboto Light"/>
                <a:cs typeface="Roboto Light"/>
                <a:sym typeface="Roboto Light"/>
              </a:defRPr>
            </a:lvl6pPr>
            <a:lvl7pPr lvl="6" algn="ctr">
              <a:lnSpc>
                <a:spcPct val="100000"/>
              </a:lnSpc>
              <a:spcBef>
                <a:spcPts val="0"/>
              </a:spcBef>
              <a:spcAft>
                <a:spcPts val="0"/>
              </a:spcAft>
              <a:buSzPts val="3700"/>
              <a:buNone/>
              <a:defRPr>
                <a:latin typeface="Roboto Light"/>
                <a:ea typeface="Roboto Light"/>
                <a:cs typeface="Roboto Light"/>
                <a:sym typeface="Roboto Light"/>
              </a:defRPr>
            </a:lvl7pPr>
            <a:lvl8pPr lvl="7" algn="ctr">
              <a:lnSpc>
                <a:spcPct val="100000"/>
              </a:lnSpc>
              <a:spcBef>
                <a:spcPts val="0"/>
              </a:spcBef>
              <a:spcAft>
                <a:spcPts val="0"/>
              </a:spcAft>
              <a:buSzPts val="3700"/>
              <a:buNone/>
              <a:defRPr>
                <a:latin typeface="Roboto Light"/>
                <a:ea typeface="Roboto Light"/>
                <a:cs typeface="Roboto Light"/>
                <a:sym typeface="Roboto Light"/>
              </a:defRPr>
            </a:lvl8pPr>
            <a:lvl9pPr lvl="8" algn="ctr">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410" name="Google Shape;410;p44"/>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11" name="Google Shape;411;p44"/>
          <p:cNvSpPr txBox="1"/>
          <p:nvPr/>
        </p:nvSpPr>
        <p:spPr>
          <a:xfrm>
            <a:off x="415600" y="38943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Instructor</a:t>
            </a:r>
            <a:r>
              <a:rPr b="1" i="0" lang="en-US" sz="5300" u="none" cap="none" strike="noStrike">
                <a:solidFill>
                  <a:srgbClr val="2E5E73"/>
                </a:solidFill>
                <a:latin typeface="Roboto"/>
                <a:ea typeface="Roboto"/>
                <a:cs typeface="Roboto"/>
                <a:sym typeface="Roboto"/>
              </a:rPr>
              <a:t> Demonstration</a:t>
            </a:r>
            <a:endParaRPr b="0" i="0" sz="3200" u="none" cap="none" strike="noStrike">
              <a:solidFill>
                <a:srgbClr val="2E5E73"/>
              </a:solidFill>
              <a:latin typeface="Roboto Light"/>
              <a:ea typeface="Roboto Light"/>
              <a:cs typeface="Roboto Light"/>
              <a:sym typeface="Roboto Light"/>
            </a:endParaRPr>
          </a:p>
        </p:txBody>
      </p:sp>
      <p:pic>
        <p:nvPicPr>
          <p:cNvPr id="412" name="Google Shape;412;p44"/>
          <p:cNvPicPr preferRelativeResize="0"/>
          <p:nvPr/>
        </p:nvPicPr>
        <p:blipFill rotWithShape="1">
          <a:blip r:embed="rId2">
            <a:alphaModFix/>
          </a:blip>
          <a:srcRect b="0" l="0" r="0" t="0"/>
          <a:stretch/>
        </p:blipFill>
        <p:spPr>
          <a:xfrm>
            <a:off x="5314375" y="2111667"/>
            <a:ext cx="1563117" cy="10032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s Up slide 1">
  <p:cSld name="CUSTOM_10_2_1">
    <p:bg>
      <p:bgPr>
        <a:solidFill>
          <a:srgbClr val="F2F2F2"/>
        </a:solidFill>
      </p:bgPr>
    </p:bg>
    <p:spTree>
      <p:nvGrpSpPr>
        <p:cNvPr id="413" name="Shape 413"/>
        <p:cNvGrpSpPr/>
        <p:nvPr/>
      </p:nvGrpSpPr>
      <p:grpSpPr>
        <a:xfrm>
          <a:off x="0" y="0"/>
          <a:ext cx="0" cy="0"/>
          <a:chOff x="0" y="0"/>
          <a:chExt cx="0" cy="0"/>
        </a:xfrm>
      </p:grpSpPr>
      <p:sp>
        <p:nvSpPr>
          <p:cNvPr id="414" name="Google Shape;414;p45"/>
          <p:cNvSpPr txBox="1"/>
          <p:nvPr/>
        </p:nvSpPr>
        <p:spPr>
          <a:xfrm>
            <a:off x="415600" y="35846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Time’s up!</a:t>
            </a:r>
            <a:endParaRPr b="1" i="0" sz="5300" u="none" cap="none" strike="noStrike">
              <a:solidFill>
                <a:srgbClr val="2E5E7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Let’s review</a:t>
            </a:r>
            <a:endParaRPr b="0" i="0" sz="5300" u="none" cap="none" strike="noStrike">
              <a:solidFill>
                <a:srgbClr val="2E5E73"/>
              </a:solidFill>
              <a:latin typeface="Roboto Light"/>
              <a:ea typeface="Roboto Light"/>
              <a:cs typeface="Roboto Light"/>
              <a:sym typeface="Roboto Light"/>
            </a:endParaRPr>
          </a:p>
        </p:txBody>
      </p:sp>
      <p:pic>
        <p:nvPicPr>
          <p:cNvPr id="415" name="Google Shape;415;p45"/>
          <p:cNvPicPr preferRelativeResize="0"/>
          <p:nvPr/>
        </p:nvPicPr>
        <p:blipFill rotWithShape="1">
          <a:blip r:embed="rId2">
            <a:alphaModFix/>
          </a:blip>
          <a:srcRect b="0" l="0" r="0" t="0"/>
          <a:stretch/>
        </p:blipFill>
        <p:spPr>
          <a:xfrm>
            <a:off x="5300000" y="2049267"/>
            <a:ext cx="1592000" cy="1532086"/>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slide">
  <p:cSld name="CUSTOM_10_1">
    <p:bg>
      <p:bgPr>
        <a:solidFill>
          <a:srgbClr val="F2F2F2"/>
        </a:solidFill>
      </p:bgPr>
    </p:bg>
    <p:spTree>
      <p:nvGrpSpPr>
        <p:cNvPr id="416" name="Shape 416"/>
        <p:cNvGrpSpPr/>
        <p:nvPr/>
      </p:nvGrpSpPr>
      <p:grpSpPr>
        <a:xfrm>
          <a:off x="0" y="0"/>
          <a:ext cx="0" cy="0"/>
          <a:chOff x="0" y="0"/>
          <a:chExt cx="0" cy="0"/>
        </a:xfrm>
      </p:grpSpPr>
      <p:sp>
        <p:nvSpPr>
          <p:cNvPr id="417" name="Google Shape;417;p46"/>
          <p:cNvSpPr txBox="1"/>
          <p:nvPr/>
        </p:nvSpPr>
        <p:spPr>
          <a:xfrm>
            <a:off x="415600" y="35846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Break</a:t>
            </a:r>
            <a:endParaRPr b="1" i="0" sz="5300" u="none" cap="none" strike="noStrike">
              <a:solidFill>
                <a:srgbClr val="2E5E7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15 mins</a:t>
            </a:r>
            <a:endParaRPr b="0" i="0" sz="5300" u="none" cap="none" strike="noStrike">
              <a:solidFill>
                <a:srgbClr val="2E5E73"/>
              </a:solidFill>
              <a:latin typeface="Roboto Light"/>
              <a:ea typeface="Roboto Light"/>
              <a:cs typeface="Roboto Light"/>
              <a:sym typeface="Roboto Light"/>
            </a:endParaRPr>
          </a:p>
        </p:txBody>
      </p:sp>
      <p:pic>
        <p:nvPicPr>
          <p:cNvPr id="418" name="Google Shape;418;p46"/>
          <p:cNvPicPr preferRelativeResize="0"/>
          <p:nvPr/>
        </p:nvPicPr>
        <p:blipFill rotWithShape="1">
          <a:blip r:embed="rId2">
            <a:alphaModFix/>
          </a:blip>
          <a:srcRect b="0" l="0" r="0" t="0"/>
          <a:stretch/>
        </p:blipFill>
        <p:spPr>
          <a:xfrm>
            <a:off x="5246436" y="1939100"/>
            <a:ext cx="1699100" cy="1645444"/>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slide 1">
  <p:cSld name="CUSTOM_10_1_2">
    <p:bg>
      <p:bgPr>
        <a:solidFill>
          <a:srgbClr val="F2F2F2"/>
        </a:solidFill>
      </p:bgPr>
    </p:bg>
    <p:spTree>
      <p:nvGrpSpPr>
        <p:cNvPr id="419" name="Shape 419"/>
        <p:cNvGrpSpPr/>
        <p:nvPr/>
      </p:nvGrpSpPr>
      <p:grpSpPr>
        <a:xfrm>
          <a:off x="0" y="0"/>
          <a:ext cx="0" cy="0"/>
          <a:chOff x="0" y="0"/>
          <a:chExt cx="0" cy="0"/>
        </a:xfrm>
      </p:grpSpPr>
      <p:sp>
        <p:nvSpPr>
          <p:cNvPr id="420" name="Google Shape;420;p47"/>
          <p:cNvSpPr txBox="1"/>
          <p:nvPr/>
        </p:nvSpPr>
        <p:spPr>
          <a:xfrm>
            <a:off x="415600" y="35846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Break</a:t>
            </a:r>
            <a:endParaRPr b="1" i="0" sz="5300" u="none" cap="none" strike="noStrike">
              <a:solidFill>
                <a:srgbClr val="2E5E7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15 mins</a:t>
            </a:r>
            <a:endParaRPr b="0" i="0" sz="5300" u="none" cap="none" strike="noStrike">
              <a:solidFill>
                <a:srgbClr val="2E5E73"/>
              </a:solidFill>
              <a:latin typeface="Roboto Light"/>
              <a:ea typeface="Roboto Light"/>
              <a:cs typeface="Roboto Light"/>
              <a:sym typeface="Roboto Light"/>
            </a:endParaRPr>
          </a:p>
        </p:txBody>
      </p:sp>
      <p:pic>
        <p:nvPicPr>
          <p:cNvPr id="421" name="Google Shape;421;p47"/>
          <p:cNvPicPr preferRelativeResize="0"/>
          <p:nvPr/>
        </p:nvPicPr>
        <p:blipFill rotWithShape="1">
          <a:blip r:embed="rId2">
            <a:alphaModFix/>
          </a:blip>
          <a:srcRect b="0" l="0" r="0" t="0"/>
          <a:stretch/>
        </p:blipFill>
        <p:spPr>
          <a:xfrm>
            <a:off x="5246436" y="1939100"/>
            <a:ext cx="1699100" cy="1645444"/>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 for a video slide">
  <p:cSld name="CUSTOM_10_1_1">
    <p:bg>
      <p:bgPr>
        <a:solidFill>
          <a:srgbClr val="F2F2F2"/>
        </a:solidFill>
      </p:bgPr>
    </p:bg>
    <p:spTree>
      <p:nvGrpSpPr>
        <p:cNvPr id="422" name="Shape 422"/>
        <p:cNvGrpSpPr/>
        <p:nvPr/>
      </p:nvGrpSpPr>
      <p:grpSpPr>
        <a:xfrm>
          <a:off x="0" y="0"/>
          <a:ext cx="0" cy="0"/>
          <a:chOff x="0" y="0"/>
          <a:chExt cx="0" cy="0"/>
        </a:xfrm>
      </p:grpSpPr>
      <p:sp>
        <p:nvSpPr>
          <p:cNvPr id="423" name="Google Shape;423;p48"/>
          <p:cNvSpPr txBox="1"/>
          <p:nvPr/>
        </p:nvSpPr>
        <p:spPr>
          <a:xfrm>
            <a:off x="415600" y="35846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Time for a quick </a:t>
            </a:r>
            <a:r>
              <a:rPr b="1" i="0" lang="en-US" sz="5300" u="none" cap="none" strike="noStrike">
                <a:solidFill>
                  <a:srgbClr val="2E5E73"/>
                </a:solidFill>
                <a:latin typeface="Roboto"/>
                <a:ea typeface="Roboto"/>
                <a:cs typeface="Roboto"/>
                <a:sym typeface="Roboto"/>
              </a:rPr>
              <a:t>video</a:t>
            </a:r>
            <a:endParaRPr b="0" i="0" sz="5300" u="none" cap="none" strike="noStrike">
              <a:solidFill>
                <a:srgbClr val="2E5E73"/>
              </a:solidFill>
              <a:latin typeface="Roboto Light"/>
              <a:ea typeface="Roboto Light"/>
              <a:cs typeface="Roboto Light"/>
              <a:sym typeface="Roboto Light"/>
            </a:endParaRPr>
          </a:p>
        </p:txBody>
      </p:sp>
      <p:pic>
        <p:nvPicPr>
          <p:cNvPr id="424" name="Google Shape;424;p48"/>
          <p:cNvPicPr preferRelativeResize="0"/>
          <p:nvPr/>
        </p:nvPicPr>
        <p:blipFill rotWithShape="1">
          <a:blip r:embed="rId2">
            <a:alphaModFix/>
          </a:blip>
          <a:srcRect b="0" l="0" r="0" t="0"/>
          <a:stretch/>
        </p:blipFill>
        <p:spPr>
          <a:xfrm>
            <a:off x="5221133" y="2212233"/>
            <a:ext cx="1749733" cy="1260934"/>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er review slide">
  <p:cSld name="CUSTOM_10_1_1_1">
    <p:bg>
      <p:bgPr>
        <a:solidFill>
          <a:srgbClr val="F2F2F2"/>
        </a:solidFill>
      </p:bgPr>
    </p:bg>
    <p:spTree>
      <p:nvGrpSpPr>
        <p:cNvPr id="425" name="Shape 425"/>
        <p:cNvGrpSpPr/>
        <p:nvPr/>
      </p:nvGrpSpPr>
      <p:grpSpPr>
        <a:xfrm>
          <a:off x="0" y="0"/>
          <a:ext cx="0" cy="0"/>
          <a:chOff x="0" y="0"/>
          <a:chExt cx="0" cy="0"/>
        </a:xfrm>
      </p:grpSpPr>
      <p:sp>
        <p:nvSpPr>
          <p:cNvPr id="426" name="Google Shape;426;p49"/>
          <p:cNvSpPr txBox="1"/>
          <p:nvPr/>
        </p:nvSpPr>
        <p:spPr>
          <a:xfrm>
            <a:off x="415600" y="3917467"/>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Peer </a:t>
            </a:r>
            <a:r>
              <a:rPr b="0" i="0" lang="en-US" sz="5300" u="none" cap="none" strike="noStrike">
                <a:solidFill>
                  <a:srgbClr val="2E5E73"/>
                </a:solidFill>
                <a:latin typeface="Roboto Light"/>
                <a:ea typeface="Roboto Light"/>
                <a:cs typeface="Roboto Light"/>
                <a:sym typeface="Roboto Light"/>
              </a:rPr>
              <a:t>review</a:t>
            </a:r>
            <a:endParaRPr b="0" i="0" sz="5300" u="none" cap="none" strike="noStrike">
              <a:solidFill>
                <a:srgbClr val="2E5E73"/>
              </a:solidFill>
              <a:latin typeface="Roboto Light"/>
              <a:ea typeface="Roboto Light"/>
              <a:cs typeface="Roboto Light"/>
              <a:sym typeface="Roboto Light"/>
            </a:endParaRPr>
          </a:p>
        </p:txBody>
      </p:sp>
      <p:pic>
        <p:nvPicPr>
          <p:cNvPr id="427" name="Google Shape;427;p49"/>
          <p:cNvPicPr preferRelativeResize="0"/>
          <p:nvPr/>
        </p:nvPicPr>
        <p:blipFill rotWithShape="1">
          <a:blip r:embed="rId2">
            <a:alphaModFix/>
          </a:blip>
          <a:srcRect b="0" l="0" r="0" t="0"/>
          <a:stretch/>
        </p:blipFill>
        <p:spPr>
          <a:xfrm>
            <a:off x="5234967" y="1937333"/>
            <a:ext cx="1722067" cy="1722067"/>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t's recap slide">
  <p:cSld name="CUSTOM_10_1_1_1_2">
    <p:bg>
      <p:bgPr>
        <a:solidFill>
          <a:srgbClr val="F2F2F2"/>
        </a:solidFill>
      </p:bgPr>
    </p:bg>
    <p:spTree>
      <p:nvGrpSpPr>
        <p:cNvPr id="428" name="Shape 428"/>
        <p:cNvGrpSpPr/>
        <p:nvPr/>
      </p:nvGrpSpPr>
      <p:grpSpPr>
        <a:xfrm>
          <a:off x="0" y="0"/>
          <a:ext cx="0" cy="0"/>
          <a:chOff x="0" y="0"/>
          <a:chExt cx="0" cy="0"/>
        </a:xfrm>
      </p:grpSpPr>
      <p:sp>
        <p:nvSpPr>
          <p:cNvPr id="429" name="Google Shape;429;p50"/>
          <p:cNvSpPr txBox="1"/>
          <p:nvPr/>
        </p:nvSpPr>
        <p:spPr>
          <a:xfrm>
            <a:off x="415600" y="3917467"/>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a:ea typeface="Roboto"/>
                <a:cs typeface="Roboto"/>
                <a:sym typeface="Roboto"/>
              </a:rPr>
              <a:t>Let’s </a:t>
            </a:r>
            <a:r>
              <a:rPr b="1" i="0" lang="en-US" sz="5300" u="none" cap="none" strike="noStrike">
                <a:solidFill>
                  <a:srgbClr val="2E5E73"/>
                </a:solidFill>
                <a:latin typeface="Roboto"/>
                <a:ea typeface="Roboto"/>
                <a:cs typeface="Roboto"/>
                <a:sym typeface="Roboto"/>
              </a:rPr>
              <a:t>recap</a:t>
            </a:r>
            <a:endParaRPr b="1" i="0" sz="5300" u="none" cap="none" strike="noStrike">
              <a:solidFill>
                <a:srgbClr val="2E5E73"/>
              </a:solidFill>
              <a:latin typeface="Roboto"/>
              <a:ea typeface="Roboto"/>
              <a:cs typeface="Roboto"/>
              <a:sym typeface="Roboto"/>
            </a:endParaRPr>
          </a:p>
        </p:txBody>
      </p:sp>
      <p:pic>
        <p:nvPicPr>
          <p:cNvPr id="430" name="Google Shape;430;p50"/>
          <p:cNvPicPr preferRelativeResize="0"/>
          <p:nvPr/>
        </p:nvPicPr>
        <p:blipFill rotWithShape="1">
          <a:blip r:embed="rId2">
            <a:alphaModFix/>
          </a:blip>
          <a:srcRect b="0" l="0" r="0" t="0"/>
          <a:stretch/>
        </p:blipFill>
        <p:spPr>
          <a:xfrm>
            <a:off x="5234967" y="1913812"/>
            <a:ext cx="1722067" cy="1769110"/>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ffice Hours slide">
  <p:cSld name="CUSTOM_10_1_1_1_2_3">
    <p:bg>
      <p:bgPr>
        <a:solidFill>
          <a:srgbClr val="F2F2F2"/>
        </a:solidFill>
      </p:bgPr>
    </p:bg>
    <p:spTree>
      <p:nvGrpSpPr>
        <p:cNvPr id="431" name="Shape 431"/>
        <p:cNvGrpSpPr/>
        <p:nvPr/>
      </p:nvGrpSpPr>
      <p:grpSpPr>
        <a:xfrm>
          <a:off x="0" y="0"/>
          <a:ext cx="0" cy="0"/>
          <a:chOff x="0" y="0"/>
          <a:chExt cx="0" cy="0"/>
        </a:xfrm>
      </p:grpSpPr>
      <p:sp>
        <p:nvSpPr>
          <p:cNvPr id="432" name="Google Shape;432;p51"/>
          <p:cNvSpPr txBox="1"/>
          <p:nvPr/>
        </p:nvSpPr>
        <p:spPr>
          <a:xfrm>
            <a:off x="415600" y="3917467"/>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Office Hours</a:t>
            </a:r>
            <a:endParaRPr b="1" i="0" sz="5300" u="none" cap="none" strike="noStrike">
              <a:solidFill>
                <a:srgbClr val="2E5E73"/>
              </a:solidFill>
              <a:latin typeface="Roboto"/>
              <a:ea typeface="Roboto"/>
              <a:cs typeface="Roboto"/>
              <a:sym typeface="Roboto"/>
            </a:endParaRPr>
          </a:p>
        </p:txBody>
      </p:sp>
      <p:pic>
        <p:nvPicPr>
          <p:cNvPr id="433" name="Google Shape;433;p51"/>
          <p:cNvPicPr preferRelativeResize="0"/>
          <p:nvPr/>
        </p:nvPicPr>
        <p:blipFill rotWithShape="1">
          <a:blip r:embed="rId2">
            <a:alphaModFix/>
          </a:blip>
          <a:srcRect b="0" l="0" r="0" t="0"/>
          <a:stretch/>
        </p:blipFill>
        <p:spPr>
          <a:xfrm>
            <a:off x="4657133" y="2111800"/>
            <a:ext cx="2877733" cy="1518300"/>
          </a:xfrm>
          <a:prstGeom prst="rect">
            <a:avLst/>
          </a:prstGeom>
          <a:noFill/>
          <a:ln>
            <a:noFill/>
          </a:ln>
        </p:spPr>
      </p:pic>
      <p:sp>
        <p:nvSpPr>
          <p:cNvPr id="434" name="Google Shape;434;p51"/>
          <p:cNvSpPr txBox="1"/>
          <p:nvPr>
            <p:ph idx="1" type="subTitle"/>
          </p:nvPr>
        </p:nvSpPr>
        <p:spPr>
          <a:xfrm>
            <a:off x="55600" y="4796167"/>
            <a:ext cx="12136500" cy="931500"/>
          </a:xfrm>
          <a:prstGeom prst="rect">
            <a:avLst/>
          </a:prstGeom>
          <a:noFill/>
          <a:ln>
            <a:noFill/>
          </a:ln>
        </p:spPr>
        <p:txBody>
          <a:bodyPr anchorCtr="0" anchor="ctr" bIns="121900" lIns="121900" spcFirstLastPara="1" rIns="121900" wrap="square" tIns="121900">
            <a:noAutofit/>
          </a:bodyPr>
          <a:lstStyle>
            <a:lvl1pPr lvl="0" algn="ctr">
              <a:lnSpc>
                <a:spcPct val="115000"/>
              </a:lnSpc>
              <a:spcBef>
                <a:spcPts val="0"/>
              </a:spcBef>
              <a:spcAft>
                <a:spcPts val="0"/>
              </a:spcAft>
              <a:buSzPts val="5300"/>
              <a:buNone/>
              <a:defRPr sz="53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02">
  <p:cSld name="CUSTOM_26_1">
    <p:bg>
      <p:bgPr>
        <a:solidFill>
          <a:srgbClr val="F2F2F2"/>
        </a:solidFill>
      </p:bgPr>
    </p:bg>
    <p:spTree>
      <p:nvGrpSpPr>
        <p:cNvPr id="26" name="Shape 26"/>
        <p:cNvGrpSpPr/>
        <p:nvPr/>
      </p:nvGrpSpPr>
      <p:grpSpPr>
        <a:xfrm>
          <a:off x="0" y="0"/>
          <a:ext cx="0" cy="0"/>
          <a:chOff x="0" y="0"/>
          <a:chExt cx="0" cy="0"/>
        </a:xfrm>
      </p:grpSpPr>
      <p:sp>
        <p:nvSpPr>
          <p:cNvPr id="27" name="Google Shape;27;p16"/>
          <p:cNvSpPr txBox="1"/>
          <p:nvPr>
            <p:ph type="title"/>
          </p:nvPr>
        </p:nvSpPr>
        <p:spPr>
          <a:xfrm>
            <a:off x="0" y="3897200"/>
            <a:ext cx="12192000" cy="987600"/>
          </a:xfrm>
          <a:prstGeom prst="rect">
            <a:avLst/>
          </a:prstGeom>
          <a:noFill/>
          <a:ln>
            <a:noFill/>
          </a:ln>
        </p:spPr>
        <p:txBody>
          <a:bodyPr anchorCtr="0" anchor="t" bIns="121900" lIns="0" spcFirstLastPara="1" rIns="0" wrap="square" tIns="121900">
            <a:noAutofit/>
          </a:bodyPr>
          <a:lstStyle>
            <a:lvl1pPr lvl="0" algn="ctr">
              <a:lnSpc>
                <a:spcPct val="100000"/>
              </a:lnSpc>
              <a:spcBef>
                <a:spcPts val="0"/>
              </a:spcBef>
              <a:spcAft>
                <a:spcPts val="0"/>
              </a:spcAft>
              <a:buSzPts val="5300"/>
              <a:buNone/>
              <a:defRPr sz="5300">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28" name="Google Shape;28;p16"/>
          <p:cNvSpPr/>
          <p:nvPr/>
        </p:nvSpPr>
        <p:spPr>
          <a:xfrm>
            <a:off x="4974800"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ack slide">
  <p:cSld name="CUSTOM_10_1_1_1_2_3_1">
    <p:bg>
      <p:bgPr>
        <a:solidFill>
          <a:srgbClr val="F2F2F2"/>
        </a:solidFill>
      </p:bgPr>
    </p:bg>
    <p:spTree>
      <p:nvGrpSpPr>
        <p:cNvPr id="435" name="Shape 435"/>
        <p:cNvGrpSpPr/>
        <p:nvPr/>
      </p:nvGrpSpPr>
      <p:grpSpPr>
        <a:xfrm>
          <a:off x="0" y="0"/>
          <a:ext cx="0" cy="0"/>
          <a:chOff x="0" y="0"/>
          <a:chExt cx="0" cy="0"/>
        </a:xfrm>
      </p:grpSpPr>
      <p:sp>
        <p:nvSpPr>
          <p:cNvPr id="436" name="Google Shape;436;p52"/>
          <p:cNvSpPr txBox="1"/>
          <p:nvPr/>
        </p:nvSpPr>
        <p:spPr>
          <a:xfrm>
            <a:off x="415600" y="3917467"/>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Class Slack Channel:</a:t>
            </a:r>
            <a:endParaRPr b="1" i="0" sz="5300" u="none" cap="none" strike="noStrike">
              <a:solidFill>
                <a:srgbClr val="2E5E73"/>
              </a:solidFill>
              <a:latin typeface="Roboto"/>
              <a:ea typeface="Roboto"/>
              <a:cs typeface="Roboto"/>
              <a:sym typeface="Roboto"/>
            </a:endParaRPr>
          </a:p>
        </p:txBody>
      </p:sp>
      <p:sp>
        <p:nvSpPr>
          <p:cNvPr id="437" name="Google Shape;437;p52"/>
          <p:cNvSpPr txBox="1"/>
          <p:nvPr>
            <p:ph idx="1" type="subTitle"/>
          </p:nvPr>
        </p:nvSpPr>
        <p:spPr>
          <a:xfrm>
            <a:off x="55600" y="4796167"/>
            <a:ext cx="12136500" cy="931500"/>
          </a:xfrm>
          <a:prstGeom prst="rect">
            <a:avLst/>
          </a:prstGeom>
          <a:noFill/>
          <a:ln>
            <a:noFill/>
          </a:ln>
        </p:spPr>
        <p:txBody>
          <a:bodyPr anchorCtr="0" anchor="ctr" bIns="121900" lIns="121900" spcFirstLastPara="1" rIns="121900" wrap="square" tIns="121900">
            <a:noAutofit/>
          </a:bodyPr>
          <a:lstStyle>
            <a:lvl1pPr lvl="0" algn="ctr">
              <a:lnSpc>
                <a:spcPct val="115000"/>
              </a:lnSpc>
              <a:spcBef>
                <a:spcPts val="0"/>
              </a:spcBef>
              <a:spcAft>
                <a:spcPts val="0"/>
              </a:spcAft>
              <a:buSzPts val="5300"/>
              <a:buNone/>
              <a:defRPr sz="53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pic>
        <p:nvPicPr>
          <p:cNvPr id="438" name="Google Shape;438;p52"/>
          <p:cNvPicPr preferRelativeResize="0"/>
          <p:nvPr/>
        </p:nvPicPr>
        <p:blipFill rotWithShape="1">
          <a:blip r:embed="rId2">
            <a:alphaModFix/>
          </a:blip>
          <a:srcRect b="0" l="0" r="72231" t="0"/>
          <a:stretch/>
        </p:blipFill>
        <p:spPr>
          <a:xfrm>
            <a:off x="5182798" y="1779433"/>
            <a:ext cx="1826368" cy="1680800"/>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class">
  <p:cSld name="CUSTOM_10_1_1_1_2_2_1">
    <p:bg>
      <p:bgPr>
        <a:solidFill>
          <a:srgbClr val="F2F2F2"/>
        </a:solidFill>
      </p:bgPr>
    </p:bg>
    <p:spTree>
      <p:nvGrpSpPr>
        <p:cNvPr id="439" name="Shape 439"/>
        <p:cNvGrpSpPr/>
        <p:nvPr/>
      </p:nvGrpSpPr>
      <p:grpSpPr>
        <a:xfrm>
          <a:off x="0" y="0"/>
          <a:ext cx="0" cy="0"/>
          <a:chOff x="0" y="0"/>
          <a:chExt cx="0" cy="0"/>
        </a:xfrm>
      </p:grpSpPr>
      <p:sp>
        <p:nvSpPr>
          <p:cNvPr id="440" name="Google Shape;440;p53"/>
          <p:cNvSpPr txBox="1"/>
          <p:nvPr/>
        </p:nvSpPr>
        <p:spPr>
          <a:xfrm>
            <a:off x="0" y="3917467"/>
            <a:ext cx="121920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Next class</a:t>
            </a:r>
            <a:endParaRPr b="1" i="0" sz="5300" u="none" cap="none" strike="noStrike">
              <a:solidFill>
                <a:srgbClr val="2E5E73"/>
              </a:solidFill>
              <a:latin typeface="Roboto"/>
              <a:ea typeface="Roboto"/>
              <a:cs typeface="Roboto"/>
              <a:sym typeface="Roboto"/>
            </a:endParaRPr>
          </a:p>
        </p:txBody>
      </p:sp>
      <p:sp>
        <p:nvSpPr>
          <p:cNvPr id="441" name="Google Shape;441;p53"/>
          <p:cNvSpPr txBox="1"/>
          <p:nvPr>
            <p:ph idx="1" type="subTitle"/>
          </p:nvPr>
        </p:nvSpPr>
        <p:spPr>
          <a:xfrm>
            <a:off x="55600" y="4796167"/>
            <a:ext cx="12136500" cy="931500"/>
          </a:xfrm>
          <a:prstGeom prst="rect">
            <a:avLst/>
          </a:prstGeom>
          <a:noFill/>
          <a:ln>
            <a:noFill/>
          </a:ln>
        </p:spPr>
        <p:txBody>
          <a:bodyPr anchorCtr="0" anchor="ctr" bIns="121900" lIns="121900" spcFirstLastPara="1" rIns="121900" wrap="square" tIns="121900">
            <a:noAutofit/>
          </a:bodyPr>
          <a:lstStyle>
            <a:lvl1pPr lvl="0" algn="ctr">
              <a:lnSpc>
                <a:spcPct val="115000"/>
              </a:lnSpc>
              <a:spcBef>
                <a:spcPts val="0"/>
              </a:spcBef>
              <a:spcAft>
                <a:spcPts val="0"/>
              </a:spcAft>
              <a:buSzPts val="5300"/>
              <a:buNone/>
              <a:defRPr sz="53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442" name="Google Shape;442;p53"/>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43" name="Google Shape;443;p53"/>
          <p:cNvSpPr/>
          <p:nvPr/>
        </p:nvSpPr>
        <p:spPr>
          <a:xfrm>
            <a:off x="5920823" y="2261476"/>
            <a:ext cx="350249" cy="703419"/>
          </a:xfrm>
          <a:custGeom>
            <a:rect b="b" l="l" r="r" t="t"/>
            <a:pathLst>
              <a:path extrusionOk="0" fill="none" h="206130" w="102637">
                <a:moveTo>
                  <a:pt x="0" y="1"/>
                </a:moveTo>
                <a:lnTo>
                  <a:pt x="102637" y="103065"/>
                </a:lnTo>
                <a:lnTo>
                  <a:pt x="0" y="206129"/>
                </a:lnTo>
              </a:path>
            </a:pathLst>
          </a:custGeom>
          <a:solidFill>
            <a:srgbClr val="FFFFFF"/>
          </a:solidFill>
          <a:ln cap="rnd" cmpd="sng" w="19050">
            <a:solidFill>
              <a:srgbClr val="28363B"/>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28363B"/>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class 1">
  <p:cSld name="CUSTOM_10_1_1_1_2_2_1_1">
    <p:bg>
      <p:bgPr>
        <a:solidFill>
          <a:srgbClr val="F2F2F2"/>
        </a:solidFill>
      </p:bgPr>
    </p:bg>
    <p:spTree>
      <p:nvGrpSpPr>
        <p:cNvPr id="444" name="Shape 444"/>
        <p:cNvGrpSpPr/>
        <p:nvPr/>
      </p:nvGrpSpPr>
      <p:grpSpPr>
        <a:xfrm>
          <a:off x="0" y="0"/>
          <a:ext cx="0" cy="0"/>
          <a:chOff x="0" y="0"/>
          <a:chExt cx="0" cy="0"/>
        </a:xfrm>
      </p:grpSpPr>
      <p:sp>
        <p:nvSpPr>
          <p:cNvPr id="445" name="Google Shape;445;p54"/>
          <p:cNvSpPr txBox="1"/>
          <p:nvPr/>
        </p:nvSpPr>
        <p:spPr>
          <a:xfrm>
            <a:off x="2913067" y="5661867"/>
            <a:ext cx="8691600" cy="430800"/>
          </a:xfrm>
          <a:prstGeom prst="rect">
            <a:avLst/>
          </a:prstGeom>
          <a:noFill/>
          <a:ln>
            <a:noFill/>
          </a:ln>
        </p:spPr>
        <p:txBody>
          <a:bodyPr anchorCtr="0" anchor="t" bIns="121900" lIns="121900" spcFirstLastPara="1" rIns="121900" wrap="square" tIns="121900">
            <a:noAutofit/>
          </a:bodyPr>
          <a:lstStyle/>
          <a:p>
            <a:pPr indent="0" lvl="0" marL="0" marR="0" rtl="0" algn="r">
              <a:lnSpc>
                <a:spcPct val="115000"/>
              </a:lnSpc>
              <a:spcBef>
                <a:spcPts val="0"/>
              </a:spcBef>
              <a:spcAft>
                <a:spcPts val="1600"/>
              </a:spcAft>
              <a:buClr>
                <a:srgbClr val="000000"/>
              </a:buClr>
              <a:buSzPts val="1900"/>
              <a:buFont typeface="Arial"/>
              <a:buNone/>
            </a:pPr>
            <a:r>
              <a:rPr b="0" i="0" lang="en-US" sz="1900" u="none" cap="none" strike="noStrike">
                <a:solidFill>
                  <a:srgbClr val="2E5E73"/>
                </a:solidFill>
                <a:latin typeface="Roboto Light"/>
                <a:ea typeface="Roboto Light"/>
                <a:cs typeface="Roboto Light"/>
                <a:sym typeface="Roboto Light"/>
              </a:rPr>
              <a:t>20 Minutes</a:t>
            </a:r>
            <a:endParaRPr b="0" i="0" sz="1900" u="none" cap="none" strike="noStrike">
              <a:solidFill>
                <a:srgbClr val="2E5E73"/>
              </a:solidFill>
              <a:latin typeface="Roboto Light"/>
              <a:ea typeface="Roboto Light"/>
              <a:cs typeface="Roboto Light"/>
              <a:sym typeface="Roboto Light"/>
            </a:endParaRPr>
          </a:p>
        </p:txBody>
      </p:sp>
      <p:sp>
        <p:nvSpPr>
          <p:cNvPr id="446" name="Google Shape;446;p54"/>
          <p:cNvSpPr txBox="1"/>
          <p:nvPr/>
        </p:nvSpPr>
        <p:spPr>
          <a:xfrm>
            <a:off x="7868233" y="5303933"/>
            <a:ext cx="3829500" cy="579300"/>
          </a:xfrm>
          <a:prstGeom prst="rect">
            <a:avLst/>
          </a:prstGeom>
          <a:noFill/>
          <a:ln>
            <a:noFill/>
          </a:ln>
        </p:spPr>
        <p:txBody>
          <a:bodyPr anchorCtr="0" anchor="ctr" bIns="0" lIns="853425" spcFirstLastPara="1" rIns="121900" wrap="square" tIns="0">
            <a:noAutofit/>
          </a:bodyPr>
          <a:lstStyle/>
          <a:p>
            <a:pPr indent="0" lvl="0" marL="0" marR="0" rtl="0" algn="r">
              <a:lnSpc>
                <a:spcPct val="100000"/>
              </a:lnSpc>
              <a:spcBef>
                <a:spcPts val="0"/>
              </a:spcBef>
              <a:spcAft>
                <a:spcPts val="0"/>
              </a:spcAft>
              <a:buClr>
                <a:srgbClr val="000000"/>
              </a:buClr>
              <a:buSzPts val="1900"/>
              <a:buFont typeface="Arial"/>
              <a:buNone/>
            </a:pPr>
            <a:r>
              <a:rPr b="1" i="0" lang="en-US" sz="1900" u="none" cap="none" strike="noStrike">
                <a:solidFill>
                  <a:srgbClr val="2E5E73"/>
                </a:solidFill>
                <a:latin typeface="Roboto"/>
                <a:ea typeface="Roboto"/>
                <a:cs typeface="Roboto"/>
                <a:sym typeface="Roboto"/>
              </a:rPr>
              <a:t>Suggested Time:</a:t>
            </a:r>
            <a:endParaRPr b="1" i="0" sz="1900" u="none" cap="none" strike="noStrike">
              <a:solidFill>
                <a:srgbClr val="2E5E73"/>
              </a:solidFill>
              <a:latin typeface="Roboto"/>
              <a:ea typeface="Roboto"/>
              <a:cs typeface="Roboto"/>
              <a:sym typeface="Roboto"/>
            </a:endParaRPr>
          </a:p>
        </p:txBody>
      </p:sp>
      <p:pic>
        <p:nvPicPr>
          <p:cNvPr id="447" name="Google Shape;447;p54"/>
          <p:cNvPicPr preferRelativeResize="0"/>
          <p:nvPr/>
        </p:nvPicPr>
        <p:blipFill rotWithShape="1">
          <a:blip r:embed="rId2">
            <a:alphaModFix amt="12000"/>
          </a:blip>
          <a:srcRect b="41054" l="-3280" r="-37524" t="-19179"/>
          <a:stretch/>
        </p:blipFill>
        <p:spPr>
          <a:xfrm>
            <a:off x="0" y="4092633"/>
            <a:ext cx="4954800" cy="2765366"/>
          </a:xfrm>
          <a:prstGeom prst="rect">
            <a:avLst/>
          </a:prstGeom>
          <a:noFill/>
          <a:ln>
            <a:noFill/>
          </a:ln>
        </p:spPr>
      </p:pic>
      <p:sp>
        <p:nvSpPr>
          <p:cNvPr id="448" name="Google Shape;448;p54"/>
          <p:cNvSpPr txBox="1"/>
          <p:nvPr/>
        </p:nvSpPr>
        <p:spPr>
          <a:xfrm>
            <a:off x="0" y="3822300"/>
            <a:ext cx="121920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Time to</a:t>
            </a:r>
            <a:r>
              <a:rPr b="1" i="0" lang="en-US" sz="5300" u="none" cap="none" strike="noStrike">
                <a:solidFill>
                  <a:srgbClr val="2E5E73"/>
                </a:solidFill>
                <a:latin typeface="Roboto"/>
                <a:ea typeface="Roboto"/>
                <a:cs typeface="Roboto"/>
                <a:sym typeface="Roboto"/>
              </a:rPr>
              <a:t> Code</a:t>
            </a:r>
            <a:endParaRPr b="1" i="0" sz="5300" u="none" cap="none" strike="noStrike">
              <a:solidFill>
                <a:srgbClr val="2E5E73"/>
              </a:solidFill>
              <a:latin typeface="Roboto"/>
              <a:ea typeface="Roboto"/>
              <a:cs typeface="Roboto"/>
              <a:sym typeface="Roboto"/>
            </a:endParaRPr>
          </a:p>
        </p:txBody>
      </p:sp>
      <p:sp>
        <p:nvSpPr>
          <p:cNvPr id="449" name="Google Shape;449;p54"/>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450" name="Google Shape;450;p54"/>
          <p:cNvPicPr preferRelativeResize="0"/>
          <p:nvPr/>
        </p:nvPicPr>
        <p:blipFill rotWithShape="1">
          <a:blip r:embed="rId3">
            <a:alphaModFix/>
          </a:blip>
          <a:srcRect b="0" l="0" r="0" t="0"/>
          <a:stretch/>
        </p:blipFill>
        <p:spPr>
          <a:xfrm>
            <a:off x="5387581" y="2111667"/>
            <a:ext cx="1416705" cy="10032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End slide">
  <p:cSld name="CUSTOM_10_1_1_1_2_1">
    <p:bg>
      <p:bgPr>
        <a:solidFill>
          <a:srgbClr val="F2F2F2"/>
        </a:solidFill>
      </p:bgPr>
    </p:bg>
    <p:spTree>
      <p:nvGrpSpPr>
        <p:cNvPr id="451" name="Shape 451"/>
        <p:cNvGrpSpPr/>
        <p:nvPr/>
      </p:nvGrpSpPr>
      <p:grpSpPr>
        <a:xfrm>
          <a:off x="0" y="0"/>
          <a:ext cx="0" cy="0"/>
          <a:chOff x="0" y="0"/>
          <a:chExt cx="0" cy="0"/>
        </a:xfrm>
      </p:grpSpPr>
      <p:sp>
        <p:nvSpPr>
          <p:cNvPr id="452" name="Google Shape;452;p55"/>
          <p:cNvSpPr txBox="1"/>
          <p:nvPr/>
        </p:nvSpPr>
        <p:spPr>
          <a:xfrm>
            <a:off x="0" y="3917467"/>
            <a:ext cx="121920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The</a:t>
            </a:r>
            <a:r>
              <a:rPr b="0" i="0" lang="en-US" sz="5300" u="none" cap="none" strike="noStrike">
                <a:solidFill>
                  <a:srgbClr val="2E5E73"/>
                </a:solidFill>
                <a:latin typeface="Roboto"/>
                <a:ea typeface="Roboto"/>
                <a:cs typeface="Roboto"/>
                <a:sym typeface="Roboto"/>
              </a:rPr>
              <a:t> </a:t>
            </a:r>
            <a:r>
              <a:rPr b="1" i="0" lang="en-US" sz="5300" u="none" cap="none" strike="noStrike">
                <a:solidFill>
                  <a:srgbClr val="2E5E73"/>
                </a:solidFill>
                <a:latin typeface="Roboto"/>
                <a:ea typeface="Roboto"/>
                <a:cs typeface="Roboto"/>
                <a:sym typeface="Roboto"/>
              </a:rPr>
              <a:t>End</a:t>
            </a:r>
            <a:endParaRPr b="1" i="0" sz="5300" u="none" cap="none" strike="noStrike">
              <a:solidFill>
                <a:srgbClr val="2E5E73"/>
              </a:solidFill>
              <a:latin typeface="Roboto"/>
              <a:ea typeface="Roboto"/>
              <a:cs typeface="Roboto"/>
              <a:sym typeface="Roboto"/>
            </a:endParaRPr>
          </a:p>
        </p:txBody>
      </p:sp>
      <p:sp>
        <p:nvSpPr>
          <p:cNvPr id="453" name="Google Shape;453;p55"/>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454" name="Google Shape;454;p55"/>
          <p:cNvPicPr preferRelativeResize="0"/>
          <p:nvPr/>
        </p:nvPicPr>
        <p:blipFill rotWithShape="1">
          <a:blip r:embed="rId2">
            <a:alphaModFix/>
          </a:blip>
          <a:srcRect b="0" l="0" r="0" t="0"/>
          <a:stretch/>
        </p:blipFill>
        <p:spPr>
          <a:xfrm>
            <a:off x="5466500" y="1995600"/>
            <a:ext cx="1402066" cy="1402066"/>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llenge slide">
  <p:cSld name="CUSTOM_10_1_1_1_2_1_1">
    <p:bg>
      <p:bgPr>
        <a:solidFill>
          <a:srgbClr val="F2F2F2"/>
        </a:solidFill>
      </p:bgPr>
    </p:bg>
    <p:spTree>
      <p:nvGrpSpPr>
        <p:cNvPr id="455" name="Shape 455"/>
        <p:cNvGrpSpPr/>
        <p:nvPr/>
      </p:nvGrpSpPr>
      <p:grpSpPr>
        <a:xfrm>
          <a:off x="0" y="0"/>
          <a:ext cx="0" cy="0"/>
          <a:chOff x="0" y="0"/>
          <a:chExt cx="0" cy="0"/>
        </a:xfrm>
      </p:grpSpPr>
      <p:sp>
        <p:nvSpPr>
          <p:cNvPr id="456" name="Google Shape;456;p56"/>
          <p:cNvSpPr txBox="1"/>
          <p:nvPr/>
        </p:nvSpPr>
        <p:spPr>
          <a:xfrm>
            <a:off x="0" y="3917467"/>
            <a:ext cx="121920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Challenge</a:t>
            </a:r>
            <a:endParaRPr b="1" i="0" sz="5300" u="none" cap="none" strike="noStrike">
              <a:solidFill>
                <a:srgbClr val="2E5E73"/>
              </a:solidFill>
              <a:latin typeface="Roboto"/>
              <a:ea typeface="Roboto"/>
              <a:cs typeface="Roboto"/>
              <a:sym typeface="Roboto"/>
            </a:endParaRPr>
          </a:p>
        </p:txBody>
      </p:sp>
      <p:sp>
        <p:nvSpPr>
          <p:cNvPr id="457" name="Google Shape;457;p56"/>
          <p:cNvSpPr txBox="1"/>
          <p:nvPr>
            <p:ph idx="1" type="subTitle"/>
          </p:nvPr>
        </p:nvSpPr>
        <p:spPr>
          <a:xfrm>
            <a:off x="55600" y="4796167"/>
            <a:ext cx="12136500" cy="931500"/>
          </a:xfrm>
          <a:prstGeom prst="rect">
            <a:avLst/>
          </a:prstGeom>
          <a:noFill/>
          <a:ln>
            <a:noFill/>
          </a:ln>
        </p:spPr>
        <p:txBody>
          <a:bodyPr anchorCtr="0" anchor="ctr" bIns="121900" lIns="121900" spcFirstLastPara="1" rIns="121900" wrap="square" tIns="121900">
            <a:noAutofit/>
          </a:bodyPr>
          <a:lstStyle>
            <a:lvl1pPr lvl="0" algn="ctr">
              <a:lnSpc>
                <a:spcPct val="115000"/>
              </a:lnSpc>
              <a:spcBef>
                <a:spcPts val="0"/>
              </a:spcBef>
              <a:spcAft>
                <a:spcPts val="0"/>
              </a:spcAft>
              <a:buSzPts val="5300"/>
              <a:buNone/>
              <a:defRPr sz="53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458" name="Google Shape;458;p56"/>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459" name="Google Shape;459;p56"/>
          <p:cNvPicPr preferRelativeResize="0"/>
          <p:nvPr/>
        </p:nvPicPr>
        <p:blipFill rotWithShape="1">
          <a:blip r:embed="rId2">
            <a:alphaModFix/>
          </a:blip>
          <a:srcRect b="0" l="0" r="0" t="0"/>
          <a:stretch/>
        </p:blipFill>
        <p:spPr>
          <a:xfrm>
            <a:off x="5267283" y="1697583"/>
            <a:ext cx="1713033" cy="1493365"/>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CUSTOM_10_1_1_1_1">
    <p:bg>
      <p:bgPr>
        <a:solidFill>
          <a:srgbClr val="F2F2F2"/>
        </a:solidFill>
      </p:bgPr>
    </p:bg>
    <p:spTree>
      <p:nvGrpSpPr>
        <p:cNvPr id="460" name="Shape 460"/>
        <p:cNvGrpSpPr/>
        <p:nvPr/>
      </p:nvGrpSpPr>
      <p:grpSpPr>
        <a:xfrm>
          <a:off x="0" y="0"/>
          <a:ext cx="0" cy="0"/>
          <a:chOff x="0" y="0"/>
          <a:chExt cx="0" cy="0"/>
        </a:xfrm>
      </p:grpSpPr>
      <p:sp>
        <p:nvSpPr>
          <p:cNvPr id="461" name="Google Shape;461;p57"/>
          <p:cNvSpPr txBox="1"/>
          <p:nvPr/>
        </p:nvSpPr>
        <p:spPr>
          <a:xfrm>
            <a:off x="0" y="3584600"/>
            <a:ext cx="12192000" cy="1003200"/>
          </a:xfrm>
          <a:prstGeom prst="rect">
            <a:avLst/>
          </a:prstGeom>
          <a:noFill/>
          <a:ln>
            <a:noFill/>
          </a:ln>
        </p:spPr>
        <p:txBody>
          <a:bodyPr anchorCtr="0" anchor="t" bIns="121900" lIns="0" spcFirstLastPara="1" rIns="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Questions?</a:t>
            </a:r>
            <a:endParaRPr b="0" i="0" sz="5300" u="none" cap="none" strike="noStrike">
              <a:solidFill>
                <a:srgbClr val="2E5E73"/>
              </a:solidFill>
              <a:latin typeface="Roboto Light"/>
              <a:ea typeface="Roboto Light"/>
              <a:cs typeface="Roboto Light"/>
              <a:sym typeface="Roboto Light"/>
            </a:endParaRPr>
          </a:p>
        </p:txBody>
      </p:sp>
      <p:pic>
        <p:nvPicPr>
          <p:cNvPr id="462" name="Google Shape;462;p57"/>
          <p:cNvPicPr preferRelativeResize="0"/>
          <p:nvPr/>
        </p:nvPicPr>
        <p:blipFill rotWithShape="1">
          <a:blip r:embed="rId2">
            <a:alphaModFix/>
          </a:blip>
          <a:srcRect b="0" l="0" r="0" t="0"/>
          <a:stretch/>
        </p:blipFill>
        <p:spPr>
          <a:xfrm>
            <a:off x="5016867" y="1924833"/>
            <a:ext cx="1794066" cy="1406160"/>
          </a:xfrm>
          <a:prstGeom prst="rect">
            <a:avLst/>
          </a:prstGeom>
          <a:noFill/>
          <a:ln>
            <a:noFill/>
          </a:ln>
        </p:spPr>
      </p:pic>
      <p:pic>
        <p:nvPicPr>
          <p:cNvPr id="463" name="Google Shape;463;p57"/>
          <p:cNvPicPr preferRelativeResize="0"/>
          <p:nvPr/>
        </p:nvPicPr>
        <p:blipFill rotWithShape="1">
          <a:blip r:embed="rId3">
            <a:alphaModFix/>
          </a:blip>
          <a:srcRect b="9853" l="0" r="0" t="0"/>
          <a:stretch/>
        </p:blipFill>
        <p:spPr>
          <a:xfrm>
            <a:off x="870700" y="5299300"/>
            <a:ext cx="1161000" cy="1592333"/>
          </a:xfrm>
          <a:prstGeom prst="rect">
            <a:avLst/>
          </a:prstGeom>
          <a:noFill/>
          <a:ln>
            <a:noFill/>
          </a:ln>
        </p:spPr>
      </p:pic>
      <p:pic>
        <p:nvPicPr>
          <p:cNvPr id="464" name="Google Shape;464;p57"/>
          <p:cNvPicPr preferRelativeResize="0"/>
          <p:nvPr/>
        </p:nvPicPr>
        <p:blipFill rotWithShape="1">
          <a:blip r:embed="rId3">
            <a:alphaModFix/>
          </a:blip>
          <a:srcRect b="19664" l="0" r="0" t="0"/>
          <a:stretch/>
        </p:blipFill>
        <p:spPr>
          <a:xfrm flipH="1">
            <a:off x="2201800" y="5615467"/>
            <a:ext cx="1044100" cy="1276167"/>
          </a:xfrm>
          <a:prstGeom prst="rect">
            <a:avLst/>
          </a:prstGeom>
          <a:noFill/>
          <a:ln>
            <a:noFill/>
          </a:ln>
        </p:spPr>
      </p:pic>
      <p:pic>
        <p:nvPicPr>
          <p:cNvPr id="465" name="Google Shape;465;p57"/>
          <p:cNvPicPr preferRelativeResize="0"/>
          <p:nvPr/>
        </p:nvPicPr>
        <p:blipFill rotWithShape="1">
          <a:blip r:embed="rId3">
            <a:alphaModFix/>
          </a:blip>
          <a:srcRect b="30598" l="0" r="0" t="0"/>
          <a:stretch/>
        </p:blipFill>
        <p:spPr>
          <a:xfrm flipH="1">
            <a:off x="4850933" y="5850033"/>
            <a:ext cx="950100" cy="1003200"/>
          </a:xfrm>
          <a:prstGeom prst="rect">
            <a:avLst/>
          </a:prstGeom>
          <a:noFill/>
          <a:ln>
            <a:noFill/>
          </a:ln>
        </p:spPr>
      </p:pic>
      <p:pic>
        <p:nvPicPr>
          <p:cNvPr id="466" name="Google Shape;466;p57"/>
          <p:cNvPicPr preferRelativeResize="0"/>
          <p:nvPr/>
        </p:nvPicPr>
        <p:blipFill rotWithShape="1">
          <a:blip r:embed="rId3">
            <a:alphaModFix/>
          </a:blip>
          <a:srcRect b="9853" l="0" r="0" t="0"/>
          <a:stretch/>
        </p:blipFill>
        <p:spPr>
          <a:xfrm>
            <a:off x="3540649" y="5094500"/>
            <a:ext cx="1310284" cy="1797133"/>
          </a:xfrm>
          <a:prstGeom prst="rect">
            <a:avLst/>
          </a:prstGeom>
          <a:noFill/>
          <a:ln>
            <a:noFill/>
          </a:ln>
        </p:spPr>
      </p:pic>
      <p:pic>
        <p:nvPicPr>
          <p:cNvPr id="467" name="Google Shape;467;p57"/>
          <p:cNvPicPr preferRelativeResize="0"/>
          <p:nvPr/>
        </p:nvPicPr>
        <p:blipFill rotWithShape="1">
          <a:blip r:embed="rId3">
            <a:alphaModFix/>
          </a:blip>
          <a:srcRect b="9853" l="0" r="0" t="0"/>
          <a:stretch/>
        </p:blipFill>
        <p:spPr>
          <a:xfrm>
            <a:off x="6023850" y="5310050"/>
            <a:ext cx="1161000" cy="1592333"/>
          </a:xfrm>
          <a:prstGeom prst="rect">
            <a:avLst/>
          </a:prstGeom>
          <a:noFill/>
          <a:ln>
            <a:noFill/>
          </a:ln>
        </p:spPr>
      </p:pic>
      <p:pic>
        <p:nvPicPr>
          <p:cNvPr id="468" name="Google Shape;468;p57"/>
          <p:cNvPicPr preferRelativeResize="0"/>
          <p:nvPr/>
        </p:nvPicPr>
        <p:blipFill rotWithShape="1">
          <a:blip r:embed="rId3">
            <a:alphaModFix/>
          </a:blip>
          <a:srcRect b="5686" l="0" r="0" t="0"/>
          <a:stretch/>
        </p:blipFill>
        <p:spPr>
          <a:xfrm flipH="1">
            <a:off x="7972234" y="5355003"/>
            <a:ext cx="1044100" cy="1498233"/>
          </a:xfrm>
          <a:prstGeom prst="rect">
            <a:avLst/>
          </a:prstGeom>
          <a:noFill/>
          <a:ln>
            <a:noFill/>
          </a:ln>
        </p:spPr>
      </p:pic>
      <p:pic>
        <p:nvPicPr>
          <p:cNvPr id="469" name="Google Shape;469;p57"/>
          <p:cNvPicPr preferRelativeResize="0"/>
          <p:nvPr/>
        </p:nvPicPr>
        <p:blipFill rotWithShape="1">
          <a:blip r:embed="rId3">
            <a:alphaModFix/>
          </a:blip>
          <a:srcRect b="0" l="0" r="0" t="0"/>
          <a:stretch/>
        </p:blipFill>
        <p:spPr>
          <a:xfrm>
            <a:off x="9631533" y="5094500"/>
            <a:ext cx="1161000" cy="1766400"/>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are your answers slide">
  <p:cSld name="CUSTOM_10_1_1_1_1_1">
    <p:bg>
      <p:bgPr>
        <a:solidFill>
          <a:srgbClr val="F2F2F2"/>
        </a:solidFill>
      </p:bgPr>
    </p:bg>
    <p:spTree>
      <p:nvGrpSpPr>
        <p:cNvPr id="470" name="Shape 470"/>
        <p:cNvGrpSpPr/>
        <p:nvPr/>
      </p:nvGrpSpPr>
      <p:grpSpPr>
        <a:xfrm>
          <a:off x="0" y="0"/>
          <a:ext cx="0" cy="0"/>
          <a:chOff x="0" y="0"/>
          <a:chExt cx="0" cy="0"/>
        </a:xfrm>
      </p:grpSpPr>
      <p:sp>
        <p:nvSpPr>
          <p:cNvPr id="471" name="Google Shape;471;p58"/>
          <p:cNvSpPr/>
          <p:nvPr/>
        </p:nvSpPr>
        <p:spPr>
          <a:xfrm flipH="1">
            <a:off x="1668217" y="1566500"/>
            <a:ext cx="3257700" cy="3258000"/>
          </a:xfrm>
          <a:prstGeom prst="wedgeEllipseCallout">
            <a:avLst>
              <a:gd fmla="val -20833" name="adj1"/>
              <a:gd fmla="val 62500" name="adj2"/>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58"/>
          <p:cNvSpPr/>
          <p:nvPr/>
        </p:nvSpPr>
        <p:spPr>
          <a:xfrm>
            <a:off x="7266083" y="1566500"/>
            <a:ext cx="3257700" cy="3258000"/>
          </a:xfrm>
          <a:prstGeom prst="wedgeEllipseCallout">
            <a:avLst>
              <a:gd fmla="val -20833" name="adj1"/>
              <a:gd fmla="val 62500"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58"/>
          <p:cNvSpPr/>
          <p:nvPr/>
        </p:nvSpPr>
        <p:spPr>
          <a:xfrm>
            <a:off x="4782583" y="1865700"/>
            <a:ext cx="2659200" cy="2659500"/>
          </a:xfrm>
          <a:prstGeom prst="wedgeEllipseCallout">
            <a:avLst>
              <a:gd fmla="val -20833" name="adj1"/>
              <a:gd fmla="val 62500" name="adj2"/>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58"/>
          <p:cNvSpPr txBox="1"/>
          <p:nvPr/>
        </p:nvSpPr>
        <p:spPr>
          <a:xfrm>
            <a:off x="1891117" y="2693900"/>
            <a:ext cx="28119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FFFFFF"/>
                </a:solidFill>
                <a:latin typeface="Roboto"/>
                <a:ea typeface="Roboto"/>
                <a:cs typeface="Roboto"/>
                <a:sym typeface="Roboto"/>
              </a:rPr>
              <a:t>Share</a:t>
            </a:r>
            <a:endParaRPr b="1" i="0" sz="5300" u="none" cap="none" strike="noStrike">
              <a:solidFill>
                <a:srgbClr val="FFFFFF"/>
              </a:solidFill>
              <a:latin typeface="Roboto"/>
              <a:ea typeface="Roboto"/>
              <a:cs typeface="Roboto"/>
              <a:sym typeface="Roboto"/>
            </a:endParaRPr>
          </a:p>
        </p:txBody>
      </p:sp>
      <p:sp>
        <p:nvSpPr>
          <p:cNvPr id="475" name="Google Shape;475;p58"/>
          <p:cNvSpPr txBox="1"/>
          <p:nvPr/>
        </p:nvSpPr>
        <p:spPr>
          <a:xfrm>
            <a:off x="4706183" y="2693900"/>
            <a:ext cx="28119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FFFFFF"/>
                </a:solidFill>
                <a:latin typeface="Roboto"/>
                <a:ea typeface="Roboto"/>
                <a:cs typeface="Roboto"/>
                <a:sym typeface="Roboto"/>
              </a:rPr>
              <a:t>Your</a:t>
            </a:r>
            <a:endParaRPr b="1" i="0" sz="5300" u="none" cap="none" strike="noStrike">
              <a:solidFill>
                <a:srgbClr val="FFFFFF"/>
              </a:solidFill>
              <a:latin typeface="Roboto"/>
              <a:ea typeface="Roboto"/>
              <a:cs typeface="Roboto"/>
              <a:sym typeface="Roboto"/>
            </a:endParaRPr>
          </a:p>
        </p:txBody>
      </p:sp>
      <p:sp>
        <p:nvSpPr>
          <p:cNvPr id="476" name="Google Shape;476;p58"/>
          <p:cNvSpPr txBox="1"/>
          <p:nvPr/>
        </p:nvSpPr>
        <p:spPr>
          <a:xfrm>
            <a:off x="7292483" y="2693900"/>
            <a:ext cx="32049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FFFFFF"/>
                </a:solidFill>
                <a:latin typeface="Roboto"/>
                <a:ea typeface="Roboto"/>
                <a:cs typeface="Roboto"/>
                <a:sym typeface="Roboto"/>
              </a:rPr>
              <a:t>Answers</a:t>
            </a:r>
            <a:endParaRPr b="1" i="0" sz="5300" u="none" cap="none" strike="noStrike">
              <a:solidFill>
                <a:srgbClr val="FFFFFF"/>
              </a:solidFill>
              <a:latin typeface="Roboto"/>
              <a:ea typeface="Roboto"/>
              <a:cs typeface="Roboto"/>
              <a:sym typeface="Roboto"/>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member slide">
  <p:cSld name="CUSTOM_10_1_1_1_1_1_1">
    <p:bg>
      <p:bgPr>
        <a:solidFill>
          <a:srgbClr val="F2F2F2"/>
        </a:solidFill>
      </p:bgPr>
    </p:bg>
    <p:spTree>
      <p:nvGrpSpPr>
        <p:cNvPr id="477" name="Shape 477"/>
        <p:cNvGrpSpPr/>
        <p:nvPr/>
      </p:nvGrpSpPr>
      <p:grpSpPr>
        <a:xfrm>
          <a:off x="0" y="0"/>
          <a:ext cx="0" cy="0"/>
          <a:chOff x="0" y="0"/>
          <a:chExt cx="0" cy="0"/>
        </a:xfrm>
      </p:grpSpPr>
      <p:sp>
        <p:nvSpPr>
          <p:cNvPr id="478" name="Google Shape;478;p59"/>
          <p:cNvSpPr txBox="1"/>
          <p:nvPr/>
        </p:nvSpPr>
        <p:spPr>
          <a:xfrm>
            <a:off x="6492667" y="2001333"/>
            <a:ext cx="5201700" cy="986700"/>
          </a:xfrm>
          <a:prstGeom prst="rect">
            <a:avLst/>
          </a:prstGeom>
          <a:noFill/>
          <a:ln>
            <a:noFill/>
          </a:ln>
        </p:spPr>
        <p:txBody>
          <a:bodyPr anchorCtr="0" anchor="t" bIns="0" lIns="609600" spcFirstLastPara="1" rIns="609600" wrap="square" tIns="121900">
            <a:noAutofit/>
          </a:bodyPr>
          <a:lstStyle/>
          <a:p>
            <a:pPr indent="0" lvl="0" marL="0" marR="0" rtl="0" algn="l">
              <a:lnSpc>
                <a:spcPct val="100000"/>
              </a:lnSpc>
              <a:spcBef>
                <a:spcPts val="0"/>
              </a:spcBef>
              <a:spcAft>
                <a:spcPts val="0"/>
              </a:spcAft>
              <a:buClr>
                <a:srgbClr val="000000"/>
              </a:buClr>
              <a:buSzPts val="6900"/>
              <a:buFont typeface="Arial"/>
              <a:buNone/>
            </a:pPr>
            <a:r>
              <a:rPr b="1" i="0" lang="en-US" sz="6000" u="none" cap="none" strike="noStrike">
                <a:solidFill>
                  <a:srgbClr val="2E5E73"/>
                </a:solidFill>
                <a:latin typeface="Roboto"/>
                <a:ea typeface="Roboto"/>
                <a:cs typeface="Roboto"/>
                <a:sym typeface="Roboto"/>
              </a:rPr>
              <a:t>Remember,</a:t>
            </a:r>
            <a:r>
              <a:rPr b="1" i="0" lang="en-US" sz="6000" u="none" cap="none" strike="noStrike">
                <a:solidFill>
                  <a:srgbClr val="000000"/>
                </a:solidFill>
                <a:latin typeface="Roboto"/>
                <a:ea typeface="Roboto"/>
                <a:cs typeface="Roboto"/>
                <a:sym typeface="Roboto"/>
              </a:rPr>
              <a:t> </a:t>
            </a:r>
            <a:endParaRPr b="1" i="0" sz="6000" u="none" cap="none" strike="noStrike">
              <a:solidFill>
                <a:srgbClr val="000000"/>
              </a:solidFill>
              <a:latin typeface="Roboto"/>
              <a:ea typeface="Roboto"/>
              <a:cs typeface="Roboto"/>
              <a:sym typeface="Roboto"/>
            </a:endParaRPr>
          </a:p>
        </p:txBody>
      </p:sp>
      <p:pic>
        <p:nvPicPr>
          <p:cNvPr id="479" name="Google Shape;479;p59"/>
          <p:cNvPicPr preferRelativeResize="0"/>
          <p:nvPr/>
        </p:nvPicPr>
        <p:blipFill rotWithShape="1">
          <a:blip r:embed="rId2">
            <a:alphaModFix/>
          </a:blip>
          <a:srcRect b="0" l="0" r="0" t="0"/>
          <a:stretch/>
        </p:blipFill>
        <p:spPr>
          <a:xfrm flipH="1">
            <a:off x="-741764" y="2002767"/>
            <a:ext cx="7950531" cy="3382966"/>
          </a:xfrm>
          <a:prstGeom prst="rect">
            <a:avLst/>
          </a:prstGeom>
          <a:noFill/>
          <a:ln>
            <a:noFill/>
          </a:ln>
        </p:spPr>
      </p:pic>
      <p:grpSp>
        <p:nvGrpSpPr>
          <p:cNvPr id="480" name="Google Shape;480;p59"/>
          <p:cNvGrpSpPr/>
          <p:nvPr/>
        </p:nvGrpSpPr>
        <p:grpSpPr>
          <a:xfrm>
            <a:off x="5296424" y="1608167"/>
            <a:ext cx="1401713" cy="1227163"/>
            <a:chOff x="587700" y="-13400"/>
            <a:chExt cx="5735325" cy="5021125"/>
          </a:xfrm>
        </p:grpSpPr>
        <p:sp>
          <p:nvSpPr>
            <p:cNvPr id="481" name="Google Shape;481;p59"/>
            <p:cNvSpPr/>
            <p:nvPr/>
          </p:nvSpPr>
          <p:spPr>
            <a:xfrm>
              <a:off x="3126550" y="3129550"/>
              <a:ext cx="449525" cy="1850775"/>
            </a:xfrm>
            <a:custGeom>
              <a:rect b="b" l="l" r="r" t="t"/>
              <a:pathLst>
                <a:path extrusionOk="0" fill="none" h="74031" w="17981">
                  <a:moveTo>
                    <a:pt x="1" y="68541"/>
                  </a:moveTo>
                  <a:cubicBezTo>
                    <a:pt x="7486" y="74031"/>
                    <a:pt x="17981" y="42278"/>
                    <a:pt x="5491" y="0"/>
                  </a:cubicBezTo>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82" name="Google Shape;482;p59"/>
            <p:cNvSpPr/>
            <p:nvPr/>
          </p:nvSpPr>
          <p:spPr>
            <a:xfrm>
              <a:off x="3253475" y="3038050"/>
              <a:ext cx="1008375" cy="1969675"/>
            </a:xfrm>
            <a:custGeom>
              <a:rect b="b" l="l" r="r" t="t"/>
              <a:pathLst>
                <a:path extrusionOk="0" fill="none" h="78787" w="40335">
                  <a:moveTo>
                    <a:pt x="0" y="69792"/>
                  </a:moveTo>
                  <a:cubicBezTo>
                    <a:pt x="16481" y="78787"/>
                    <a:pt x="40334" y="34844"/>
                    <a:pt x="28206" y="11125"/>
                  </a:cubicBezTo>
                  <a:cubicBezTo>
                    <a:pt x="22519" y="0"/>
                    <a:pt x="1541" y="5118"/>
                    <a:pt x="1913" y="9099"/>
                  </a:cubicBezTo>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83" name="Google Shape;483;p59"/>
            <p:cNvSpPr/>
            <p:nvPr/>
          </p:nvSpPr>
          <p:spPr>
            <a:xfrm>
              <a:off x="587700" y="131875"/>
              <a:ext cx="2878775" cy="2997700"/>
            </a:xfrm>
            <a:custGeom>
              <a:rect b="b" l="l" r="r" t="t"/>
              <a:pathLst>
                <a:path extrusionOk="0" fill="none" h="119908" w="115151">
                  <a:moveTo>
                    <a:pt x="115151" y="119907"/>
                  </a:moveTo>
                  <a:cubicBezTo>
                    <a:pt x="50602" y="114789"/>
                    <a:pt x="1" y="75106"/>
                    <a:pt x="30926" y="48761"/>
                  </a:cubicBezTo>
                  <a:cubicBezTo>
                    <a:pt x="88165" y="0"/>
                    <a:pt x="115151" y="119907"/>
                    <a:pt x="115151" y="119907"/>
                  </a:cubicBezTo>
                  <a:close/>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84" name="Google Shape;484;p59"/>
            <p:cNvSpPr/>
            <p:nvPr/>
          </p:nvSpPr>
          <p:spPr>
            <a:xfrm>
              <a:off x="3408550" y="-13400"/>
              <a:ext cx="1796500" cy="3142975"/>
            </a:xfrm>
            <a:custGeom>
              <a:rect b="b" l="l" r="r" t="t"/>
              <a:pathLst>
                <a:path extrusionOk="0" fill="none" h="125719" w="71860">
                  <a:moveTo>
                    <a:pt x="2317" y="125718"/>
                  </a:moveTo>
                  <a:cubicBezTo>
                    <a:pt x="1" y="63568"/>
                    <a:pt x="64974" y="1"/>
                    <a:pt x="69492" y="63568"/>
                  </a:cubicBezTo>
                  <a:cubicBezTo>
                    <a:pt x="71860" y="96850"/>
                    <a:pt x="2317" y="125718"/>
                    <a:pt x="2317" y="125718"/>
                  </a:cubicBezTo>
                  <a:close/>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85" name="Google Shape;485;p59"/>
            <p:cNvSpPr/>
            <p:nvPr/>
          </p:nvSpPr>
          <p:spPr>
            <a:xfrm>
              <a:off x="3466450" y="2580250"/>
              <a:ext cx="2856575" cy="1271275"/>
            </a:xfrm>
            <a:custGeom>
              <a:rect b="b" l="l" r="r" t="t"/>
              <a:pathLst>
                <a:path extrusionOk="0" fill="none" h="50851" w="114263">
                  <a:moveTo>
                    <a:pt x="1" y="21972"/>
                  </a:moveTo>
                  <a:cubicBezTo>
                    <a:pt x="52732" y="1"/>
                    <a:pt x="75965" y="50850"/>
                    <a:pt x="114262" y="13184"/>
                  </a:cubicBezTo>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486" name="Google Shape;486;p59"/>
          <p:cNvSpPr txBox="1"/>
          <p:nvPr/>
        </p:nvSpPr>
        <p:spPr>
          <a:xfrm>
            <a:off x="7127133" y="3118600"/>
            <a:ext cx="4699200" cy="3295200"/>
          </a:xfrm>
          <a:prstGeom prst="rect">
            <a:avLst/>
          </a:prstGeom>
          <a:noFill/>
          <a:ln>
            <a:noFill/>
          </a:ln>
        </p:spPr>
        <p:txBody>
          <a:bodyPr anchorCtr="0" anchor="t" bIns="0" lIns="0" spcFirstLastPara="1" rIns="60960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2E5E73"/>
              </a:solidFill>
              <a:latin typeface="Roboto"/>
              <a:ea typeface="Roboto"/>
              <a:cs typeface="Roboto"/>
              <a:sym typeface="Roboto"/>
            </a:endParaRPr>
          </a:p>
        </p:txBody>
      </p:sp>
      <p:pic>
        <p:nvPicPr>
          <p:cNvPr id="487" name="Google Shape;487;p59"/>
          <p:cNvPicPr preferRelativeResize="0"/>
          <p:nvPr/>
        </p:nvPicPr>
        <p:blipFill rotWithShape="1">
          <a:blip r:embed="rId3">
            <a:alphaModFix amt="11000"/>
          </a:blip>
          <a:srcRect b="7135" l="-6410" r="6410" t="-3050"/>
          <a:stretch/>
        </p:blipFill>
        <p:spPr>
          <a:xfrm>
            <a:off x="6876987" y="3562800"/>
            <a:ext cx="5315012" cy="329520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Slide 1-6">
  <p:cSld name="CUSTOM_11">
    <p:spTree>
      <p:nvGrpSpPr>
        <p:cNvPr id="488" name="Shape 488"/>
        <p:cNvGrpSpPr/>
        <p:nvPr/>
      </p:nvGrpSpPr>
      <p:grpSpPr>
        <a:xfrm>
          <a:off x="0" y="0"/>
          <a:ext cx="0" cy="0"/>
          <a:chOff x="0" y="0"/>
          <a:chExt cx="0" cy="0"/>
        </a:xfrm>
      </p:grpSpPr>
      <p:sp>
        <p:nvSpPr>
          <p:cNvPr id="489" name="Google Shape;489;p60"/>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60"/>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60"/>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60"/>
          <p:cNvSpPr/>
          <p:nvPr/>
        </p:nvSpPr>
        <p:spPr>
          <a:xfrm>
            <a:off x="1271100" y="49404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60"/>
          <p:cNvSpPr/>
          <p:nvPr/>
        </p:nvSpPr>
        <p:spPr>
          <a:xfrm>
            <a:off x="1271100" y="579698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60"/>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60"/>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496" name="Google Shape;496;p60"/>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497" name="Google Shape;497;p60"/>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498" name="Google Shape;498;p60"/>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499" name="Google Shape;499;p60"/>
          <p:cNvSpPr/>
          <p:nvPr/>
        </p:nvSpPr>
        <p:spPr>
          <a:xfrm>
            <a:off x="1070467" y="48827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5</a:t>
            </a:r>
            <a:endParaRPr b="0" i="0" sz="1900" u="none" cap="none" strike="noStrike">
              <a:solidFill>
                <a:srgbClr val="082D49"/>
              </a:solidFill>
              <a:latin typeface="Arial"/>
              <a:ea typeface="Arial"/>
              <a:cs typeface="Arial"/>
              <a:sym typeface="Arial"/>
            </a:endParaRPr>
          </a:p>
        </p:txBody>
      </p:sp>
      <p:sp>
        <p:nvSpPr>
          <p:cNvPr id="500" name="Google Shape;500;p60"/>
          <p:cNvSpPr/>
          <p:nvPr/>
        </p:nvSpPr>
        <p:spPr>
          <a:xfrm>
            <a:off x="1070467" y="57296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6</a:t>
            </a:r>
            <a:endParaRPr b="0" i="0" sz="1900" u="none" cap="none" strike="noStrike">
              <a:solidFill>
                <a:srgbClr val="082D49"/>
              </a:solidFill>
              <a:latin typeface="Arial"/>
              <a:ea typeface="Arial"/>
              <a:cs typeface="Arial"/>
              <a:sym typeface="Arial"/>
            </a:endParaRPr>
          </a:p>
        </p:txBody>
      </p:sp>
      <p:sp>
        <p:nvSpPr>
          <p:cNvPr id="501" name="Google Shape;501;p60"/>
          <p:cNvSpPr txBox="1"/>
          <p:nvPr>
            <p:ph idx="1" type="subTitle"/>
          </p:nvPr>
        </p:nvSpPr>
        <p:spPr>
          <a:xfrm>
            <a:off x="1805867" y="1505567"/>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2" name="Google Shape;502;p60"/>
          <p:cNvSpPr txBox="1"/>
          <p:nvPr>
            <p:ph idx="2" type="subTitle"/>
          </p:nvPr>
        </p:nvSpPr>
        <p:spPr>
          <a:xfrm>
            <a:off x="1805867" y="23621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3" name="Google Shape;503;p60"/>
          <p:cNvSpPr txBox="1"/>
          <p:nvPr>
            <p:ph idx="3" type="subTitle"/>
          </p:nvPr>
        </p:nvSpPr>
        <p:spPr>
          <a:xfrm>
            <a:off x="1805867" y="32232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4" name="Google Shape;504;p60"/>
          <p:cNvSpPr txBox="1"/>
          <p:nvPr>
            <p:ph idx="4" type="subTitle"/>
          </p:nvPr>
        </p:nvSpPr>
        <p:spPr>
          <a:xfrm>
            <a:off x="1805867" y="40842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5" name="Google Shape;505;p60"/>
          <p:cNvSpPr txBox="1"/>
          <p:nvPr>
            <p:ph idx="5" type="subTitle"/>
          </p:nvPr>
        </p:nvSpPr>
        <p:spPr>
          <a:xfrm>
            <a:off x="1805867" y="49408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6" name="Google Shape;506;p60"/>
          <p:cNvSpPr txBox="1"/>
          <p:nvPr>
            <p:ph idx="6" type="subTitle"/>
          </p:nvPr>
        </p:nvSpPr>
        <p:spPr>
          <a:xfrm>
            <a:off x="1805867" y="5796967"/>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7" name="Google Shape;507;p60"/>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08" name="Google Shape;508;p60"/>
          <p:cNvSpPr txBox="1"/>
          <p:nvPr>
            <p:ph idx="7"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Slide 1-5">
  <p:cSld name="CUSTOM_11_1">
    <p:spTree>
      <p:nvGrpSpPr>
        <p:cNvPr id="509" name="Shape 509"/>
        <p:cNvGrpSpPr/>
        <p:nvPr/>
      </p:nvGrpSpPr>
      <p:grpSpPr>
        <a:xfrm>
          <a:off x="0" y="0"/>
          <a:ext cx="0" cy="0"/>
          <a:chOff x="0" y="0"/>
          <a:chExt cx="0" cy="0"/>
        </a:xfrm>
      </p:grpSpPr>
      <p:sp>
        <p:nvSpPr>
          <p:cNvPr id="510" name="Google Shape;510;p61"/>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61"/>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61"/>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61"/>
          <p:cNvSpPr/>
          <p:nvPr/>
        </p:nvSpPr>
        <p:spPr>
          <a:xfrm>
            <a:off x="1271100" y="49404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61"/>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61"/>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516" name="Google Shape;516;p61"/>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517" name="Google Shape;517;p61"/>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518" name="Google Shape;518;p61"/>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519" name="Google Shape;519;p61"/>
          <p:cNvSpPr/>
          <p:nvPr/>
        </p:nvSpPr>
        <p:spPr>
          <a:xfrm>
            <a:off x="1070467" y="48827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5</a:t>
            </a:r>
            <a:endParaRPr b="0" i="0" sz="1900" u="none" cap="none" strike="noStrike">
              <a:solidFill>
                <a:srgbClr val="082D49"/>
              </a:solidFill>
              <a:latin typeface="Arial"/>
              <a:ea typeface="Arial"/>
              <a:cs typeface="Arial"/>
              <a:sym typeface="Arial"/>
            </a:endParaRPr>
          </a:p>
        </p:txBody>
      </p:sp>
      <p:sp>
        <p:nvSpPr>
          <p:cNvPr id="520" name="Google Shape;520;p61"/>
          <p:cNvSpPr txBox="1"/>
          <p:nvPr>
            <p:ph idx="1" type="subTitle"/>
          </p:nvPr>
        </p:nvSpPr>
        <p:spPr>
          <a:xfrm>
            <a:off x="1805867" y="1505567"/>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1" name="Google Shape;521;p61"/>
          <p:cNvSpPr txBox="1"/>
          <p:nvPr>
            <p:ph idx="2" type="subTitle"/>
          </p:nvPr>
        </p:nvSpPr>
        <p:spPr>
          <a:xfrm>
            <a:off x="1805867" y="23621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2" name="Google Shape;522;p61"/>
          <p:cNvSpPr txBox="1"/>
          <p:nvPr>
            <p:ph idx="3" type="subTitle"/>
          </p:nvPr>
        </p:nvSpPr>
        <p:spPr>
          <a:xfrm>
            <a:off x="1805867" y="32232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3" name="Google Shape;523;p61"/>
          <p:cNvSpPr txBox="1"/>
          <p:nvPr>
            <p:ph idx="4" type="subTitle"/>
          </p:nvPr>
        </p:nvSpPr>
        <p:spPr>
          <a:xfrm>
            <a:off x="1805867" y="40842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4" name="Google Shape;524;p61"/>
          <p:cNvSpPr txBox="1"/>
          <p:nvPr>
            <p:ph idx="5" type="subTitle"/>
          </p:nvPr>
        </p:nvSpPr>
        <p:spPr>
          <a:xfrm>
            <a:off x="1805867" y="49408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5" name="Google Shape;525;p61"/>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26" name="Google Shape;526;p61"/>
          <p:cNvSpPr txBox="1"/>
          <p:nvPr>
            <p:ph idx="6"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02 1">
  <p:cSld name="CUSTOM_26_1_1">
    <p:bg>
      <p:bgPr>
        <a:solidFill>
          <a:srgbClr val="F2F2F2"/>
        </a:solidFill>
      </p:bgPr>
    </p:bg>
    <p:spTree>
      <p:nvGrpSpPr>
        <p:cNvPr id="29" name="Shape 29"/>
        <p:cNvGrpSpPr/>
        <p:nvPr/>
      </p:nvGrpSpPr>
      <p:grpSpPr>
        <a:xfrm>
          <a:off x="0" y="0"/>
          <a:ext cx="0" cy="0"/>
          <a:chOff x="0" y="0"/>
          <a:chExt cx="0" cy="0"/>
        </a:xfrm>
      </p:grpSpPr>
      <p:sp>
        <p:nvSpPr>
          <p:cNvPr id="30" name="Google Shape;30;p17"/>
          <p:cNvSpPr/>
          <p:nvPr/>
        </p:nvSpPr>
        <p:spPr>
          <a:xfrm>
            <a:off x="4974800"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1" name="Google Shape;31;p17"/>
          <p:cNvSpPr txBox="1"/>
          <p:nvPr/>
        </p:nvSpPr>
        <p:spPr>
          <a:xfrm>
            <a:off x="0" y="3897200"/>
            <a:ext cx="12192000" cy="987600"/>
          </a:xfrm>
          <a:prstGeom prst="rect">
            <a:avLst/>
          </a:prstGeom>
          <a:noFill/>
          <a:ln>
            <a:noFill/>
          </a:ln>
        </p:spPr>
        <p:txBody>
          <a:bodyPr anchorCtr="0" anchor="t" bIns="121900" lIns="0" spcFirstLastPara="1" rIns="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Light"/>
                <a:ea typeface="Roboto Light"/>
                <a:cs typeface="Roboto Light"/>
                <a:sym typeface="Roboto Light"/>
              </a:rPr>
              <a:t>Welcome</a:t>
            </a:r>
            <a:endParaRPr b="1" i="0" sz="5300" u="none" cap="none" strike="noStrike">
              <a:solidFill>
                <a:srgbClr val="2E5E73"/>
              </a:solidFill>
              <a:latin typeface="Roboto Light"/>
              <a:ea typeface="Roboto Light"/>
              <a:cs typeface="Roboto Light"/>
              <a:sym typeface="Roboto Light"/>
            </a:endParaRPr>
          </a:p>
        </p:txBody>
      </p:sp>
      <p:pic>
        <p:nvPicPr>
          <p:cNvPr id="32" name="Google Shape;32;p17"/>
          <p:cNvPicPr preferRelativeResize="0"/>
          <p:nvPr/>
        </p:nvPicPr>
        <p:blipFill rotWithShape="1">
          <a:blip r:embed="rId2">
            <a:alphaModFix/>
          </a:blip>
          <a:srcRect b="0" l="0" r="0" t="0"/>
          <a:stretch/>
        </p:blipFill>
        <p:spPr>
          <a:xfrm>
            <a:off x="5214833" y="2016100"/>
            <a:ext cx="1762334" cy="1314433"/>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Slide 1-4">
  <p:cSld name="CUSTOM_11_1_1">
    <p:spTree>
      <p:nvGrpSpPr>
        <p:cNvPr id="527" name="Shape 527"/>
        <p:cNvGrpSpPr/>
        <p:nvPr/>
      </p:nvGrpSpPr>
      <p:grpSpPr>
        <a:xfrm>
          <a:off x="0" y="0"/>
          <a:ext cx="0" cy="0"/>
          <a:chOff x="0" y="0"/>
          <a:chExt cx="0" cy="0"/>
        </a:xfrm>
      </p:grpSpPr>
      <p:sp>
        <p:nvSpPr>
          <p:cNvPr id="528" name="Google Shape;528;p62"/>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62"/>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62"/>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62"/>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62"/>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533" name="Google Shape;533;p62"/>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534" name="Google Shape;534;p62"/>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535" name="Google Shape;535;p62"/>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536" name="Google Shape;536;p62"/>
          <p:cNvSpPr txBox="1"/>
          <p:nvPr>
            <p:ph idx="1" type="subTitle"/>
          </p:nvPr>
        </p:nvSpPr>
        <p:spPr>
          <a:xfrm>
            <a:off x="1805867" y="1505567"/>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37" name="Google Shape;537;p62"/>
          <p:cNvSpPr txBox="1"/>
          <p:nvPr>
            <p:ph idx="2" type="subTitle"/>
          </p:nvPr>
        </p:nvSpPr>
        <p:spPr>
          <a:xfrm>
            <a:off x="1805867" y="23621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38" name="Google Shape;538;p62"/>
          <p:cNvSpPr txBox="1"/>
          <p:nvPr>
            <p:ph idx="3" type="subTitle"/>
          </p:nvPr>
        </p:nvSpPr>
        <p:spPr>
          <a:xfrm>
            <a:off x="1805867" y="32232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39" name="Google Shape;539;p62"/>
          <p:cNvSpPr txBox="1"/>
          <p:nvPr>
            <p:ph idx="4" type="subTitle"/>
          </p:nvPr>
        </p:nvSpPr>
        <p:spPr>
          <a:xfrm>
            <a:off x="1805867" y="40842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40" name="Google Shape;540;p62"/>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41" name="Google Shape;541;p62"/>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ive Numbered Slide 1-6">
  <p:cSld name="CUSTOM_11_1_1_2">
    <p:spTree>
      <p:nvGrpSpPr>
        <p:cNvPr id="542" name="Shape 542"/>
        <p:cNvGrpSpPr/>
        <p:nvPr/>
      </p:nvGrpSpPr>
      <p:grpSpPr>
        <a:xfrm>
          <a:off x="0" y="0"/>
          <a:ext cx="0" cy="0"/>
          <a:chOff x="0" y="0"/>
          <a:chExt cx="0" cy="0"/>
        </a:xfrm>
      </p:grpSpPr>
      <p:grpSp>
        <p:nvGrpSpPr>
          <p:cNvPr id="543" name="Google Shape;543;p63"/>
          <p:cNvGrpSpPr/>
          <p:nvPr/>
        </p:nvGrpSpPr>
        <p:grpSpPr>
          <a:xfrm>
            <a:off x="586818" y="1515784"/>
            <a:ext cx="1035841" cy="648384"/>
            <a:chOff x="457200" y="1466425"/>
            <a:chExt cx="776900" cy="486300"/>
          </a:xfrm>
        </p:grpSpPr>
        <p:sp>
          <p:nvSpPr>
            <p:cNvPr id="544" name="Google Shape;544;p63"/>
            <p:cNvSpPr/>
            <p:nvPr/>
          </p:nvSpPr>
          <p:spPr>
            <a:xfrm>
              <a:off x="457200" y="1466425"/>
              <a:ext cx="695400" cy="486300"/>
            </a:xfrm>
            <a:prstGeom prst="roundRect">
              <a:avLst>
                <a:gd fmla="val 16667" name="adj"/>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82D49"/>
                  </a:solidFill>
                  <a:latin typeface="Roboto Light"/>
                  <a:ea typeface="Roboto Light"/>
                  <a:cs typeface="Roboto Light"/>
                  <a:sym typeface="Roboto Light"/>
                </a:rPr>
                <a:t>01</a:t>
              </a:r>
              <a:endParaRPr b="0" i="0" sz="4000" u="none" cap="none" strike="noStrike">
                <a:solidFill>
                  <a:srgbClr val="082D49"/>
                </a:solidFill>
                <a:latin typeface="Roboto Light"/>
                <a:ea typeface="Roboto Light"/>
                <a:cs typeface="Roboto Light"/>
                <a:sym typeface="Roboto Light"/>
              </a:endParaRPr>
            </a:p>
          </p:txBody>
        </p:sp>
        <p:sp>
          <p:nvSpPr>
            <p:cNvPr id="545" name="Google Shape;545;p63"/>
            <p:cNvSpPr/>
            <p:nvPr/>
          </p:nvSpPr>
          <p:spPr>
            <a:xfrm rot="5400000">
              <a:off x="973100" y="1624950"/>
              <a:ext cx="333375" cy="188625"/>
            </a:xfrm>
            <a:prstGeom prst="flowChartExtract">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46" name="Google Shape;546;p63"/>
          <p:cNvGrpSpPr/>
          <p:nvPr/>
        </p:nvGrpSpPr>
        <p:grpSpPr>
          <a:xfrm>
            <a:off x="586818" y="2388924"/>
            <a:ext cx="1035841" cy="648384"/>
            <a:chOff x="457200" y="1466425"/>
            <a:chExt cx="776900" cy="486300"/>
          </a:xfrm>
        </p:grpSpPr>
        <p:sp>
          <p:nvSpPr>
            <p:cNvPr id="547" name="Google Shape;547;p63"/>
            <p:cNvSpPr/>
            <p:nvPr/>
          </p:nvSpPr>
          <p:spPr>
            <a:xfrm>
              <a:off x="457200" y="1466425"/>
              <a:ext cx="695400" cy="486300"/>
            </a:xfrm>
            <a:prstGeom prst="roundRect">
              <a:avLst>
                <a:gd fmla="val 16667" name="adj"/>
              </a:avLst>
            </a:prstGeom>
            <a:solidFill>
              <a:srgbClr val="082D49"/>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02</a:t>
              </a:r>
              <a:endParaRPr b="0" i="0" sz="4000" u="none" cap="none" strike="noStrike">
                <a:solidFill>
                  <a:srgbClr val="FFFFFF"/>
                </a:solidFill>
                <a:latin typeface="Roboto Light"/>
                <a:ea typeface="Roboto Light"/>
                <a:cs typeface="Roboto Light"/>
                <a:sym typeface="Roboto Light"/>
              </a:endParaRPr>
            </a:p>
          </p:txBody>
        </p:sp>
        <p:sp>
          <p:nvSpPr>
            <p:cNvPr id="548" name="Google Shape;548;p63"/>
            <p:cNvSpPr/>
            <p:nvPr/>
          </p:nvSpPr>
          <p:spPr>
            <a:xfrm rot="5400000">
              <a:off x="973100" y="1624950"/>
              <a:ext cx="333375" cy="188625"/>
            </a:xfrm>
            <a:prstGeom prst="flowChartExtract">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49" name="Google Shape;549;p63"/>
          <p:cNvGrpSpPr/>
          <p:nvPr/>
        </p:nvGrpSpPr>
        <p:grpSpPr>
          <a:xfrm>
            <a:off x="586818" y="3262064"/>
            <a:ext cx="1035841" cy="648384"/>
            <a:chOff x="457200" y="1466425"/>
            <a:chExt cx="776900" cy="486300"/>
          </a:xfrm>
        </p:grpSpPr>
        <p:sp>
          <p:nvSpPr>
            <p:cNvPr id="550" name="Google Shape;550;p63"/>
            <p:cNvSpPr/>
            <p:nvPr/>
          </p:nvSpPr>
          <p:spPr>
            <a:xfrm>
              <a:off x="457200" y="1466425"/>
              <a:ext cx="695400" cy="486300"/>
            </a:xfrm>
            <a:prstGeom prst="roundRect">
              <a:avLst>
                <a:gd fmla="val 16667" name="adj"/>
              </a:avLst>
            </a:prstGeom>
            <a:solidFill>
              <a:srgbClr val="0077DB"/>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03</a:t>
              </a:r>
              <a:endParaRPr b="0" i="0" sz="4000" u="none" cap="none" strike="noStrike">
                <a:solidFill>
                  <a:srgbClr val="FFFFFF"/>
                </a:solidFill>
                <a:latin typeface="Roboto Light"/>
                <a:ea typeface="Roboto Light"/>
                <a:cs typeface="Roboto Light"/>
                <a:sym typeface="Roboto Light"/>
              </a:endParaRPr>
            </a:p>
          </p:txBody>
        </p:sp>
        <p:sp>
          <p:nvSpPr>
            <p:cNvPr id="551" name="Google Shape;551;p63"/>
            <p:cNvSpPr/>
            <p:nvPr/>
          </p:nvSpPr>
          <p:spPr>
            <a:xfrm rot="5400000">
              <a:off x="973100" y="1624950"/>
              <a:ext cx="333375" cy="188625"/>
            </a:xfrm>
            <a:prstGeom prst="flowChartExtract">
              <a:avLst/>
            </a:prstGeom>
            <a:solidFill>
              <a:srgbClr val="0077D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52" name="Google Shape;552;p63"/>
          <p:cNvGrpSpPr/>
          <p:nvPr/>
        </p:nvGrpSpPr>
        <p:grpSpPr>
          <a:xfrm>
            <a:off x="586818" y="4135204"/>
            <a:ext cx="1035841" cy="648384"/>
            <a:chOff x="457200" y="1466425"/>
            <a:chExt cx="776900" cy="486300"/>
          </a:xfrm>
        </p:grpSpPr>
        <p:sp>
          <p:nvSpPr>
            <p:cNvPr id="553" name="Google Shape;553;p63"/>
            <p:cNvSpPr/>
            <p:nvPr/>
          </p:nvSpPr>
          <p:spPr>
            <a:xfrm>
              <a:off x="457200" y="1466425"/>
              <a:ext cx="695400" cy="486300"/>
            </a:xfrm>
            <a:prstGeom prst="roundRect">
              <a:avLst>
                <a:gd fmla="val 16667" name="adj"/>
              </a:avLst>
            </a:prstGeom>
            <a:solidFill>
              <a:srgbClr val="00C7CC"/>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82D49"/>
                  </a:solidFill>
                  <a:latin typeface="Roboto Light"/>
                  <a:ea typeface="Roboto Light"/>
                  <a:cs typeface="Roboto Light"/>
                  <a:sym typeface="Roboto Light"/>
                </a:rPr>
                <a:t>04</a:t>
              </a:r>
              <a:endParaRPr b="0" i="0" sz="4000" u="none" cap="none" strike="noStrike">
                <a:solidFill>
                  <a:srgbClr val="082D49"/>
                </a:solidFill>
                <a:latin typeface="Roboto Light"/>
                <a:ea typeface="Roboto Light"/>
                <a:cs typeface="Roboto Light"/>
                <a:sym typeface="Roboto Light"/>
              </a:endParaRPr>
            </a:p>
          </p:txBody>
        </p:sp>
        <p:sp>
          <p:nvSpPr>
            <p:cNvPr id="554" name="Google Shape;554;p63"/>
            <p:cNvSpPr/>
            <p:nvPr/>
          </p:nvSpPr>
          <p:spPr>
            <a:xfrm rot="5400000">
              <a:off x="973100" y="1624950"/>
              <a:ext cx="333375" cy="188625"/>
            </a:xfrm>
            <a:prstGeom prst="flowChartExtract">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55" name="Google Shape;555;p63"/>
          <p:cNvGrpSpPr/>
          <p:nvPr/>
        </p:nvGrpSpPr>
        <p:grpSpPr>
          <a:xfrm>
            <a:off x="586818" y="5008344"/>
            <a:ext cx="1035841" cy="648384"/>
            <a:chOff x="457200" y="1466425"/>
            <a:chExt cx="776900" cy="486300"/>
          </a:xfrm>
        </p:grpSpPr>
        <p:sp>
          <p:nvSpPr>
            <p:cNvPr id="556" name="Google Shape;556;p63"/>
            <p:cNvSpPr/>
            <p:nvPr/>
          </p:nvSpPr>
          <p:spPr>
            <a:xfrm>
              <a:off x="457200" y="1466425"/>
              <a:ext cx="695400" cy="486300"/>
            </a:xfrm>
            <a:prstGeom prst="roundRect">
              <a:avLst>
                <a:gd fmla="val 16667" name="adj"/>
              </a:avLst>
            </a:prstGeom>
            <a:solidFill>
              <a:srgbClr val="2E5E7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05</a:t>
              </a:r>
              <a:endParaRPr b="0" i="0" sz="4000" u="none" cap="none" strike="noStrike">
                <a:solidFill>
                  <a:srgbClr val="FFFFFF"/>
                </a:solidFill>
                <a:latin typeface="Roboto Light"/>
                <a:ea typeface="Roboto Light"/>
                <a:cs typeface="Roboto Light"/>
                <a:sym typeface="Roboto Light"/>
              </a:endParaRPr>
            </a:p>
          </p:txBody>
        </p:sp>
        <p:sp>
          <p:nvSpPr>
            <p:cNvPr id="557" name="Google Shape;557;p63"/>
            <p:cNvSpPr/>
            <p:nvPr/>
          </p:nvSpPr>
          <p:spPr>
            <a:xfrm rot="5400000">
              <a:off x="973100" y="1624950"/>
              <a:ext cx="333375" cy="188625"/>
            </a:xfrm>
            <a:prstGeom prst="flowChartExtract">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sp>
        <p:nvSpPr>
          <p:cNvPr id="558" name="Google Shape;558;p63"/>
          <p:cNvSpPr/>
          <p:nvPr/>
        </p:nvSpPr>
        <p:spPr>
          <a:xfrm>
            <a:off x="1780633" y="1515833"/>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59" name="Google Shape;559;p63"/>
          <p:cNvSpPr/>
          <p:nvPr/>
        </p:nvSpPr>
        <p:spPr>
          <a:xfrm>
            <a:off x="1780633" y="2388975"/>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60" name="Google Shape;560;p63"/>
          <p:cNvSpPr/>
          <p:nvPr/>
        </p:nvSpPr>
        <p:spPr>
          <a:xfrm>
            <a:off x="1780633" y="3262116"/>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61" name="Google Shape;561;p63"/>
          <p:cNvSpPr/>
          <p:nvPr/>
        </p:nvSpPr>
        <p:spPr>
          <a:xfrm>
            <a:off x="1780633" y="4135258"/>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62" name="Google Shape;562;p63"/>
          <p:cNvSpPr/>
          <p:nvPr/>
        </p:nvSpPr>
        <p:spPr>
          <a:xfrm>
            <a:off x="1780633" y="5008399"/>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63" name="Google Shape;563;p63"/>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64" name="Google Shape;564;p63"/>
          <p:cNvSpPr txBox="1"/>
          <p:nvPr>
            <p:ph idx="1" type="subTitle"/>
          </p:nvPr>
        </p:nvSpPr>
        <p:spPr>
          <a:xfrm>
            <a:off x="1805867" y="1505567"/>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5" name="Google Shape;565;p63"/>
          <p:cNvSpPr txBox="1"/>
          <p:nvPr>
            <p:ph idx="2" type="subTitle"/>
          </p:nvPr>
        </p:nvSpPr>
        <p:spPr>
          <a:xfrm>
            <a:off x="1805867" y="2383833"/>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6" name="Google Shape;566;p63"/>
          <p:cNvSpPr txBox="1"/>
          <p:nvPr>
            <p:ph idx="3" type="subTitle"/>
          </p:nvPr>
        </p:nvSpPr>
        <p:spPr>
          <a:xfrm>
            <a:off x="1805867" y="3259550"/>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7" name="Google Shape;567;p63"/>
          <p:cNvSpPr txBox="1"/>
          <p:nvPr>
            <p:ph idx="4" type="subTitle"/>
          </p:nvPr>
        </p:nvSpPr>
        <p:spPr>
          <a:xfrm>
            <a:off x="1805867" y="4137817"/>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8" name="Google Shape;568;p63"/>
          <p:cNvSpPr txBox="1"/>
          <p:nvPr>
            <p:ph idx="5" type="subTitle"/>
          </p:nvPr>
        </p:nvSpPr>
        <p:spPr>
          <a:xfrm>
            <a:off x="1805867" y="5013550"/>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9" name="Google Shape;569;p63"/>
          <p:cNvSpPr txBox="1"/>
          <p:nvPr>
            <p:ph idx="6"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ive Numbered Slide 1-4">
  <p:cSld name="CUSTOM_11_1_1_2_2">
    <p:spTree>
      <p:nvGrpSpPr>
        <p:cNvPr id="570" name="Shape 570"/>
        <p:cNvGrpSpPr/>
        <p:nvPr/>
      </p:nvGrpSpPr>
      <p:grpSpPr>
        <a:xfrm>
          <a:off x="0" y="0"/>
          <a:ext cx="0" cy="0"/>
          <a:chOff x="0" y="0"/>
          <a:chExt cx="0" cy="0"/>
        </a:xfrm>
      </p:grpSpPr>
      <p:grpSp>
        <p:nvGrpSpPr>
          <p:cNvPr id="571" name="Google Shape;571;p64"/>
          <p:cNvGrpSpPr/>
          <p:nvPr/>
        </p:nvGrpSpPr>
        <p:grpSpPr>
          <a:xfrm>
            <a:off x="586818" y="1515784"/>
            <a:ext cx="1035841" cy="648384"/>
            <a:chOff x="457200" y="1466425"/>
            <a:chExt cx="776900" cy="486300"/>
          </a:xfrm>
        </p:grpSpPr>
        <p:sp>
          <p:nvSpPr>
            <p:cNvPr id="572" name="Google Shape;572;p64"/>
            <p:cNvSpPr/>
            <p:nvPr/>
          </p:nvSpPr>
          <p:spPr>
            <a:xfrm>
              <a:off x="457200" y="1466425"/>
              <a:ext cx="695400" cy="486300"/>
            </a:xfrm>
            <a:prstGeom prst="roundRect">
              <a:avLst>
                <a:gd fmla="val 16667" name="adj"/>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2"/>
                  </a:solidFill>
                  <a:latin typeface="Roboto Light"/>
                  <a:ea typeface="Roboto Light"/>
                  <a:cs typeface="Roboto Light"/>
                  <a:sym typeface="Roboto Light"/>
                </a:rPr>
                <a:t>01</a:t>
              </a:r>
              <a:endParaRPr b="0" i="0" sz="4000" u="none" cap="none" strike="noStrike">
                <a:solidFill>
                  <a:schemeClr val="dk2"/>
                </a:solidFill>
                <a:latin typeface="Roboto Light"/>
                <a:ea typeface="Roboto Light"/>
                <a:cs typeface="Roboto Light"/>
                <a:sym typeface="Roboto Light"/>
              </a:endParaRPr>
            </a:p>
          </p:txBody>
        </p:sp>
        <p:sp>
          <p:nvSpPr>
            <p:cNvPr id="573" name="Google Shape;573;p64"/>
            <p:cNvSpPr/>
            <p:nvPr/>
          </p:nvSpPr>
          <p:spPr>
            <a:xfrm rot="5400000">
              <a:off x="973100" y="1624950"/>
              <a:ext cx="333375" cy="188625"/>
            </a:xfrm>
            <a:prstGeom prst="flowChartExtract">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74" name="Google Shape;574;p64"/>
          <p:cNvGrpSpPr/>
          <p:nvPr/>
        </p:nvGrpSpPr>
        <p:grpSpPr>
          <a:xfrm>
            <a:off x="586818" y="2388924"/>
            <a:ext cx="1035841" cy="648384"/>
            <a:chOff x="457200" y="1466425"/>
            <a:chExt cx="776900" cy="486300"/>
          </a:xfrm>
        </p:grpSpPr>
        <p:sp>
          <p:nvSpPr>
            <p:cNvPr id="575" name="Google Shape;575;p64"/>
            <p:cNvSpPr/>
            <p:nvPr/>
          </p:nvSpPr>
          <p:spPr>
            <a:xfrm>
              <a:off x="457200" y="1466425"/>
              <a:ext cx="695400" cy="486300"/>
            </a:xfrm>
            <a:prstGeom prst="roundRect">
              <a:avLst>
                <a:gd fmla="val 16667" name="adj"/>
              </a:avLst>
            </a:prstGeom>
            <a:solidFill>
              <a:srgbClr val="082D49"/>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02</a:t>
              </a:r>
              <a:endParaRPr b="0" i="0" sz="4000" u="none" cap="none" strike="noStrike">
                <a:solidFill>
                  <a:srgbClr val="FFFFFF"/>
                </a:solidFill>
                <a:latin typeface="Roboto Light"/>
                <a:ea typeface="Roboto Light"/>
                <a:cs typeface="Roboto Light"/>
                <a:sym typeface="Roboto Light"/>
              </a:endParaRPr>
            </a:p>
          </p:txBody>
        </p:sp>
        <p:sp>
          <p:nvSpPr>
            <p:cNvPr id="576" name="Google Shape;576;p64"/>
            <p:cNvSpPr/>
            <p:nvPr/>
          </p:nvSpPr>
          <p:spPr>
            <a:xfrm rot="5400000">
              <a:off x="973100" y="1624950"/>
              <a:ext cx="333375" cy="188625"/>
            </a:xfrm>
            <a:prstGeom prst="flowChartExtract">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77" name="Google Shape;577;p64"/>
          <p:cNvGrpSpPr/>
          <p:nvPr/>
        </p:nvGrpSpPr>
        <p:grpSpPr>
          <a:xfrm>
            <a:off x="586818" y="3262064"/>
            <a:ext cx="1035841" cy="648384"/>
            <a:chOff x="457200" y="1466425"/>
            <a:chExt cx="776900" cy="486300"/>
          </a:xfrm>
        </p:grpSpPr>
        <p:sp>
          <p:nvSpPr>
            <p:cNvPr id="578" name="Google Shape;578;p64"/>
            <p:cNvSpPr/>
            <p:nvPr/>
          </p:nvSpPr>
          <p:spPr>
            <a:xfrm>
              <a:off x="457200" y="1466425"/>
              <a:ext cx="695400" cy="486300"/>
            </a:xfrm>
            <a:prstGeom prst="roundRect">
              <a:avLst>
                <a:gd fmla="val 16667" name="adj"/>
              </a:avLst>
            </a:prstGeom>
            <a:solidFill>
              <a:srgbClr val="0077DB"/>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03</a:t>
              </a:r>
              <a:endParaRPr b="0" i="0" sz="4000" u="none" cap="none" strike="noStrike">
                <a:solidFill>
                  <a:srgbClr val="FFFFFF"/>
                </a:solidFill>
                <a:latin typeface="Roboto Light"/>
                <a:ea typeface="Roboto Light"/>
                <a:cs typeface="Roboto Light"/>
                <a:sym typeface="Roboto Light"/>
              </a:endParaRPr>
            </a:p>
          </p:txBody>
        </p:sp>
        <p:sp>
          <p:nvSpPr>
            <p:cNvPr id="579" name="Google Shape;579;p64"/>
            <p:cNvSpPr/>
            <p:nvPr/>
          </p:nvSpPr>
          <p:spPr>
            <a:xfrm rot="5400000">
              <a:off x="973100" y="1624950"/>
              <a:ext cx="333375" cy="188625"/>
            </a:xfrm>
            <a:prstGeom prst="flowChartExtract">
              <a:avLst/>
            </a:prstGeom>
            <a:solidFill>
              <a:srgbClr val="0077D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80" name="Google Shape;580;p64"/>
          <p:cNvGrpSpPr/>
          <p:nvPr/>
        </p:nvGrpSpPr>
        <p:grpSpPr>
          <a:xfrm>
            <a:off x="586818" y="4135204"/>
            <a:ext cx="1035841" cy="648384"/>
            <a:chOff x="457200" y="1466425"/>
            <a:chExt cx="776900" cy="486300"/>
          </a:xfrm>
        </p:grpSpPr>
        <p:sp>
          <p:nvSpPr>
            <p:cNvPr id="581" name="Google Shape;581;p64"/>
            <p:cNvSpPr/>
            <p:nvPr/>
          </p:nvSpPr>
          <p:spPr>
            <a:xfrm>
              <a:off x="457200" y="1466425"/>
              <a:ext cx="695400" cy="486300"/>
            </a:xfrm>
            <a:prstGeom prst="roundRect">
              <a:avLst>
                <a:gd fmla="val 16667" name="adj"/>
              </a:avLst>
            </a:prstGeom>
            <a:solidFill>
              <a:srgbClr val="00C7CC"/>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2"/>
                  </a:solidFill>
                  <a:latin typeface="Roboto Light"/>
                  <a:ea typeface="Roboto Light"/>
                  <a:cs typeface="Roboto Light"/>
                  <a:sym typeface="Roboto Light"/>
                </a:rPr>
                <a:t>04</a:t>
              </a:r>
              <a:endParaRPr b="0" i="0" sz="4000" u="none" cap="none" strike="noStrike">
                <a:solidFill>
                  <a:schemeClr val="dk2"/>
                </a:solidFill>
                <a:latin typeface="Roboto Light"/>
                <a:ea typeface="Roboto Light"/>
                <a:cs typeface="Roboto Light"/>
                <a:sym typeface="Roboto Light"/>
              </a:endParaRPr>
            </a:p>
          </p:txBody>
        </p:sp>
        <p:sp>
          <p:nvSpPr>
            <p:cNvPr id="582" name="Google Shape;582;p64"/>
            <p:cNvSpPr/>
            <p:nvPr/>
          </p:nvSpPr>
          <p:spPr>
            <a:xfrm rot="5400000">
              <a:off x="973100" y="1624950"/>
              <a:ext cx="333375" cy="188625"/>
            </a:xfrm>
            <a:prstGeom prst="flowChartExtract">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sp>
        <p:nvSpPr>
          <p:cNvPr id="583" name="Google Shape;583;p64"/>
          <p:cNvSpPr/>
          <p:nvPr/>
        </p:nvSpPr>
        <p:spPr>
          <a:xfrm>
            <a:off x="1780633" y="1515833"/>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84" name="Google Shape;584;p64"/>
          <p:cNvSpPr/>
          <p:nvPr/>
        </p:nvSpPr>
        <p:spPr>
          <a:xfrm>
            <a:off x="1780633" y="2388975"/>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85" name="Google Shape;585;p64"/>
          <p:cNvSpPr/>
          <p:nvPr/>
        </p:nvSpPr>
        <p:spPr>
          <a:xfrm>
            <a:off x="1780633" y="3262116"/>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86" name="Google Shape;586;p64"/>
          <p:cNvSpPr/>
          <p:nvPr/>
        </p:nvSpPr>
        <p:spPr>
          <a:xfrm>
            <a:off x="1780633" y="4135258"/>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87" name="Google Shape;587;p64"/>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88" name="Google Shape;588;p64"/>
          <p:cNvSpPr txBox="1"/>
          <p:nvPr>
            <p:ph idx="1" type="subTitle"/>
          </p:nvPr>
        </p:nvSpPr>
        <p:spPr>
          <a:xfrm>
            <a:off x="1805867" y="1505567"/>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89" name="Google Shape;589;p64"/>
          <p:cNvSpPr txBox="1"/>
          <p:nvPr>
            <p:ph idx="2" type="subTitle"/>
          </p:nvPr>
        </p:nvSpPr>
        <p:spPr>
          <a:xfrm>
            <a:off x="1805867" y="2383833"/>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90" name="Google Shape;590;p64"/>
          <p:cNvSpPr txBox="1"/>
          <p:nvPr>
            <p:ph idx="3" type="subTitle"/>
          </p:nvPr>
        </p:nvSpPr>
        <p:spPr>
          <a:xfrm>
            <a:off x="1805867" y="3259550"/>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91" name="Google Shape;591;p64"/>
          <p:cNvSpPr txBox="1"/>
          <p:nvPr>
            <p:ph idx="4" type="subTitle"/>
          </p:nvPr>
        </p:nvSpPr>
        <p:spPr>
          <a:xfrm>
            <a:off x="1805867" y="4137817"/>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92" name="Google Shape;592;p64"/>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ive Numbered Slide 1-3">
  <p:cSld name="CUSTOM_11_1_1_2_1">
    <p:spTree>
      <p:nvGrpSpPr>
        <p:cNvPr id="593" name="Shape 593"/>
        <p:cNvGrpSpPr/>
        <p:nvPr/>
      </p:nvGrpSpPr>
      <p:grpSpPr>
        <a:xfrm>
          <a:off x="0" y="0"/>
          <a:ext cx="0" cy="0"/>
          <a:chOff x="0" y="0"/>
          <a:chExt cx="0" cy="0"/>
        </a:xfrm>
      </p:grpSpPr>
      <p:sp>
        <p:nvSpPr>
          <p:cNvPr id="594" name="Google Shape;594;p65"/>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95" name="Google Shape;595;p65"/>
          <p:cNvSpPr/>
          <p:nvPr/>
        </p:nvSpPr>
        <p:spPr>
          <a:xfrm>
            <a:off x="1803400" y="1515833"/>
            <a:ext cx="10022700" cy="828300"/>
          </a:xfrm>
          <a:prstGeom prst="roundRect">
            <a:avLst>
              <a:gd fmla="val 16667" name="adj"/>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596" name="Google Shape;596;p65"/>
          <p:cNvGrpSpPr/>
          <p:nvPr/>
        </p:nvGrpSpPr>
        <p:grpSpPr>
          <a:xfrm>
            <a:off x="609585" y="1515771"/>
            <a:ext cx="1035826" cy="828379"/>
            <a:chOff x="457200" y="1378813"/>
            <a:chExt cx="776889" cy="621300"/>
          </a:xfrm>
        </p:grpSpPr>
        <p:sp>
          <p:nvSpPr>
            <p:cNvPr id="597" name="Google Shape;597;p65"/>
            <p:cNvSpPr/>
            <p:nvPr/>
          </p:nvSpPr>
          <p:spPr>
            <a:xfrm>
              <a:off x="457200" y="1378813"/>
              <a:ext cx="695400" cy="621300"/>
            </a:xfrm>
            <a:prstGeom prst="roundRect">
              <a:avLst>
                <a:gd fmla="val 16667" name="adj"/>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2"/>
                  </a:solidFill>
                  <a:latin typeface="Roboto Light"/>
                  <a:ea typeface="Roboto Light"/>
                  <a:cs typeface="Roboto Light"/>
                  <a:sym typeface="Roboto Light"/>
                </a:rPr>
                <a:t>01</a:t>
              </a:r>
              <a:endParaRPr b="0" i="0" sz="4000" u="none" cap="none" strike="noStrike">
                <a:solidFill>
                  <a:schemeClr val="dk2"/>
                </a:solidFill>
                <a:latin typeface="Roboto Light"/>
                <a:ea typeface="Roboto Light"/>
                <a:cs typeface="Roboto Light"/>
                <a:sym typeface="Roboto Light"/>
              </a:endParaRPr>
            </a:p>
          </p:txBody>
        </p:sp>
        <p:sp>
          <p:nvSpPr>
            <p:cNvPr id="598" name="Google Shape;598;p65"/>
            <p:cNvSpPr/>
            <p:nvPr/>
          </p:nvSpPr>
          <p:spPr>
            <a:xfrm rot="5400000">
              <a:off x="969614" y="1607625"/>
              <a:ext cx="340325" cy="188625"/>
            </a:xfrm>
            <a:prstGeom prst="flowChartExtra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Light"/>
                <a:ea typeface="Roboto Light"/>
                <a:cs typeface="Roboto Light"/>
                <a:sym typeface="Roboto Light"/>
              </a:endParaRPr>
            </a:p>
          </p:txBody>
        </p:sp>
      </p:grpSp>
      <p:grpSp>
        <p:nvGrpSpPr>
          <p:cNvPr id="599" name="Google Shape;599;p65"/>
          <p:cNvGrpSpPr/>
          <p:nvPr/>
        </p:nvGrpSpPr>
        <p:grpSpPr>
          <a:xfrm>
            <a:off x="609585" y="2648987"/>
            <a:ext cx="1035826" cy="828379"/>
            <a:chOff x="457200" y="1378813"/>
            <a:chExt cx="776889" cy="621300"/>
          </a:xfrm>
        </p:grpSpPr>
        <p:sp>
          <p:nvSpPr>
            <p:cNvPr id="600" name="Google Shape;600;p65"/>
            <p:cNvSpPr/>
            <p:nvPr/>
          </p:nvSpPr>
          <p:spPr>
            <a:xfrm>
              <a:off x="457200" y="1378813"/>
              <a:ext cx="695400" cy="621300"/>
            </a:xfrm>
            <a:prstGeom prst="roundRect">
              <a:avLst>
                <a:gd fmla="val 16667" name="adj"/>
              </a:avLst>
            </a:prstGeom>
            <a:solidFill>
              <a:schemeClr val="dk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02</a:t>
              </a:r>
              <a:endParaRPr b="0" i="0" sz="4000" u="none" cap="none" strike="noStrike">
                <a:solidFill>
                  <a:srgbClr val="FFFFFF"/>
                </a:solidFill>
                <a:latin typeface="Roboto Light"/>
                <a:ea typeface="Roboto Light"/>
                <a:cs typeface="Roboto Light"/>
                <a:sym typeface="Roboto Light"/>
              </a:endParaRPr>
            </a:p>
          </p:txBody>
        </p:sp>
        <p:sp>
          <p:nvSpPr>
            <p:cNvPr id="601" name="Google Shape;601;p65"/>
            <p:cNvSpPr/>
            <p:nvPr/>
          </p:nvSpPr>
          <p:spPr>
            <a:xfrm rot="5400000">
              <a:off x="969614" y="1607625"/>
              <a:ext cx="340325" cy="188625"/>
            </a:xfrm>
            <a:prstGeom prst="flowChartExtra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Light"/>
                <a:ea typeface="Roboto Light"/>
                <a:cs typeface="Roboto Light"/>
                <a:sym typeface="Roboto Light"/>
              </a:endParaRPr>
            </a:p>
          </p:txBody>
        </p:sp>
      </p:grpSp>
      <p:grpSp>
        <p:nvGrpSpPr>
          <p:cNvPr id="602" name="Google Shape;602;p65"/>
          <p:cNvGrpSpPr/>
          <p:nvPr/>
        </p:nvGrpSpPr>
        <p:grpSpPr>
          <a:xfrm>
            <a:off x="609585" y="3775821"/>
            <a:ext cx="1035826" cy="828379"/>
            <a:chOff x="457200" y="1378813"/>
            <a:chExt cx="776889" cy="621300"/>
          </a:xfrm>
        </p:grpSpPr>
        <p:sp>
          <p:nvSpPr>
            <p:cNvPr id="603" name="Google Shape;603;p65"/>
            <p:cNvSpPr/>
            <p:nvPr/>
          </p:nvSpPr>
          <p:spPr>
            <a:xfrm>
              <a:off x="457200" y="1378813"/>
              <a:ext cx="695400" cy="621300"/>
            </a:xfrm>
            <a:prstGeom prst="roundRect">
              <a:avLst>
                <a:gd fmla="val 16667" name="adj"/>
              </a:avLst>
            </a:prstGeom>
            <a:solidFill>
              <a:srgbClr val="1475D4"/>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03</a:t>
              </a:r>
              <a:endParaRPr b="0" i="0" sz="4000" u="none" cap="none" strike="noStrike">
                <a:solidFill>
                  <a:srgbClr val="FFFFFF"/>
                </a:solidFill>
                <a:latin typeface="Roboto Light"/>
                <a:ea typeface="Roboto Light"/>
                <a:cs typeface="Roboto Light"/>
                <a:sym typeface="Roboto Light"/>
              </a:endParaRPr>
            </a:p>
          </p:txBody>
        </p:sp>
        <p:sp>
          <p:nvSpPr>
            <p:cNvPr id="604" name="Google Shape;604;p65"/>
            <p:cNvSpPr/>
            <p:nvPr/>
          </p:nvSpPr>
          <p:spPr>
            <a:xfrm rot="5400000">
              <a:off x="969614" y="1607625"/>
              <a:ext cx="340325" cy="188625"/>
            </a:xfrm>
            <a:prstGeom prst="flowChartExtract">
              <a:avLst/>
            </a:prstGeom>
            <a:solidFill>
              <a:srgbClr val="1475D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Light"/>
                <a:ea typeface="Roboto Light"/>
                <a:cs typeface="Roboto Light"/>
                <a:sym typeface="Roboto Light"/>
              </a:endParaRPr>
            </a:p>
          </p:txBody>
        </p:sp>
      </p:grpSp>
      <p:sp>
        <p:nvSpPr>
          <p:cNvPr id="605" name="Google Shape;605;p65"/>
          <p:cNvSpPr/>
          <p:nvPr/>
        </p:nvSpPr>
        <p:spPr>
          <a:xfrm>
            <a:off x="1803400" y="2652248"/>
            <a:ext cx="10022700" cy="828300"/>
          </a:xfrm>
          <a:prstGeom prst="roundRect">
            <a:avLst>
              <a:gd fmla="val 16667" name="adj"/>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06" name="Google Shape;606;p65"/>
          <p:cNvSpPr/>
          <p:nvPr/>
        </p:nvSpPr>
        <p:spPr>
          <a:xfrm>
            <a:off x="1803400" y="3775867"/>
            <a:ext cx="10022700" cy="828300"/>
          </a:xfrm>
          <a:prstGeom prst="roundRect">
            <a:avLst>
              <a:gd fmla="val 16667" name="adj"/>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07" name="Google Shape;607;p65"/>
          <p:cNvSpPr txBox="1"/>
          <p:nvPr/>
        </p:nvSpPr>
        <p:spPr>
          <a:xfrm>
            <a:off x="-16400" y="1572344"/>
            <a:ext cx="12224700" cy="809100"/>
          </a:xfrm>
          <a:prstGeom prst="rect">
            <a:avLst/>
          </a:prstGeom>
          <a:noFill/>
          <a:ln>
            <a:noFill/>
          </a:ln>
        </p:spPr>
        <p:txBody>
          <a:bodyPr anchorCtr="0" anchor="ctr" bIns="0" lIns="2072625" spcFirstLastPara="1" rIns="609600" wrap="square" tIns="0">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latin typeface="Roboto"/>
              <a:ea typeface="Roboto"/>
              <a:cs typeface="Roboto"/>
              <a:sym typeface="Roboto"/>
            </a:endParaRPr>
          </a:p>
        </p:txBody>
      </p:sp>
      <p:sp>
        <p:nvSpPr>
          <p:cNvPr id="608" name="Google Shape;608;p65"/>
          <p:cNvSpPr txBox="1"/>
          <p:nvPr/>
        </p:nvSpPr>
        <p:spPr>
          <a:xfrm>
            <a:off x="-16400" y="2655451"/>
            <a:ext cx="12224700" cy="809100"/>
          </a:xfrm>
          <a:prstGeom prst="rect">
            <a:avLst/>
          </a:prstGeom>
          <a:noFill/>
          <a:ln>
            <a:noFill/>
          </a:ln>
        </p:spPr>
        <p:txBody>
          <a:bodyPr anchorCtr="0" anchor="ctr" bIns="0" lIns="2072625" spcFirstLastPara="1" rIns="609600" wrap="square" tIns="0">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latin typeface="Roboto"/>
              <a:ea typeface="Roboto"/>
              <a:cs typeface="Roboto"/>
              <a:sym typeface="Roboto"/>
            </a:endParaRPr>
          </a:p>
        </p:txBody>
      </p:sp>
      <p:sp>
        <p:nvSpPr>
          <p:cNvPr id="609" name="Google Shape;609;p65"/>
          <p:cNvSpPr txBox="1"/>
          <p:nvPr/>
        </p:nvSpPr>
        <p:spPr>
          <a:xfrm>
            <a:off x="0" y="3779084"/>
            <a:ext cx="12224700" cy="809100"/>
          </a:xfrm>
          <a:prstGeom prst="rect">
            <a:avLst/>
          </a:prstGeom>
          <a:noFill/>
          <a:ln>
            <a:noFill/>
          </a:ln>
        </p:spPr>
        <p:txBody>
          <a:bodyPr anchorCtr="0" anchor="ctr" bIns="0" lIns="2072625" spcFirstLastPara="1" rIns="609600" wrap="square" tIns="0">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latin typeface="Roboto"/>
              <a:ea typeface="Roboto"/>
              <a:cs typeface="Roboto"/>
              <a:sym typeface="Roboto"/>
            </a:endParaRPr>
          </a:p>
        </p:txBody>
      </p:sp>
      <p:sp>
        <p:nvSpPr>
          <p:cNvPr id="610" name="Google Shape;610;p65"/>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2 1 1 1">
  <p:cSld name="CUSTOM_11_1_1_1">
    <p:spTree>
      <p:nvGrpSpPr>
        <p:cNvPr id="611" name="Shape 611"/>
        <p:cNvGrpSpPr/>
        <p:nvPr/>
      </p:nvGrpSpPr>
      <p:grpSpPr>
        <a:xfrm>
          <a:off x="0" y="0"/>
          <a:ext cx="0" cy="0"/>
          <a:chOff x="0" y="0"/>
          <a:chExt cx="0" cy="0"/>
        </a:xfrm>
      </p:grpSpPr>
      <p:cxnSp>
        <p:nvCxnSpPr>
          <p:cNvPr id="612" name="Google Shape;612;p66"/>
          <p:cNvCxnSpPr/>
          <p:nvPr/>
        </p:nvCxnSpPr>
        <p:spPr>
          <a:xfrm>
            <a:off x="41267" y="2638367"/>
            <a:ext cx="1352400" cy="0"/>
          </a:xfrm>
          <a:prstGeom prst="straightConnector1">
            <a:avLst/>
          </a:prstGeom>
          <a:noFill/>
          <a:ln cap="flat" cmpd="sng" w="19050">
            <a:solidFill>
              <a:schemeClr val="accent6"/>
            </a:solidFill>
            <a:prstDash val="solid"/>
            <a:round/>
            <a:headEnd len="sm" w="sm" type="none"/>
            <a:tailEnd len="med" w="med" type="oval"/>
          </a:ln>
        </p:spPr>
      </p:cxnSp>
      <p:cxnSp>
        <p:nvCxnSpPr>
          <p:cNvPr id="613" name="Google Shape;613;p66"/>
          <p:cNvCxnSpPr/>
          <p:nvPr/>
        </p:nvCxnSpPr>
        <p:spPr>
          <a:xfrm>
            <a:off x="-8000" y="1732733"/>
            <a:ext cx="1401600" cy="0"/>
          </a:xfrm>
          <a:prstGeom prst="straightConnector1">
            <a:avLst/>
          </a:prstGeom>
          <a:noFill/>
          <a:ln cap="flat" cmpd="sng" w="19050">
            <a:solidFill>
              <a:schemeClr val="accent6"/>
            </a:solidFill>
            <a:prstDash val="solid"/>
            <a:round/>
            <a:headEnd len="sm" w="sm" type="none"/>
            <a:tailEnd len="med" w="med" type="oval"/>
          </a:ln>
        </p:spPr>
      </p:cxnSp>
      <p:cxnSp>
        <p:nvCxnSpPr>
          <p:cNvPr id="614" name="Google Shape;614;p66"/>
          <p:cNvCxnSpPr/>
          <p:nvPr/>
        </p:nvCxnSpPr>
        <p:spPr>
          <a:xfrm>
            <a:off x="19724" y="2639400"/>
            <a:ext cx="1374000" cy="0"/>
          </a:xfrm>
          <a:prstGeom prst="straightConnector1">
            <a:avLst/>
          </a:prstGeom>
          <a:noFill/>
          <a:ln cap="flat" cmpd="sng" w="19050">
            <a:solidFill>
              <a:schemeClr val="accent6"/>
            </a:solidFill>
            <a:prstDash val="solid"/>
            <a:round/>
            <a:headEnd len="sm" w="sm" type="none"/>
            <a:tailEnd len="med" w="med" type="oval"/>
          </a:ln>
        </p:spPr>
      </p:cxnSp>
      <p:cxnSp>
        <p:nvCxnSpPr>
          <p:cNvPr id="615" name="Google Shape;615;p66"/>
          <p:cNvCxnSpPr/>
          <p:nvPr/>
        </p:nvCxnSpPr>
        <p:spPr>
          <a:xfrm>
            <a:off x="33587" y="3490033"/>
            <a:ext cx="1360500" cy="0"/>
          </a:xfrm>
          <a:prstGeom prst="straightConnector1">
            <a:avLst/>
          </a:prstGeom>
          <a:noFill/>
          <a:ln cap="flat" cmpd="sng" w="19050">
            <a:solidFill>
              <a:schemeClr val="accent6"/>
            </a:solidFill>
            <a:prstDash val="solid"/>
            <a:round/>
            <a:headEnd len="sm" w="sm" type="none"/>
            <a:tailEnd len="med" w="med" type="oval"/>
          </a:ln>
        </p:spPr>
      </p:cxnSp>
      <p:cxnSp>
        <p:nvCxnSpPr>
          <p:cNvPr id="616" name="Google Shape;616;p66"/>
          <p:cNvCxnSpPr/>
          <p:nvPr/>
        </p:nvCxnSpPr>
        <p:spPr>
          <a:xfrm>
            <a:off x="-8000" y="4341833"/>
            <a:ext cx="1401600" cy="0"/>
          </a:xfrm>
          <a:prstGeom prst="straightConnector1">
            <a:avLst/>
          </a:prstGeom>
          <a:noFill/>
          <a:ln cap="flat" cmpd="sng" w="19050">
            <a:solidFill>
              <a:schemeClr val="accent6"/>
            </a:solidFill>
            <a:prstDash val="solid"/>
            <a:round/>
            <a:headEnd len="sm" w="sm" type="none"/>
            <a:tailEnd len="med" w="med" type="oval"/>
          </a:ln>
        </p:spPr>
      </p:cxnSp>
      <p:sp>
        <p:nvSpPr>
          <p:cNvPr id="617" name="Google Shape;617;p66"/>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66"/>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66"/>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66"/>
          <p:cNvSpPr/>
          <p:nvPr/>
        </p:nvSpPr>
        <p:spPr>
          <a:xfrm>
            <a:off x="1271100" y="14794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66"/>
          <p:cNvSpPr/>
          <p:nvPr/>
        </p:nvSpPr>
        <p:spPr>
          <a:xfrm>
            <a:off x="1161067" y="4126430"/>
            <a:ext cx="430800" cy="4308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622" name="Google Shape;622;p66"/>
          <p:cNvSpPr txBox="1"/>
          <p:nvPr>
            <p:ph idx="1" type="subTitle"/>
          </p:nvPr>
        </p:nvSpPr>
        <p:spPr>
          <a:xfrm>
            <a:off x="1591867" y="1505567"/>
            <a:ext cx="92700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23" name="Google Shape;623;p66"/>
          <p:cNvSpPr txBox="1"/>
          <p:nvPr>
            <p:ph idx="2" type="subTitle"/>
          </p:nvPr>
        </p:nvSpPr>
        <p:spPr>
          <a:xfrm>
            <a:off x="1591867" y="2362200"/>
            <a:ext cx="92700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24" name="Google Shape;624;p66"/>
          <p:cNvSpPr txBox="1"/>
          <p:nvPr>
            <p:ph idx="3" type="subTitle"/>
          </p:nvPr>
        </p:nvSpPr>
        <p:spPr>
          <a:xfrm>
            <a:off x="1591867" y="3223233"/>
            <a:ext cx="92700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25" name="Google Shape;625;p66"/>
          <p:cNvSpPr txBox="1"/>
          <p:nvPr>
            <p:ph idx="4" type="subTitle"/>
          </p:nvPr>
        </p:nvSpPr>
        <p:spPr>
          <a:xfrm>
            <a:off x="1591867" y="4084300"/>
            <a:ext cx="92700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26" name="Google Shape;626;p66"/>
          <p:cNvSpPr/>
          <p:nvPr/>
        </p:nvSpPr>
        <p:spPr>
          <a:xfrm>
            <a:off x="1161067" y="3279547"/>
            <a:ext cx="430800" cy="4308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627" name="Google Shape;627;p66"/>
          <p:cNvSpPr/>
          <p:nvPr/>
        </p:nvSpPr>
        <p:spPr>
          <a:xfrm>
            <a:off x="1161067" y="2423397"/>
            <a:ext cx="430800" cy="4308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628" name="Google Shape;628;p66"/>
          <p:cNvSpPr/>
          <p:nvPr/>
        </p:nvSpPr>
        <p:spPr>
          <a:xfrm>
            <a:off x="1161067" y="1530797"/>
            <a:ext cx="430800" cy="4308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629" name="Google Shape;629;p66"/>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30" name="Google Shape;630;p66"/>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3">
  <p:cSld name="CUSTOM_12">
    <p:spTree>
      <p:nvGrpSpPr>
        <p:cNvPr id="631" name="Shape 631"/>
        <p:cNvGrpSpPr/>
        <p:nvPr/>
      </p:nvGrpSpPr>
      <p:grpSpPr>
        <a:xfrm>
          <a:off x="0" y="0"/>
          <a:ext cx="0" cy="0"/>
          <a:chOff x="0" y="0"/>
          <a:chExt cx="0" cy="0"/>
        </a:xfrm>
      </p:grpSpPr>
      <p:sp>
        <p:nvSpPr>
          <p:cNvPr id="632" name="Google Shape;632;p67"/>
          <p:cNvSpPr txBox="1"/>
          <p:nvPr/>
        </p:nvSpPr>
        <p:spPr>
          <a:xfrm>
            <a:off x="940689" y="1967900"/>
            <a:ext cx="1368900" cy="1067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01.</a:t>
            </a:r>
            <a:endParaRPr b="1" i="0" sz="5300" u="none" cap="none" strike="noStrike">
              <a:solidFill>
                <a:srgbClr val="2E5E73"/>
              </a:solidFill>
              <a:latin typeface="Roboto"/>
              <a:ea typeface="Roboto"/>
              <a:cs typeface="Roboto"/>
              <a:sym typeface="Roboto"/>
            </a:endParaRPr>
          </a:p>
        </p:txBody>
      </p:sp>
      <p:sp>
        <p:nvSpPr>
          <p:cNvPr id="633" name="Google Shape;633;p67"/>
          <p:cNvSpPr txBox="1"/>
          <p:nvPr/>
        </p:nvSpPr>
        <p:spPr>
          <a:xfrm>
            <a:off x="5040485" y="1967900"/>
            <a:ext cx="1368900" cy="1067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02.</a:t>
            </a:r>
            <a:endParaRPr b="1" i="0" sz="5300" u="none" cap="none" strike="noStrike">
              <a:solidFill>
                <a:srgbClr val="2E5E73"/>
              </a:solidFill>
              <a:latin typeface="Roboto"/>
              <a:ea typeface="Roboto"/>
              <a:cs typeface="Roboto"/>
              <a:sym typeface="Roboto"/>
            </a:endParaRPr>
          </a:p>
        </p:txBody>
      </p:sp>
      <p:sp>
        <p:nvSpPr>
          <p:cNvPr id="634" name="Google Shape;634;p67"/>
          <p:cNvSpPr txBox="1"/>
          <p:nvPr/>
        </p:nvSpPr>
        <p:spPr>
          <a:xfrm>
            <a:off x="9128077" y="1967900"/>
            <a:ext cx="1368900" cy="1067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03.</a:t>
            </a:r>
            <a:endParaRPr b="1" i="0" sz="5300" u="none" cap="none" strike="noStrike">
              <a:solidFill>
                <a:srgbClr val="2E5E73"/>
              </a:solidFill>
              <a:latin typeface="Roboto"/>
              <a:ea typeface="Roboto"/>
              <a:cs typeface="Roboto"/>
              <a:sym typeface="Roboto"/>
            </a:endParaRPr>
          </a:p>
        </p:txBody>
      </p:sp>
      <p:cxnSp>
        <p:nvCxnSpPr>
          <p:cNvPr id="635" name="Google Shape;635;p67"/>
          <p:cNvCxnSpPr/>
          <p:nvPr/>
        </p:nvCxnSpPr>
        <p:spPr>
          <a:xfrm>
            <a:off x="1094089" y="3086567"/>
            <a:ext cx="2413200" cy="0"/>
          </a:xfrm>
          <a:prstGeom prst="straightConnector1">
            <a:avLst/>
          </a:prstGeom>
          <a:noFill/>
          <a:ln cap="flat" cmpd="sng" w="19050">
            <a:solidFill>
              <a:srgbClr val="2E5E73"/>
            </a:solidFill>
            <a:prstDash val="solid"/>
            <a:round/>
            <a:headEnd len="sm" w="sm" type="none"/>
            <a:tailEnd len="sm" w="sm" type="none"/>
          </a:ln>
        </p:spPr>
      </p:cxnSp>
      <p:cxnSp>
        <p:nvCxnSpPr>
          <p:cNvPr id="636" name="Google Shape;636;p67"/>
          <p:cNvCxnSpPr/>
          <p:nvPr/>
        </p:nvCxnSpPr>
        <p:spPr>
          <a:xfrm>
            <a:off x="5193222" y="3086567"/>
            <a:ext cx="2413200" cy="0"/>
          </a:xfrm>
          <a:prstGeom prst="straightConnector1">
            <a:avLst/>
          </a:prstGeom>
          <a:noFill/>
          <a:ln cap="flat" cmpd="sng" w="19050">
            <a:solidFill>
              <a:srgbClr val="2E5E73"/>
            </a:solidFill>
            <a:prstDash val="solid"/>
            <a:round/>
            <a:headEnd len="sm" w="sm" type="none"/>
            <a:tailEnd len="sm" w="sm" type="none"/>
          </a:ln>
        </p:spPr>
      </p:cxnSp>
      <p:cxnSp>
        <p:nvCxnSpPr>
          <p:cNvPr id="637" name="Google Shape;637;p67"/>
          <p:cNvCxnSpPr/>
          <p:nvPr/>
        </p:nvCxnSpPr>
        <p:spPr>
          <a:xfrm>
            <a:off x="9272210" y="3086567"/>
            <a:ext cx="2413200" cy="0"/>
          </a:xfrm>
          <a:prstGeom prst="straightConnector1">
            <a:avLst/>
          </a:prstGeom>
          <a:noFill/>
          <a:ln cap="flat" cmpd="sng" w="19050">
            <a:solidFill>
              <a:srgbClr val="2E5E73"/>
            </a:solidFill>
            <a:prstDash val="solid"/>
            <a:round/>
            <a:headEnd len="sm" w="sm" type="none"/>
            <a:tailEnd len="sm" w="sm" type="none"/>
          </a:ln>
        </p:spPr>
      </p:cxnSp>
      <p:sp>
        <p:nvSpPr>
          <p:cNvPr id="638" name="Google Shape;638;p67"/>
          <p:cNvSpPr txBox="1"/>
          <p:nvPr>
            <p:ph idx="1" type="subTitle"/>
          </p:nvPr>
        </p:nvSpPr>
        <p:spPr>
          <a:xfrm>
            <a:off x="940667" y="4058667"/>
            <a:ext cx="25659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39" name="Google Shape;639;p67"/>
          <p:cNvSpPr txBox="1"/>
          <p:nvPr>
            <p:ph idx="2" type="subTitle"/>
          </p:nvPr>
        </p:nvSpPr>
        <p:spPr>
          <a:xfrm>
            <a:off x="5040467" y="4058667"/>
            <a:ext cx="25659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40" name="Google Shape;640;p67"/>
          <p:cNvSpPr txBox="1"/>
          <p:nvPr>
            <p:ph idx="3" type="subTitle"/>
          </p:nvPr>
        </p:nvSpPr>
        <p:spPr>
          <a:xfrm>
            <a:off x="9140233" y="4058667"/>
            <a:ext cx="25416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41" name="Google Shape;641;p67"/>
          <p:cNvSpPr txBox="1"/>
          <p:nvPr>
            <p:ph type="title"/>
          </p:nvPr>
        </p:nvSpPr>
        <p:spPr>
          <a:xfrm>
            <a:off x="940667" y="33309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42" name="Google Shape;642;p67"/>
          <p:cNvSpPr txBox="1"/>
          <p:nvPr>
            <p:ph idx="4" type="title"/>
          </p:nvPr>
        </p:nvSpPr>
        <p:spPr>
          <a:xfrm>
            <a:off x="5040456" y="33309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43" name="Google Shape;643;p67"/>
          <p:cNvSpPr txBox="1"/>
          <p:nvPr>
            <p:ph idx="5" type="title"/>
          </p:nvPr>
        </p:nvSpPr>
        <p:spPr>
          <a:xfrm>
            <a:off x="9140229" y="33309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44" name="Google Shape;644;p67"/>
          <p:cNvSpPr txBox="1"/>
          <p:nvPr>
            <p:ph idx="6"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45" name="Google Shape;645;p67"/>
          <p:cNvSpPr txBox="1"/>
          <p:nvPr>
            <p:ph idx="7"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4">
  <p:cSld name="CUSTOM_13">
    <p:spTree>
      <p:nvGrpSpPr>
        <p:cNvPr id="646" name="Shape 646"/>
        <p:cNvGrpSpPr/>
        <p:nvPr/>
      </p:nvGrpSpPr>
      <p:grpSpPr>
        <a:xfrm>
          <a:off x="0" y="0"/>
          <a:ext cx="0" cy="0"/>
          <a:chOff x="0" y="0"/>
          <a:chExt cx="0" cy="0"/>
        </a:xfrm>
      </p:grpSpPr>
      <p:sp>
        <p:nvSpPr>
          <p:cNvPr id="647" name="Google Shape;647;p68"/>
          <p:cNvSpPr/>
          <p:nvPr/>
        </p:nvSpPr>
        <p:spPr>
          <a:xfrm>
            <a:off x="1113000" y="2215867"/>
            <a:ext cx="1026900" cy="1026900"/>
          </a:xfrm>
          <a:prstGeom prst="ellipse">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48" name="Google Shape;648;p68"/>
          <p:cNvSpPr/>
          <p:nvPr/>
        </p:nvSpPr>
        <p:spPr>
          <a:xfrm>
            <a:off x="4958847" y="2215867"/>
            <a:ext cx="1026900" cy="1026900"/>
          </a:xfrm>
          <a:prstGeom prst="ellipse">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49" name="Google Shape;649;p68"/>
          <p:cNvSpPr/>
          <p:nvPr/>
        </p:nvSpPr>
        <p:spPr>
          <a:xfrm>
            <a:off x="8818700" y="2215867"/>
            <a:ext cx="1026900" cy="1026900"/>
          </a:xfrm>
          <a:prstGeom prst="ellipse">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50" name="Google Shape;650;p68"/>
          <p:cNvSpPr txBox="1"/>
          <p:nvPr/>
        </p:nvSpPr>
        <p:spPr>
          <a:xfrm>
            <a:off x="1113000" y="2320400"/>
            <a:ext cx="1026900" cy="8619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a:ea typeface="Roboto"/>
                <a:cs typeface="Roboto"/>
                <a:sym typeface="Roboto"/>
              </a:rPr>
              <a:t>01</a:t>
            </a:r>
            <a:endParaRPr b="0" i="0" sz="4000" u="none" cap="none" strike="noStrike">
              <a:solidFill>
                <a:srgbClr val="FFFFFF"/>
              </a:solidFill>
              <a:latin typeface="Roboto"/>
              <a:ea typeface="Roboto"/>
              <a:cs typeface="Roboto"/>
              <a:sym typeface="Roboto"/>
            </a:endParaRPr>
          </a:p>
        </p:txBody>
      </p:sp>
      <p:sp>
        <p:nvSpPr>
          <p:cNvPr id="651" name="Google Shape;651;p68"/>
          <p:cNvSpPr txBox="1"/>
          <p:nvPr/>
        </p:nvSpPr>
        <p:spPr>
          <a:xfrm>
            <a:off x="4959000" y="2320400"/>
            <a:ext cx="1026900" cy="8619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a:ea typeface="Roboto"/>
                <a:cs typeface="Roboto"/>
                <a:sym typeface="Roboto"/>
              </a:rPr>
              <a:t>02</a:t>
            </a:r>
            <a:endParaRPr b="0" i="0" sz="4000" u="none" cap="none" strike="noStrike">
              <a:solidFill>
                <a:srgbClr val="FFFFFF"/>
              </a:solidFill>
              <a:latin typeface="Roboto"/>
              <a:ea typeface="Roboto"/>
              <a:cs typeface="Roboto"/>
              <a:sym typeface="Roboto"/>
            </a:endParaRPr>
          </a:p>
        </p:txBody>
      </p:sp>
      <p:sp>
        <p:nvSpPr>
          <p:cNvPr id="652" name="Google Shape;652;p68"/>
          <p:cNvSpPr txBox="1"/>
          <p:nvPr/>
        </p:nvSpPr>
        <p:spPr>
          <a:xfrm>
            <a:off x="8818700" y="2320400"/>
            <a:ext cx="1026900" cy="8619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a:ea typeface="Roboto"/>
                <a:cs typeface="Roboto"/>
                <a:sym typeface="Roboto"/>
              </a:rPr>
              <a:t>03</a:t>
            </a:r>
            <a:endParaRPr b="0" i="0" sz="4000" u="none" cap="none" strike="noStrike">
              <a:solidFill>
                <a:srgbClr val="FFFFFF"/>
              </a:solidFill>
              <a:latin typeface="Roboto"/>
              <a:ea typeface="Roboto"/>
              <a:cs typeface="Roboto"/>
              <a:sym typeface="Roboto"/>
            </a:endParaRPr>
          </a:p>
        </p:txBody>
      </p:sp>
      <p:sp>
        <p:nvSpPr>
          <p:cNvPr id="653" name="Google Shape;653;p68"/>
          <p:cNvSpPr txBox="1"/>
          <p:nvPr>
            <p:ph idx="1" type="subTitle"/>
          </p:nvPr>
        </p:nvSpPr>
        <p:spPr>
          <a:xfrm>
            <a:off x="1195267" y="3957067"/>
            <a:ext cx="25659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Font typeface="Roboto"/>
              <a:buNone/>
              <a:defRPr sz="1900">
                <a:latin typeface="Roboto"/>
                <a:ea typeface="Roboto"/>
                <a:cs typeface="Roboto"/>
                <a:sym typeface="Roboto"/>
              </a:defRPr>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54" name="Google Shape;654;p68"/>
          <p:cNvSpPr txBox="1"/>
          <p:nvPr>
            <p:ph type="title"/>
          </p:nvPr>
        </p:nvSpPr>
        <p:spPr>
          <a:xfrm>
            <a:off x="1195267" y="32293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55" name="Google Shape;655;p68"/>
          <p:cNvSpPr txBox="1"/>
          <p:nvPr>
            <p:ph idx="2" type="subTitle"/>
          </p:nvPr>
        </p:nvSpPr>
        <p:spPr>
          <a:xfrm>
            <a:off x="5072933" y="3957067"/>
            <a:ext cx="25659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Font typeface="Roboto"/>
              <a:buNone/>
              <a:defRPr sz="1900">
                <a:latin typeface="Roboto"/>
                <a:ea typeface="Roboto"/>
                <a:cs typeface="Roboto"/>
                <a:sym typeface="Roboto"/>
              </a:defRPr>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56" name="Google Shape;656;p68"/>
          <p:cNvSpPr txBox="1"/>
          <p:nvPr>
            <p:ph idx="3" type="title"/>
          </p:nvPr>
        </p:nvSpPr>
        <p:spPr>
          <a:xfrm>
            <a:off x="5072923" y="32293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57" name="Google Shape;657;p68"/>
          <p:cNvSpPr txBox="1"/>
          <p:nvPr>
            <p:ph idx="4" type="subTitle"/>
          </p:nvPr>
        </p:nvSpPr>
        <p:spPr>
          <a:xfrm>
            <a:off x="8976800" y="3957067"/>
            <a:ext cx="25416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Font typeface="Roboto"/>
              <a:buNone/>
              <a:defRPr sz="1900">
                <a:latin typeface="Roboto"/>
                <a:ea typeface="Roboto"/>
                <a:cs typeface="Roboto"/>
                <a:sym typeface="Roboto"/>
              </a:defRPr>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58" name="Google Shape;658;p68"/>
          <p:cNvSpPr txBox="1"/>
          <p:nvPr>
            <p:ph idx="5" type="title"/>
          </p:nvPr>
        </p:nvSpPr>
        <p:spPr>
          <a:xfrm>
            <a:off x="8976796" y="32293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59" name="Google Shape;659;p68"/>
          <p:cNvSpPr txBox="1"/>
          <p:nvPr>
            <p:ph idx="6"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60" name="Google Shape;660;p68"/>
          <p:cNvSpPr txBox="1"/>
          <p:nvPr>
            <p:ph idx="7"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5">
  <p:cSld name="CUSTOM_14">
    <p:spTree>
      <p:nvGrpSpPr>
        <p:cNvPr id="661" name="Shape 661"/>
        <p:cNvGrpSpPr/>
        <p:nvPr/>
      </p:nvGrpSpPr>
      <p:grpSpPr>
        <a:xfrm>
          <a:off x="0" y="0"/>
          <a:ext cx="0" cy="0"/>
          <a:chOff x="0" y="0"/>
          <a:chExt cx="0" cy="0"/>
        </a:xfrm>
      </p:grpSpPr>
      <p:sp>
        <p:nvSpPr>
          <p:cNvPr id="662" name="Google Shape;662;p69"/>
          <p:cNvSpPr/>
          <p:nvPr/>
        </p:nvSpPr>
        <p:spPr>
          <a:xfrm>
            <a:off x="9414117" y="2407350"/>
            <a:ext cx="2134500" cy="2134500"/>
          </a:xfrm>
          <a:prstGeom prst="ellipse">
            <a:avLst/>
          </a:prstGeom>
          <a:noFill/>
          <a:ln cap="flat" cmpd="sng" w="19050">
            <a:solidFill>
              <a:srgbClr val="2E5E7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69"/>
          <p:cNvSpPr/>
          <p:nvPr/>
        </p:nvSpPr>
        <p:spPr>
          <a:xfrm>
            <a:off x="9044299" y="2336033"/>
            <a:ext cx="1416300" cy="26415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64" name="Google Shape;664;p69"/>
          <p:cNvCxnSpPr>
            <a:stCxn id="665" idx="2"/>
          </p:cNvCxnSpPr>
          <p:nvPr/>
        </p:nvCxnSpPr>
        <p:spPr>
          <a:xfrm>
            <a:off x="1370043" y="2407359"/>
            <a:ext cx="9153600" cy="0"/>
          </a:xfrm>
          <a:prstGeom prst="straightConnector1">
            <a:avLst/>
          </a:prstGeom>
          <a:noFill/>
          <a:ln cap="flat" cmpd="sng" w="19050">
            <a:solidFill>
              <a:srgbClr val="2E5E73"/>
            </a:solidFill>
            <a:prstDash val="solid"/>
            <a:round/>
            <a:headEnd len="sm" w="sm" type="none"/>
            <a:tailEnd len="sm" w="sm" type="none"/>
          </a:ln>
        </p:spPr>
      </p:cxnSp>
      <p:sp>
        <p:nvSpPr>
          <p:cNvPr id="665" name="Google Shape;665;p69"/>
          <p:cNvSpPr/>
          <p:nvPr/>
        </p:nvSpPr>
        <p:spPr>
          <a:xfrm>
            <a:off x="1370043" y="2191959"/>
            <a:ext cx="430800" cy="430800"/>
          </a:xfrm>
          <a:prstGeom prst="ellipse">
            <a:avLst/>
          </a:prstGeom>
          <a:solidFill>
            <a:srgbClr val="FCB91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1</a:t>
            </a:r>
            <a:endParaRPr b="1" i="0" sz="1200" u="none" cap="none" strike="noStrike">
              <a:solidFill>
                <a:srgbClr val="082D49"/>
              </a:solidFill>
              <a:latin typeface="Roboto"/>
              <a:ea typeface="Roboto"/>
              <a:cs typeface="Roboto"/>
              <a:sym typeface="Roboto"/>
            </a:endParaRPr>
          </a:p>
        </p:txBody>
      </p:sp>
      <p:sp>
        <p:nvSpPr>
          <p:cNvPr id="666" name="Google Shape;666;p69"/>
          <p:cNvSpPr/>
          <p:nvPr/>
        </p:nvSpPr>
        <p:spPr>
          <a:xfrm>
            <a:off x="3837863" y="2191959"/>
            <a:ext cx="430800" cy="430800"/>
          </a:xfrm>
          <a:prstGeom prst="ellipse">
            <a:avLst/>
          </a:prstGeom>
          <a:solidFill>
            <a:srgbClr val="FCB91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2</a:t>
            </a:r>
            <a:endParaRPr b="1" i="0" sz="1200" u="none" cap="none" strike="noStrike">
              <a:solidFill>
                <a:srgbClr val="082D49"/>
              </a:solidFill>
              <a:latin typeface="Roboto"/>
              <a:ea typeface="Roboto"/>
              <a:cs typeface="Roboto"/>
              <a:sym typeface="Roboto"/>
            </a:endParaRPr>
          </a:p>
        </p:txBody>
      </p:sp>
      <p:sp>
        <p:nvSpPr>
          <p:cNvPr id="667" name="Google Shape;667;p69"/>
          <p:cNvSpPr/>
          <p:nvPr/>
        </p:nvSpPr>
        <p:spPr>
          <a:xfrm>
            <a:off x="6305646" y="2191959"/>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3</a:t>
            </a:r>
            <a:endParaRPr b="1" i="0" sz="1200" u="none" cap="none" strike="noStrike">
              <a:solidFill>
                <a:srgbClr val="082D49"/>
              </a:solidFill>
              <a:latin typeface="Roboto"/>
              <a:ea typeface="Roboto"/>
              <a:cs typeface="Roboto"/>
              <a:sym typeface="Roboto"/>
            </a:endParaRPr>
          </a:p>
        </p:txBody>
      </p:sp>
      <p:sp>
        <p:nvSpPr>
          <p:cNvPr id="668" name="Google Shape;668;p69"/>
          <p:cNvSpPr/>
          <p:nvPr/>
        </p:nvSpPr>
        <p:spPr>
          <a:xfrm>
            <a:off x="8773446" y="2191959"/>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4</a:t>
            </a:r>
            <a:endParaRPr b="1" i="0" sz="1200" u="none" cap="none" strike="noStrike">
              <a:solidFill>
                <a:srgbClr val="082D49"/>
              </a:solidFill>
              <a:latin typeface="Roboto"/>
              <a:ea typeface="Roboto"/>
              <a:cs typeface="Roboto"/>
              <a:sym typeface="Roboto"/>
            </a:endParaRPr>
          </a:p>
        </p:txBody>
      </p:sp>
      <p:cxnSp>
        <p:nvCxnSpPr>
          <p:cNvPr id="669" name="Google Shape;669;p69"/>
          <p:cNvCxnSpPr/>
          <p:nvPr/>
        </p:nvCxnSpPr>
        <p:spPr>
          <a:xfrm>
            <a:off x="1066783" y="4541916"/>
            <a:ext cx="9143700" cy="0"/>
          </a:xfrm>
          <a:prstGeom prst="straightConnector1">
            <a:avLst/>
          </a:prstGeom>
          <a:noFill/>
          <a:ln cap="flat" cmpd="sng" w="19050">
            <a:solidFill>
              <a:srgbClr val="2E5E73"/>
            </a:solidFill>
            <a:prstDash val="solid"/>
            <a:round/>
            <a:headEnd len="med" w="med" type="oval"/>
            <a:tailEnd len="sm" w="sm" type="none"/>
          </a:ln>
        </p:spPr>
      </p:cxnSp>
      <p:sp>
        <p:nvSpPr>
          <p:cNvPr id="670" name="Google Shape;670;p69"/>
          <p:cNvSpPr/>
          <p:nvPr/>
        </p:nvSpPr>
        <p:spPr>
          <a:xfrm>
            <a:off x="2626443" y="4366594"/>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8</a:t>
            </a:r>
            <a:endParaRPr b="1" i="0" sz="1200" u="none" cap="none" strike="noStrike">
              <a:solidFill>
                <a:srgbClr val="082D49"/>
              </a:solidFill>
              <a:latin typeface="Roboto"/>
              <a:ea typeface="Roboto"/>
              <a:cs typeface="Roboto"/>
              <a:sym typeface="Roboto"/>
            </a:endParaRPr>
          </a:p>
        </p:txBody>
      </p:sp>
      <p:sp>
        <p:nvSpPr>
          <p:cNvPr id="671" name="Google Shape;671;p69"/>
          <p:cNvSpPr/>
          <p:nvPr/>
        </p:nvSpPr>
        <p:spPr>
          <a:xfrm>
            <a:off x="5094263" y="4366594"/>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7</a:t>
            </a:r>
            <a:endParaRPr b="1" i="0" sz="1200" u="none" cap="none" strike="noStrike">
              <a:solidFill>
                <a:srgbClr val="082D49"/>
              </a:solidFill>
              <a:latin typeface="Roboto"/>
              <a:ea typeface="Roboto"/>
              <a:cs typeface="Roboto"/>
              <a:sym typeface="Roboto"/>
            </a:endParaRPr>
          </a:p>
        </p:txBody>
      </p:sp>
      <p:sp>
        <p:nvSpPr>
          <p:cNvPr id="672" name="Google Shape;672;p69"/>
          <p:cNvSpPr/>
          <p:nvPr/>
        </p:nvSpPr>
        <p:spPr>
          <a:xfrm>
            <a:off x="7562046" y="4366594"/>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6</a:t>
            </a:r>
            <a:endParaRPr b="1" i="0" sz="1200" u="none" cap="none" strike="noStrike">
              <a:solidFill>
                <a:srgbClr val="082D49"/>
              </a:solidFill>
              <a:latin typeface="Roboto"/>
              <a:ea typeface="Roboto"/>
              <a:cs typeface="Roboto"/>
              <a:sym typeface="Roboto"/>
            </a:endParaRPr>
          </a:p>
        </p:txBody>
      </p:sp>
      <p:sp>
        <p:nvSpPr>
          <p:cNvPr id="673" name="Google Shape;673;p69"/>
          <p:cNvSpPr/>
          <p:nvPr/>
        </p:nvSpPr>
        <p:spPr>
          <a:xfrm>
            <a:off x="10029846" y="4366594"/>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5</a:t>
            </a:r>
            <a:endParaRPr b="1" i="0" sz="1200" u="none" cap="none" strike="noStrike">
              <a:solidFill>
                <a:srgbClr val="082D49"/>
              </a:solidFill>
              <a:latin typeface="Roboto"/>
              <a:ea typeface="Roboto"/>
              <a:cs typeface="Roboto"/>
              <a:sym typeface="Roboto"/>
            </a:endParaRPr>
          </a:p>
        </p:txBody>
      </p:sp>
      <p:sp>
        <p:nvSpPr>
          <p:cNvPr id="674" name="Google Shape;674;p69"/>
          <p:cNvSpPr txBox="1"/>
          <p:nvPr>
            <p:ph idx="1" type="subTitle"/>
          </p:nvPr>
        </p:nvSpPr>
        <p:spPr>
          <a:xfrm>
            <a:off x="691367" y="3010533"/>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100"/>
              <a:buNone/>
              <a:defRPr sz="1100"/>
            </a:lvl1pPr>
            <a:lvl2pPr lvl="1" algn="l">
              <a:lnSpc>
                <a:spcPct val="115000"/>
              </a:lnSpc>
              <a:spcBef>
                <a:spcPts val="0"/>
              </a:spcBef>
              <a:spcAft>
                <a:spcPts val="0"/>
              </a:spcAft>
              <a:buSzPts val="1100"/>
              <a:buNone/>
              <a:defRPr sz="1100"/>
            </a:lvl2pPr>
            <a:lvl3pPr lvl="2" algn="l">
              <a:lnSpc>
                <a:spcPct val="115000"/>
              </a:lnSpc>
              <a:spcBef>
                <a:spcPts val="0"/>
              </a:spcBef>
              <a:spcAft>
                <a:spcPts val="0"/>
              </a:spcAft>
              <a:buSzPts val="1100"/>
              <a:buNone/>
              <a:defRPr sz="1100"/>
            </a:lvl3pPr>
            <a:lvl4pPr lvl="3" algn="l">
              <a:lnSpc>
                <a:spcPct val="115000"/>
              </a:lnSpc>
              <a:spcBef>
                <a:spcPts val="0"/>
              </a:spcBef>
              <a:spcAft>
                <a:spcPts val="0"/>
              </a:spcAft>
              <a:buSzPts val="1100"/>
              <a:buNone/>
              <a:defRPr sz="1100"/>
            </a:lvl4pPr>
            <a:lvl5pPr lvl="4" algn="l">
              <a:lnSpc>
                <a:spcPct val="115000"/>
              </a:lnSpc>
              <a:spcBef>
                <a:spcPts val="0"/>
              </a:spcBef>
              <a:spcAft>
                <a:spcPts val="0"/>
              </a:spcAft>
              <a:buSzPts val="1100"/>
              <a:buNone/>
              <a:defRPr sz="1100"/>
            </a:lvl5pPr>
            <a:lvl6pPr lvl="5" algn="l">
              <a:lnSpc>
                <a:spcPct val="115000"/>
              </a:lnSpc>
              <a:spcBef>
                <a:spcPts val="0"/>
              </a:spcBef>
              <a:spcAft>
                <a:spcPts val="0"/>
              </a:spcAft>
              <a:buSzPts val="1100"/>
              <a:buNone/>
              <a:defRPr sz="1100"/>
            </a:lvl6pPr>
            <a:lvl7pPr lvl="6" algn="l">
              <a:lnSpc>
                <a:spcPct val="115000"/>
              </a:lnSpc>
              <a:spcBef>
                <a:spcPts val="0"/>
              </a:spcBef>
              <a:spcAft>
                <a:spcPts val="0"/>
              </a:spcAft>
              <a:buSzPts val="1100"/>
              <a:buNone/>
              <a:defRPr sz="1100"/>
            </a:lvl7pPr>
            <a:lvl8pPr lvl="7" algn="l">
              <a:lnSpc>
                <a:spcPct val="115000"/>
              </a:lnSpc>
              <a:spcBef>
                <a:spcPts val="0"/>
              </a:spcBef>
              <a:spcAft>
                <a:spcPts val="0"/>
              </a:spcAft>
              <a:buSzPts val="1100"/>
              <a:buNone/>
              <a:defRPr sz="1100"/>
            </a:lvl8pPr>
            <a:lvl9pPr lvl="8" algn="l">
              <a:lnSpc>
                <a:spcPct val="115000"/>
              </a:lnSpc>
              <a:spcBef>
                <a:spcPts val="0"/>
              </a:spcBef>
              <a:spcAft>
                <a:spcPts val="0"/>
              </a:spcAft>
              <a:buSzPts val="1100"/>
              <a:buNone/>
              <a:defRPr sz="1100"/>
            </a:lvl9pPr>
          </a:lstStyle>
          <a:p/>
        </p:txBody>
      </p:sp>
      <p:sp>
        <p:nvSpPr>
          <p:cNvPr id="675" name="Google Shape;675;p69"/>
          <p:cNvSpPr txBox="1"/>
          <p:nvPr>
            <p:ph type="title"/>
          </p:nvPr>
        </p:nvSpPr>
        <p:spPr>
          <a:xfrm>
            <a:off x="691367" y="2785067"/>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p:txBody>
      </p:sp>
      <p:sp>
        <p:nvSpPr>
          <p:cNvPr id="676" name="Google Shape;676;p69"/>
          <p:cNvSpPr txBox="1"/>
          <p:nvPr>
            <p:ph idx="2" type="subTitle"/>
          </p:nvPr>
        </p:nvSpPr>
        <p:spPr>
          <a:xfrm>
            <a:off x="2991317" y="3010533"/>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100"/>
              <a:buNone/>
              <a:defRPr sz="1100"/>
            </a:lvl1pPr>
            <a:lvl2pPr lvl="1" algn="l">
              <a:lnSpc>
                <a:spcPct val="115000"/>
              </a:lnSpc>
              <a:spcBef>
                <a:spcPts val="0"/>
              </a:spcBef>
              <a:spcAft>
                <a:spcPts val="0"/>
              </a:spcAft>
              <a:buSzPts val="1100"/>
              <a:buNone/>
              <a:defRPr sz="1100"/>
            </a:lvl2pPr>
            <a:lvl3pPr lvl="2" algn="l">
              <a:lnSpc>
                <a:spcPct val="115000"/>
              </a:lnSpc>
              <a:spcBef>
                <a:spcPts val="0"/>
              </a:spcBef>
              <a:spcAft>
                <a:spcPts val="0"/>
              </a:spcAft>
              <a:buSzPts val="1100"/>
              <a:buNone/>
              <a:defRPr sz="1100"/>
            </a:lvl3pPr>
            <a:lvl4pPr lvl="3" algn="l">
              <a:lnSpc>
                <a:spcPct val="115000"/>
              </a:lnSpc>
              <a:spcBef>
                <a:spcPts val="0"/>
              </a:spcBef>
              <a:spcAft>
                <a:spcPts val="0"/>
              </a:spcAft>
              <a:buSzPts val="1100"/>
              <a:buNone/>
              <a:defRPr sz="1100"/>
            </a:lvl4pPr>
            <a:lvl5pPr lvl="4" algn="l">
              <a:lnSpc>
                <a:spcPct val="115000"/>
              </a:lnSpc>
              <a:spcBef>
                <a:spcPts val="0"/>
              </a:spcBef>
              <a:spcAft>
                <a:spcPts val="0"/>
              </a:spcAft>
              <a:buSzPts val="1100"/>
              <a:buNone/>
              <a:defRPr sz="1100"/>
            </a:lvl5pPr>
            <a:lvl6pPr lvl="5" algn="l">
              <a:lnSpc>
                <a:spcPct val="115000"/>
              </a:lnSpc>
              <a:spcBef>
                <a:spcPts val="0"/>
              </a:spcBef>
              <a:spcAft>
                <a:spcPts val="0"/>
              </a:spcAft>
              <a:buSzPts val="1100"/>
              <a:buNone/>
              <a:defRPr sz="1100"/>
            </a:lvl6pPr>
            <a:lvl7pPr lvl="6" algn="l">
              <a:lnSpc>
                <a:spcPct val="115000"/>
              </a:lnSpc>
              <a:spcBef>
                <a:spcPts val="0"/>
              </a:spcBef>
              <a:spcAft>
                <a:spcPts val="0"/>
              </a:spcAft>
              <a:buSzPts val="1100"/>
              <a:buNone/>
              <a:defRPr sz="1100"/>
            </a:lvl7pPr>
            <a:lvl8pPr lvl="7" algn="l">
              <a:lnSpc>
                <a:spcPct val="115000"/>
              </a:lnSpc>
              <a:spcBef>
                <a:spcPts val="0"/>
              </a:spcBef>
              <a:spcAft>
                <a:spcPts val="0"/>
              </a:spcAft>
              <a:buSzPts val="1100"/>
              <a:buNone/>
              <a:defRPr sz="1100"/>
            </a:lvl8pPr>
            <a:lvl9pPr lvl="8" algn="l">
              <a:lnSpc>
                <a:spcPct val="115000"/>
              </a:lnSpc>
              <a:spcBef>
                <a:spcPts val="0"/>
              </a:spcBef>
              <a:spcAft>
                <a:spcPts val="0"/>
              </a:spcAft>
              <a:buSzPts val="1100"/>
              <a:buNone/>
              <a:defRPr sz="1100"/>
            </a:lvl9pPr>
          </a:lstStyle>
          <a:p/>
        </p:txBody>
      </p:sp>
      <p:sp>
        <p:nvSpPr>
          <p:cNvPr id="677" name="Google Shape;677;p69"/>
          <p:cNvSpPr txBox="1"/>
          <p:nvPr>
            <p:ph idx="3" type="title"/>
          </p:nvPr>
        </p:nvSpPr>
        <p:spPr>
          <a:xfrm>
            <a:off x="2991334" y="2785067"/>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p:txBody>
      </p:sp>
      <p:sp>
        <p:nvSpPr>
          <p:cNvPr id="678" name="Google Shape;678;p69"/>
          <p:cNvSpPr txBox="1"/>
          <p:nvPr>
            <p:ph idx="4" type="subTitle"/>
          </p:nvPr>
        </p:nvSpPr>
        <p:spPr>
          <a:xfrm>
            <a:off x="5638600" y="3010533"/>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79" name="Google Shape;679;p69"/>
          <p:cNvSpPr txBox="1"/>
          <p:nvPr>
            <p:ph idx="5" type="title"/>
          </p:nvPr>
        </p:nvSpPr>
        <p:spPr>
          <a:xfrm>
            <a:off x="5638600" y="2785067"/>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0" name="Google Shape;680;p69"/>
          <p:cNvSpPr txBox="1"/>
          <p:nvPr>
            <p:ph idx="6" type="subTitle"/>
          </p:nvPr>
        </p:nvSpPr>
        <p:spPr>
          <a:xfrm>
            <a:off x="7938550" y="3010533"/>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1" name="Google Shape;681;p69"/>
          <p:cNvSpPr txBox="1"/>
          <p:nvPr>
            <p:ph idx="7" type="title"/>
          </p:nvPr>
        </p:nvSpPr>
        <p:spPr>
          <a:xfrm>
            <a:off x="7938568" y="2785067"/>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2" name="Google Shape;682;p69"/>
          <p:cNvSpPr txBox="1"/>
          <p:nvPr>
            <p:ph idx="8" type="subTitle"/>
          </p:nvPr>
        </p:nvSpPr>
        <p:spPr>
          <a:xfrm>
            <a:off x="2051533" y="5254667"/>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3" name="Google Shape;683;p69"/>
          <p:cNvSpPr txBox="1"/>
          <p:nvPr>
            <p:ph idx="9" type="title"/>
          </p:nvPr>
        </p:nvSpPr>
        <p:spPr>
          <a:xfrm>
            <a:off x="2051533" y="5029200"/>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4" name="Google Shape;684;p69"/>
          <p:cNvSpPr txBox="1"/>
          <p:nvPr>
            <p:ph idx="13" type="subTitle"/>
          </p:nvPr>
        </p:nvSpPr>
        <p:spPr>
          <a:xfrm>
            <a:off x="4351483" y="5254667"/>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5" name="Google Shape;685;p69"/>
          <p:cNvSpPr txBox="1"/>
          <p:nvPr>
            <p:ph idx="14" type="title"/>
          </p:nvPr>
        </p:nvSpPr>
        <p:spPr>
          <a:xfrm>
            <a:off x="4351501" y="5029200"/>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6" name="Google Shape;686;p69"/>
          <p:cNvSpPr txBox="1"/>
          <p:nvPr>
            <p:ph idx="15" type="subTitle"/>
          </p:nvPr>
        </p:nvSpPr>
        <p:spPr>
          <a:xfrm>
            <a:off x="6858000" y="5254667"/>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7" name="Google Shape;687;p69"/>
          <p:cNvSpPr txBox="1"/>
          <p:nvPr>
            <p:ph idx="16" type="title"/>
          </p:nvPr>
        </p:nvSpPr>
        <p:spPr>
          <a:xfrm>
            <a:off x="6858000" y="5029200"/>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8" name="Google Shape;688;p69"/>
          <p:cNvSpPr txBox="1"/>
          <p:nvPr>
            <p:ph idx="17" type="subTitle"/>
          </p:nvPr>
        </p:nvSpPr>
        <p:spPr>
          <a:xfrm>
            <a:off x="9157950" y="5254667"/>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9" name="Google Shape;689;p69"/>
          <p:cNvSpPr txBox="1"/>
          <p:nvPr>
            <p:ph idx="18" type="title"/>
          </p:nvPr>
        </p:nvSpPr>
        <p:spPr>
          <a:xfrm>
            <a:off x="9157968" y="5029200"/>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90" name="Google Shape;690;p69"/>
          <p:cNvSpPr txBox="1"/>
          <p:nvPr>
            <p:ph idx="19"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91" name="Google Shape;691;p69"/>
          <p:cNvSpPr txBox="1"/>
          <p:nvPr>
            <p:ph idx="20"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6">
  <p:cSld name="CUSTOM_15">
    <p:spTree>
      <p:nvGrpSpPr>
        <p:cNvPr id="692" name="Shape 692"/>
        <p:cNvGrpSpPr/>
        <p:nvPr/>
      </p:nvGrpSpPr>
      <p:grpSpPr>
        <a:xfrm>
          <a:off x="0" y="0"/>
          <a:ext cx="0" cy="0"/>
          <a:chOff x="0" y="0"/>
          <a:chExt cx="0" cy="0"/>
        </a:xfrm>
      </p:grpSpPr>
      <p:sp>
        <p:nvSpPr>
          <p:cNvPr id="693" name="Google Shape;693;p70"/>
          <p:cNvSpPr/>
          <p:nvPr/>
        </p:nvSpPr>
        <p:spPr>
          <a:xfrm>
            <a:off x="4358483" y="3039458"/>
            <a:ext cx="3178800" cy="879900"/>
          </a:xfrm>
          <a:prstGeom prst="trapezoid">
            <a:avLst>
              <a:gd fmla="val 69509" name="adj"/>
            </a:avLst>
          </a:prstGeom>
          <a:solidFill>
            <a:srgbClr val="2E5E7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1" i="0" lang="en-US" sz="2700" u="none" cap="none" strike="noStrike">
                <a:solidFill>
                  <a:srgbClr val="FFFFFF"/>
                </a:solidFill>
                <a:latin typeface="Roboto"/>
                <a:ea typeface="Roboto"/>
                <a:cs typeface="Roboto"/>
                <a:sym typeface="Roboto"/>
              </a:rPr>
              <a:t>B</a:t>
            </a:r>
            <a:endParaRPr b="1" i="0" sz="1900" u="none" cap="none" strike="noStrike">
              <a:solidFill>
                <a:srgbClr val="FFFFFF"/>
              </a:solidFill>
              <a:latin typeface="Arial"/>
              <a:ea typeface="Arial"/>
              <a:cs typeface="Arial"/>
              <a:sym typeface="Arial"/>
            </a:endParaRPr>
          </a:p>
        </p:txBody>
      </p:sp>
      <p:sp>
        <p:nvSpPr>
          <p:cNvPr id="694" name="Google Shape;694;p70"/>
          <p:cNvSpPr/>
          <p:nvPr/>
        </p:nvSpPr>
        <p:spPr>
          <a:xfrm>
            <a:off x="3656865" y="4156508"/>
            <a:ext cx="4575600" cy="879900"/>
          </a:xfrm>
          <a:prstGeom prst="trapezoid">
            <a:avLst>
              <a:gd fmla="val 68291" name="adj"/>
            </a:avLst>
          </a:prstGeom>
          <a:solidFill>
            <a:srgbClr val="1475D4"/>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1" i="0" lang="en-US" sz="2700" u="none" cap="none" strike="noStrike">
                <a:solidFill>
                  <a:srgbClr val="FFFFFF"/>
                </a:solidFill>
                <a:latin typeface="Roboto"/>
                <a:ea typeface="Roboto"/>
                <a:cs typeface="Roboto"/>
                <a:sym typeface="Roboto"/>
              </a:rPr>
              <a:t>C</a:t>
            </a:r>
            <a:endParaRPr b="0" i="0" sz="1900" u="none" cap="none" strike="noStrike">
              <a:solidFill>
                <a:srgbClr val="FFFFFF"/>
              </a:solidFill>
              <a:latin typeface="Arial"/>
              <a:ea typeface="Arial"/>
              <a:cs typeface="Arial"/>
              <a:sym typeface="Arial"/>
            </a:endParaRPr>
          </a:p>
        </p:txBody>
      </p:sp>
      <p:sp>
        <p:nvSpPr>
          <p:cNvPr id="695" name="Google Shape;695;p70"/>
          <p:cNvSpPr/>
          <p:nvPr/>
        </p:nvSpPr>
        <p:spPr>
          <a:xfrm>
            <a:off x="5102467" y="1328417"/>
            <a:ext cx="1684500" cy="1399200"/>
          </a:xfrm>
          <a:prstGeom prst="triangle">
            <a:avLst>
              <a:gd fmla="val 51543" name="adj"/>
            </a:avLst>
          </a:prstGeom>
          <a:solidFill>
            <a:srgbClr val="FCB912"/>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28363B"/>
                </a:solidFill>
                <a:latin typeface="Roboto"/>
                <a:ea typeface="Roboto"/>
                <a:cs typeface="Roboto"/>
                <a:sym typeface="Roboto"/>
              </a:rPr>
              <a:t>A</a:t>
            </a:r>
            <a:endParaRPr b="1" i="0" sz="2700" u="none" cap="none" strike="noStrike">
              <a:solidFill>
                <a:srgbClr val="28363B"/>
              </a:solidFill>
              <a:latin typeface="Roboto"/>
              <a:ea typeface="Roboto"/>
              <a:cs typeface="Roboto"/>
              <a:sym typeface="Roboto"/>
            </a:endParaRPr>
          </a:p>
        </p:txBody>
      </p:sp>
      <p:sp>
        <p:nvSpPr>
          <p:cNvPr id="696" name="Google Shape;696;p70"/>
          <p:cNvSpPr/>
          <p:nvPr/>
        </p:nvSpPr>
        <p:spPr>
          <a:xfrm>
            <a:off x="2994500" y="5273560"/>
            <a:ext cx="5918700" cy="879900"/>
          </a:xfrm>
          <a:prstGeom prst="trapezoid">
            <a:avLst>
              <a:gd fmla="val 68291" name="adj"/>
            </a:avLst>
          </a:prstGeom>
          <a:solidFill>
            <a:srgbClr val="082D49"/>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1" i="0" lang="en-US" sz="2700" u="none" cap="none" strike="noStrike">
                <a:solidFill>
                  <a:srgbClr val="FFFFFF"/>
                </a:solidFill>
                <a:latin typeface="Roboto"/>
                <a:ea typeface="Roboto"/>
                <a:cs typeface="Roboto"/>
                <a:sym typeface="Roboto"/>
              </a:rPr>
              <a:t>D</a:t>
            </a:r>
            <a:endParaRPr b="0" i="0" sz="1900" u="none" cap="none" strike="noStrike">
              <a:solidFill>
                <a:srgbClr val="FFFFFF"/>
              </a:solidFill>
              <a:latin typeface="Arial"/>
              <a:ea typeface="Arial"/>
              <a:cs typeface="Arial"/>
              <a:sym typeface="Arial"/>
            </a:endParaRPr>
          </a:p>
        </p:txBody>
      </p:sp>
      <p:cxnSp>
        <p:nvCxnSpPr>
          <p:cNvPr id="697" name="Google Shape;697;p70"/>
          <p:cNvCxnSpPr/>
          <p:nvPr/>
        </p:nvCxnSpPr>
        <p:spPr>
          <a:xfrm rot="10800000">
            <a:off x="6300100" y="2465333"/>
            <a:ext cx="2181300" cy="0"/>
          </a:xfrm>
          <a:prstGeom prst="straightConnector1">
            <a:avLst/>
          </a:prstGeom>
          <a:noFill/>
          <a:ln cap="rnd" cmpd="sng" w="9525">
            <a:solidFill>
              <a:srgbClr val="2E5E73"/>
            </a:solidFill>
            <a:prstDash val="solid"/>
            <a:round/>
            <a:headEnd len="sm" w="sm" type="none"/>
            <a:tailEnd len="med" w="med" type="oval"/>
          </a:ln>
        </p:spPr>
      </p:cxnSp>
      <p:cxnSp>
        <p:nvCxnSpPr>
          <p:cNvPr id="698" name="Google Shape;698;p70"/>
          <p:cNvCxnSpPr/>
          <p:nvPr/>
        </p:nvCxnSpPr>
        <p:spPr>
          <a:xfrm rot="10800000">
            <a:off x="7379200" y="4596500"/>
            <a:ext cx="2181300" cy="0"/>
          </a:xfrm>
          <a:prstGeom prst="straightConnector1">
            <a:avLst/>
          </a:prstGeom>
          <a:noFill/>
          <a:ln cap="rnd" cmpd="sng" w="9525">
            <a:solidFill>
              <a:srgbClr val="2E5E73"/>
            </a:solidFill>
            <a:prstDash val="solid"/>
            <a:round/>
            <a:headEnd len="sm" w="sm" type="none"/>
            <a:tailEnd len="med" w="med" type="oval"/>
          </a:ln>
        </p:spPr>
      </p:cxnSp>
      <p:cxnSp>
        <p:nvCxnSpPr>
          <p:cNvPr id="699" name="Google Shape;699;p70"/>
          <p:cNvCxnSpPr/>
          <p:nvPr/>
        </p:nvCxnSpPr>
        <p:spPr>
          <a:xfrm rot="10800000">
            <a:off x="2740933" y="3479467"/>
            <a:ext cx="2181300" cy="0"/>
          </a:xfrm>
          <a:prstGeom prst="straightConnector1">
            <a:avLst/>
          </a:prstGeom>
          <a:noFill/>
          <a:ln cap="rnd" cmpd="sng" w="9525">
            <a:solidFill>
              <a:srgbClr val="2E5E73"/>
            </a:solidFill>
            <a:prstDash val="solid"/>
            <a:round/>
            <a:headEnd len="med" w="med" type="oval"/>
            <a:tailEnd len="sm" w="sm" type="none"/>
          </a:ln>
        </p:spPr>
      </p:cxnSp>
      <p:cxnSp>
        <p:nvCxnSpPr>
          <p:cNvPr id="700" name="Google Shape;700;p70"/>
          <p:cNvCxnSpPr>
            <a:endCxn id="696" idx="1"/>
          </p:cNvCxnSpPr>
          <p:nvPr/>
        </p:nvCxnSpPr>
        <p:spPr>
          <a:xfrm rot="10800000">
            <a:off x="3294946" y="5713510"/>
            <a:ext cx="605100" cy="0"/>
          </a:xfrm>
          <a:prstGeom prst="straightConnector1">
            <a:avLst/>
          </a:prstGeom>
          <a:noFill/>
          <a:ln cap="rnd" cmpd="sng" w="9525">
            <a:solidFill>
              <a:srgbClr val="FFFFFF"/>
            </a:solidFill>
            <a:prstDash val="solid"/>
            <a:round/>
            <a:headEnd len="med" w="med" type="oval"/>
            <a:tailEnd len="sm" w="sm" type="none"/>
          </a:ln>
        </p:spPr>
      </p:cxnSp>
      <p:cxnSp>
        <p:nvCxnSpPr>
          <p:cNvPr id="701" name="Google Shape;701;p70"/>
          <p:cNvCxnSpPr>
            <a:stCxn id="696" idx="1"/>
          </p:cNvCxnSpPr>
          <p:nvPr/>
        </p:nvCxnSpPr>
        <p:spPr>
          <a:xfrm rot="10800000">
            <a:off x="1737646" y="5713510"/>
            <a:ext cx="1557300" cy="0"/>
          </a:xfrm>
          <a:prstGeom prst="straightConnector1">
            <a:avLst/>
          </a:prstGeom>
          <a:noFill/>
          <a:ln cap="rnd" cmpd="sng" w="9525">
            <a:solidFill>
              <a:srgbClr val="2E5E73"/>
            </a:solidFill>
            <a:prstDash val="solid"/>
            <a:round/>
            <a:headEnd len="sm" w="sm" type="none"/>
            <a:tailEnd len="sm" w="sm" type="none"/>
          </a:ln>
        </p:spPr>
      </p:cxnSp>
      <p:sp>
        <p:nvSpPr>
          <p:cNvPr id="702" name="Google Shape;702;p70"/>
          <p:cNvSpPr txBox="1"/>
          <p:nvPr/>
        </p:nvSpPr>
        <p:spPr>
          <a:xfrm>
            <a:off x="6908233" y="1972933"/>
            <a:ext cx="1684500" cy="4923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Heading here</a:t>
            </a:r>
            <a:endParaRPr b="1" i="0" sz="1600" u="none" cap="none" strike="noStrike">
              <a:solidFill>
                <a:srgbClr val="2E5E73"/>
              </a:solidFill>
              <a:latin typeface="Arial"/>
              <a:ea typeface="Arial"/>
              <a:cs typeface="Arial"/>
              <a:sym typeface="Arial"/>
            </a:endParaRPr>
          </a:p>
        </p:txBody>
      </p:sp>
      <p:sp>
        <p:nvSpPr>
          <p:cNvPr id="703" name="Google Shape;703;p70"/>
          <p:cNvSpPr txBox="1"/>
          <p:nvPr/>
        </p:nvSpPr>
        <p:spPr>
          <a:xfrm>
            <a:off x="2611700" y="2987033"/>
            <a:ext cx="1684500" cy="492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Heading here</a:t>
            </a:r>
            <a:endParaRPr b="1" i="0" sz="1600" u="none" cap="none" strike="noStrike">
              <a:solidFill>
                <a:srgbClr val="2E5E73"/>
              </a:solidFill>
              <a:latin typeface="Arial"/>
              <a:ea typeface="Arial"/>
              <a:cs typeface="Arial"/>
              <a:sym typeface="Arial"/>
            </a:endParaRPr>
          </a:p>
        </p:txBody>
      </p:sp>
      <p:sp>
        <p:nvSpPr>
          <p:cNvPr id="704" name="Google Shape;704;p70"/>
          <p:cNvSpPr txBox="1"/>
          <p:nvPr/>
        </p:nvSpPr>
        <p:spPr>
          <a:xfrm>
            <a:off x="1610567" y="5221167"/>
            <a:ext cx="1684500" cy="492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Heading here</a:t>
            </a:r>
            <a:endParaRPr b="1" i="0" sz="1600" u="none" cap="none" strike="noStrike">
              <a:solidFill>
                <a:srgbClr val="2E5E73"/>
              </a:solidFill>
              <a:latin typeface="Arial"/>
              <a:ea typeface="Arial"/>
              <a:cs typeface="Arial"/>
              <a:sym typeface="Arial"/>
            </a:endParaRPr>
          </a:p>
        </p:txBody>
      </p:sp>
      <p:pic>
        <p:nvPicPr>
          <p:cNvPr id="705" name="Google Shape;705;p70"/>
          <p:cNvPicPr preferRelativeResize="0"/>
          <p:nvPr/>
        </p:nvPicPr>
        <p:blipFill rotWithShape="1">
          <a:blip r:embed="rId2">
            <a:alphaModFix/>
          </a:blip>
          <a:srcRect b="0" l="0" r="0" t="0"/>
          <a:stretch/>
        </p:blipFill>
        <p:spPr>
          <a:xfrm>
            <a:off x="714727" y="5269232"/>
            <a:ext cx="798773" cy="763600"/>
          </a:xfrm>
          <a:prstGeom prst="rect">
            <a:avLst/>
          </a:prstGeom>
          <a:noFill/>
          <a:ln>
            <a:noFill/>
          </a:ln>
        </p:spPr>
      </p:pic>
      <p:pic>
        <p:nvPicPr>
          <p:cNvPr id="706" name="Google Shape;706;p70"/>
          <p:cNvPicPr preferRelativeResize="0"/>
          <p:nvPr/>
        </p:nvPicPr>
        <p:blipFill rotWithShape="1">
          <a:blip r:embed="rId3">
            <a:alphaModFix/>
          </a:blip>
          <a:srcRect b="0" l="0" r="0" t="0"/>
          <a:stretch/>
        </p:blipFill>
        <p:spPr>
          <a:xfrm>
            <a:off x="1619705" y="2851432"/>
            <a:ext cx="929597" cy="763600"/>
          </a:xfrm>
          <a:prstGeom prst="rect">
            <a:avLst/>
          </a:prstGeom>
          <a:noFill/>
          <a:ln>
            <a:noFill/>
          </a:ln>
        </p:spPr>
      </p:pic>
      <p:pic>
        <p:nvPicPr>
          <p:cNvPr id="707" name="Google Shape;707;p70"/>
          <p:cNvPicPr preferRelativeResize="0"/>
          <p:nvPr/>
        </p:nvPicPr>
        <p:blipFill rotWithShape="1">
          <a:blip r:embed="rId4">
            <a:alphaModFix/>
          </a:blip>
          <a:srcRect b="0" l="0" r="0" t="0"/>
          <a:stretch/>
        </p:blipFill>
        <p:spPr>
          <a:xfrm>
            <a:off x="8704762" y="2002200"/>
            <a:ext cx="753210" cy="763600"/>
          </a:xfrm>
          <a:prstGeom prst="rect">
            <a:avLst/>
          </a:prstGeom>
          <a:noFill/>
          <a:ln>
            <a:noFill/>
          </a:ln>
        </p:spPr>
      </p:pic>
      <p:pic>
        <p:nvPicPr>
          <p:cNvPr id="708" name="Google Shape;708;p70"/>
          <p:cNvPicPr preferRelativeResize="0"/>
          <p:nvPr/>
        </p:nvPicPr>
        <p:blipFill rotWithShape="1">
          <a:blip r:embed="rId5">
            <a:alphaModFix/>
          </a:blip>
          <a:srcRect b="0" l="0" r="0" t="0"/>
          <a:stretch/>
        </p:blipFill>
        <p:spPr>
          <a:xfrm>
            <a:off x="9765265" y="4083731"/>
            <a:ext cx="798767" cy="1025540"/>
          </a:xfrm>
          <a:prstGeom prst="rect">
            <a:avLst/>
          </a:prstGeom>
          <a:noFill/>
          <a:ln>
            <a:noFill/>
          </a:ln>
        </p:spPr>
      </p:pic>
      <p:cxnSp>
        <p:nvCxnSpPr>
          <p:cNvPr id="709" name="Google Shape;709;p70"/>
          <p:cNvCxnSpPr>
            <a:endCxn id="693" idx="1"/>
          </p:cNvCxnSpPr>
          <p:nvPr/>
        </p:nvCxnSpPr>
        <p:spPr>
          <a:xfrm rot="10800000">
            <a:off x="4664288" y="3479408"/>
            <a:ext cx="355500" cy="0"/>
          </a:xfrm>
          <a:prstGeom prst="straightConnector1">
            <a:avLst/>
          </a:prstGeom>
          <a:noFill/>
          <a:ln cap="rnd" cmpd="sng" w="9525">
            <a:solidFill>
              <a:srgbClr val="FFFFFF"/>
            </a:solidFill>
            <a:prstDash val="solid"/>
            <a:round/>
            <a:headEnd len="med" w="med" type="oval"/>
            <a:tailEnd len="sm" w="sm" type="none"/>
          </a:ln>
        </p:spPr>
      </p:cxnSp>
      <p:cxnSp>
        <p:nvCxnSpPr>
          <p:cNvPr id="710" name="Google Shape;710;p70"/>
          <p:cNvCxnSpPr>
            <a:stCxn id="694" idx="3"/>
          </p:cNvCxnSpPr>
          <p:nvPr/>
        </p:nvCxnSpPr>
        <p:spPr>
          <a:xfrm rot="10800000">
            <a:off x="7379119" y="4596458"/>
            <a:ext cx="552900" cy="0"/>
          </a:xfrm>
          <a:prstGeom prst="straightConnector1">
            <a:avLst/>
          </a:prstGeom>
          <a:noFill/>
          <a:ln cap="rnd" cmpd="sng" w="9525">
            <a:solidFill>
              <a:srgbClr val="FFFFFF"/>
            </a:solidFill>
            <a:prstDash val="solid"/>
            <a:round/>
            <a:headEnd len="sm" w="sm" type="none"/>
            <a:tailEnd len="med" w="med" type="oval"/>
          </a:ln>
        </p:spPr>
      </p:cxnSp>
      <p:sp>
        <p:nvSpPr>
          <p:cNvPr id="711" name="Google Shape;711;p70"/>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12" name="Google Shape;712;p70"/>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13" name="Google Shape;713;p70"/>
          <p:cNvSpPr txBox="1"/>
          <p:nvPr/>
        </p:nvSpPr>
        <p:spPr>
          <a:xfrm>
            <a:off x="7876100" y="4073333"/>
            <a:ext cx="1684500" cy="4923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Heading here</a:t>
            </a:r>
            <a:endParaRPr b="1" i="0" sz="1600" u="none" cap="none" strike="noStrike">
              <a:solidFill>
                <a:srgbClr val="2E5E73"/>
              </a:solidFill>
              <a:latin typeface="Arial"/>
              <a:ea typeface="Arial"/>
              <a:cs typeface="Arial"/>
              <a:sym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7">
  <p:cSld name="CUSTOM_16">
    <p:spTree>
      <p:nvGrpSpPr>
        <p:cNvPr id="714" name="Shape 714"/>
        <p:cNvGrpSpPr/>
        <p:nvPr/>
      </p:nvGrpSpPr>
      <p:grpSpPr>
        <a:xfrm>
          <a:off x="0" y="0"/>
          <a:ext cx="0" cy="0"/>
          <a:chOff x="0" y="0"/>
          <a:chExt cx="0" cy="0"/>
        </a:xfrm>
      </p:grpSpPr>
      <p:cxnSp>
        <p:nvCxnSpPr>
          <p:cNvPr id="715" name="Google Shape;715;p71"/>
          <p:cNvCxnSpPr/>
          <p:nvPr/>
        </p:nvCxnSpPr>
        <p:spPr>
          <a:xfrm rot="10800000">
            <a:off x="6645664" y="5306467"/>
            <a:ext cx="4309200" cy="0"/>
          </a:xfrm>
          <a:prstGeom prst="straightConnector1">
            <a:avLst/>
          </a:prstGeom>
          <a:noFill/>
          <a:ln cap="flat" cmpd="sng" w="9525">
            <a:solidFill>
              <a:srgbClr val="A9B7C0"/>
            </a:solidFill>
            <a:prstDash val="solid"/>
            <a:round/>
            <a:headEnd len="sm" w="sm" type="none"/>
            <a:tailEnd len="sm" w="sm" type="none"/>
          </a:ln>
        </p:spPr>
      </p:cxnSp>
      <p:cxnSp>
        <p:nvCxnSpPr>
          <p:cNvPr id="716" name="Google Shape;716;p71"/>
          <p:cNvCxnSpPr/>
          <p:nvPr/>
        </p:nvCxnSpPr>
        <p:spPr>
          <a:xfrm rot="10800000">
            <a:off x="7464964" y="3680867"/>
            <a:ext cx="3489900" cy="0"/>
          </a:xfrm>
          <a:prstGeom prst="straightConnector1">
            <a:avLst/>
          </a:prstGeom>
          <a:noFill/>
          <a:ln cap="flat" cmpd="sng" w="9525">
            <a:solidFill>
              <a:srgbClr val="A9B7C0"/>
            </a:solidFill>
            <a:prstDash val="solid"/>
            <a:round/>
            <a:headEnd len="sm" w="sm" type="none"/>
            <a:tailEnd len="sm" w="sm" type="none"/>
          </a:ln>
        </p:spPr>
      </p:cxnSp>
      <p:cxnSp>
        <p:nvCxnSpPr>
          <p:cNvPr id="717" name="Google Shape;717;p71"/>
          <p:cNvCxnSpPr/>
          <p:nvPr/>
        </p:nvCxnSpPr>
        <p:spPr>
          <a:xfrm rot="10800000">
            <a:off x="6887767" y="2155733"/>
            <a:ext cx="4067100" cy="0"/>
          </a:xfrm>
          <a:prstGeom prst="straightConnector1">
            <a:avLst/>
          </a:prstGeom>
          <a:noFill/>
          <a:ln cap="flat" cmpd="sng" w="9525">
            <a:solidFill>
              <a:srgbClr val="A9B7C0"/>
            </a:solidFill>
            <a:prstDash val="solid"/>
            <a:round/>
            <a:headEnd len="sm" w="sm" type="none"/>
            <a:tailEnd len="sm" w="sm" type="none"/>
          </a:ln>
        </p:spPr>
      </p:cxnSp>
      <p:cxnSp>
        <p:nvCxnSpPr>
          <p:cNvPr id="718" name="Google Shape;718;p71"/>
          <p:cNvCxnSpPr/>
          <p:nvPr/>
        </p:nvCxnSpPr>
        <p:spPr>
          <a:xfrm rot="10800000">
            <a:off x="609767" y="4595267"/>
            <a:ext cx="4041900" cy="0"/>
          </a:xfrm>
          <a:prstGeom prst="straightConnector1">
            <a:avLst/>
          </a:prstGeom>
          <a:noFill/>
          <a:ln cap="flat" cmpd="sng" w="9525">
            <a:solidFill>
              <a:srgbClr val="A9B7C0"/>
            </a:solidFill>
            <a:prstDash val="solid"/>
            <a:round/>
            <a:headEnd len="sm" w="sm" type="none"/>
            <a:tailEnd len="sm" w="sm" type="none"/>
          </a:ln>
        </p:spPr>
      </p:cxnSp>
      <p:cxnSp>
        <p:nvCxnSpPr>
          <p:cNvPr id="719" name="Google Shape;719;p71"/>
          <p:cNvCxnSpPr/>
          <p:nvPr/>
        </p:nvCxnSpPr>
        <p:spPr>
          <a:xfrm rot="10800000">
            <a:off x="609833" y="2766467"/>
            <a:ext cx="4543500" cy="0"/>
          </a:xfrm>
          <a:prstGeom prst="straightConnector1">
            <a:avLst/>
          </a:prstGeom>
          <a:noFill/>
          <a:ln cap="flat" cmpd="sng" w="9525">
            <a:solidFill>
              <a:srgbClr val="2E5E73"/>
            </a:solidFill>
            <a:prstDash val="solid"/>
            <a:round/>
            <a:headEnd len="sm" w="sm" type="none"/>
            <a:tailEnd len="sm" w="sm" type="none"/>
          </a:ln>
        </p:spPr>
      </p:cxnSp>
      <p:sp>
        <p:nvSpPr>
          <p:cNvPr id="720" name="Google Shape;720;p71"/>
          <p:cNvSpPr/>
          <p:nvPr/>
        </p:nvSpPr>
        <p:spPr>
          <a:xfrm rot="-4979432">
            <a:off x="4262206" y="1941760"/>
            <a:ext cx="3689979" cy="3695861"/>
          </a:xfrm>
          <a:prstGeom prst="blockArc">
            <a:avLst>
              <a:gd fmla="val 12602522" name="adj1"/>
              <a:gd fmla="val 16867657" name="adj2"/>
              <a:gd fmla="val 20844" name="adj3"/>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71"/>
          <p:cNvSpPr/>
          <p:nvPr/>
        </p:nvSpPr>
        <p:spPr>
          <a:xfrm rot="7923107">
            <a:off x="4233315" y="1938436"/>
            <a:ext cx="3699600" cy="3700334"/>
          </a:xfrm>
          <a:prstGeom prst="blockArc">
            <a:avLst>
              <a:gd fmla="val 12602522" name="adj1"/>
              <a:gd fmla="val 16867657" name="adj2"/>
              <a:gd fmla="val 20844" name="adj3"/>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71"/>
          <p:cNvSpPr/>
          <p:nvPr/>
        </p:nvSpPr>
        <p:spPr>
          <a:xfrm rot="3597600">
            <a:off x="4237799" y="1954573"/>
            <a:ext cx="3698728" cy="3702054"/>
          </a:xfrm>
          <a:prstGeom prst="blockArc">
            <a:avLst>
              <a:gd fmla="val 12602522" name="adj1"/>
              <a:gd fmla="val 16867657" name="adj2"/>
              <a:gd fmla="val 20844" name="adj3"/>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71"/>
          <p:cNvSpPr/>
          <p:nvPr/>
        </p:nvSpPr>
        <p:spPr>
          <a:xfrm rot="4023030">
            <a:off x="7093521" y="2960983"/>
            <a:ext cx="770159" cy="772093"/>
          </a:xfrm>
          <a:prstGeom prst="pie">
            <a:avLst>
              <a:gd fmla="val 6190354" name="adj1"/>
              <a:gd fmla="val 14996165" name="adj2"/>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71"/>
          <p:cNvSpPr/>
          <p:nvPr/>
        </p:nvSpPr>
        <p:spPr>
          <a:xfrm rot="-6817763">
            <a:off x="7090083" y="2948321"/>
            <a:ext cx="770173" cy="771978"/>
          </a:xfrm>
          <a:prstGeom prst="pie">
            <a:avLst>
              <a:gd fmla="val 4028252" name="adj1"/>
              <a:gd fmla="val 17183677" name="adj2"/>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71"/>
          <p:cNvSpPr/>
          <p:nvPr/>
        </p:nvSpPr>
        <p:spPr>
          <a:xfrm rot="-9361883">
            <a:off x="4246154" y="1930781"/>
            <a:ext cx="3702033" cy="3697803"/>
          </a:xfrm>
          <a:prstGeom prst="blockArc">
            <a:avLst>
              <a:gd fmla="val 12602522" name="adj1"/>
              <a:gd fmla="val 16867657" name="adj2"/>
              <a:gd fmla="val 20844" name="adj3"/>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71"/>
          <p:cNvSpPr/>
          <p:nvPr/>
        </p:nvSpPr>
        <p:spPr>
          <a:xfrm rot="-8939651">
            <a:off x="4866056" y="4589785"/>
            <a:ext cx="771075" cy="770923"/>
          </a:xfrm>
          <a:prstGeom prst="pie">
            <a:avLst>
              <a:gd fmla="val 6190354" name="adj1"/>
              <a:gd fmla="val 14996165" name="adj2"/>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71"/>
          <p:cNvSpPr/>
          <p:nvPr/>
        </p:nvSpPr>
        <p:spPr>
          <a:xfrm rot="1822031">
            <a:off x="4866394" y="4589502"/>
            <a:ext cx="770859" cy="770949"/>
          </a:xfrm>
          <a:prstGeom prst="pie">
            <a:avLst>
              <a:gd fmla="val 4028252" name="adj1"/>
              <a:gd fmla="val 17183677" name="adj2"/>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71"/>
          <p:cNvSpPr/>
          <p:nvPr/>
        </p:nvSpPr>
        <p:spPr>
          <a:xfrm rot="-599011">
            <a:off x="4252347" y="1956552"/>
            <a:ext cx="3703175" cy="3697474"/>
          </a:xfrm>
          <a:prstGeom prst="blockArc">
            <a:avLst>
              <a:gd fmla="val 12513247" name="adj1"/>
              <a:gd fmla="val 16867657" name="adj2"/>
              <a:gd fmla="val 20844" name="adj3"/>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71"/>
          <p:cNvSpPr/>
          <p:nvPr/>
        </p:nvSpPr>
        <p:spPr>
          <a:xfrm rot="-176551">
            <a:off x="5736581" y="1956506"/>
            <a:ext cx="771417" cy="771117"/>
          </a:xfrm>
          <a:prstGeom prst="pie">
            <a:avLst>
              <a:gd fmla="val 6190354" name="adj1"/>
              <a:gd fmla="val 14996165" name="adj2"/>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71"/>
          <p:cNvSpPr/>
          <p:nvPr/>
        </p:nvSpPr>
        <p:spPr>
          <a:xfrm rot="10584502">
            <a:off x="5736711" y="1956736"/>
            <a:ext cx="771014" cy="770715"/>
          </a:xfrm>
          <a:prstGeom prst="pie">
            <a:avLst>
              <a:gd fmla="val 4028252" name="adj1"/>
              <a:gd fmla="val 17183677" name="adj2"/>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71"/>
          <p:cNvSpPr/>
          <p:nvPr/>
        </p:nvSpPr>
        <p:spPr>
          <a:xfrm rot="8348103">
            <a:off x="6575270" y="4575294"/>
            <a:ext cx="770773" cy="771105"/>
          </a:xfrm>
          <a:prstGeom prst="pie">
            <a:avLst>
              <a:gd fmla="val 6190354" name="adj1"/>
              <a:gd fmla="val 14996165" name="adj2"/>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71"/>
          <p:cNvSpPr/>
          <p:nvPr/>
        </p:nvSpPr>
        <p:spPr>
          <a:xfrm rot="-2492679">
            <a:off x="6575386" y="4575137"/>
            <a:ext cx="770804" cy="771601"/>
          </a:xfrm>
          <a:prstGeom prst="pie">
            <a:avLst>
              <a:gd fmla="val 4028252" name="adj1"/>
              <a:gd fmla="val 17183677" name="adj2"/>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71"/>
          <p:cNvSpPr/>
          <p:nvPr/>
        </p:nvSpPr>
        <p:spPr>
          <a:xfrm rot="-4555551">
            <a:off x="4330852" y="2945875"/>
            <a:ext cx="769808" cy="771845"/>
          </a:xfrm>
          <a:prstGeom prst="pie">
            <a:avLst>
              <a:gd fmla="val 6190354" name="adj1"/>
              <a:gd fmla="val 14996165"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71"/>
          <p:cNvSpPr/>
          <p:nvPr/>
        </p:nvSpPr>
        <p:spPr>
          <a:xfrm rot="6205784">
            <a:off x="4330932" y="2945770"/>
            <a:ext cx="769851" cy="771894"/>
          </a:xfrm>
          <a:prstGeom prst="pie">
            <a:avLst>
              <a:gd fmla="val 4028252" name="adj1"/>
              <a:gd fmla="val 17183677"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71"/>
          <p:cNvSpPr txBox="1"/>
          <p:nvPr/>
        </p:nvSpPr>
        <p:spPr>
          <a:xfrm>
            <a:off x="7620000" y="2161133"/>
            <a:ext cx="37995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9E9E9E"/>
                </a:solidFill>
                <a:latin typeface="Roboto"/>
                <a:ea typeface="Roboto"/>
                <a:cs typeface="Roboto"/>
                <a:sym typeface="Roboto"/>
              </a:rPr>
              <a:t>Step 5 Goes Here: </a:t>
            </a:r>
            <a:br>
              <a:rPr b="1" i="0" lang="en-US" sz="1300" u="none" cap="none" strike="noStrike">
                <a:solidFill>
                  <a:srgbClr val="9E9E9E"/>
                </a:solidFill>
                <a:latin typeface="Roboto"/>
                <a:ea typeface="Roboto"/>
                <a:cs typeface="Roboto"/>
                <a:sym typeface="Roboto"/>
              </a:rPr>
            </a:br>
            <a:r>
              <a:rPr b="0" i="0" lang="en-US" sz="1300" u="none" cap="none" strike="noStrike">
                <a:solidFill>
                  <a:srgbClr val="9E9E9E"/>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p:txBody>
      </p:sp>
      <p:sp>
        <p:nvSpPr>
          <p:cNvPr id="736" name="Google Shape;736;p71"/>
          <p:cNvSpPr txBox="1"/>
          <p:nvPr/>
        </p:nvSpPr>
        <p:spPr>
          <a:xfrm>
            <a:off x="7620000" y="3685133"/>
            <a:ext cx="36327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9E9E9E"/>
                </a:solidFill>
                <a:latin typeface="Roboto"/>
                <a:ea typeface="Roboto"/>
                <a:cs typeface="Roboto"/>
                <a:sym typeface="Roboto"/>
              </a:rPr>
              <a:t>Step 4 Goes Here: </a:t>
            </a:r>
            <a:br>
              <a:rPr b="1" i="0" lang="en-US" sz="1300" u="none" cap="none" strike="noStrike">
                <a:solidFill>
                  <a:srgbClr val="9E9E9E"/>
                </a:solidFill>
                <a:latin typeface="Roboto"/>
                <a:ea typeface="Roboto"/>
                <a:cs typeface="Roboto"/>
                <a:sym typeface="Roboto"/>
              </a:rPr>
            </a:br>
            <a:r>
              <a:rPr b="0" i="0" lang="en-US" sz="1300" u="none" cap="none" strike="noStrike">
                <a:solidFill>
                  <a:srgbClr val="9E9E9E"/>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p:txBody>
      </p:sp>
      <p:sp>
        <p:nvSpPr>
          <p:cNvPr id="737" name="Google Shape;737;p71"/>
          <p:cNvSpPr txBox="1"/>
          <p:nvPr/>
        </p:nvSpPr>
        <p:spPr>
          <a:xfrm>
            <a:off x="0" y="2770733"/>
            <a:ext cx="37065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2100"/>
              </a:spcAft>
              <a:buClr>
                <a:srgbClr val="000000"/>
              </a:buClr>
              <a:buSzPts val="1300"/>
              <a:buFont typeface="Arial"/>
              <a:buNone/>
            </a:pPr>
            <a:r>
              <a:rPr b="1" i="0" lang="en-US" sz="1300" u="none" cap="none" strike="noStrike">
                <a:solidFill>
                  <a:srgbClr val="082D49"/>
                </a:solidFill>
                <a:latin typeface="Roboto"/>
                <a:ea typeface="Roboto"/>
                <a:cs typeface="Roboto"/>
                <a:sym typeface="Roboto"/>
              </a:rPr>
              <a:t>Step 1 Goes Here: </a:t>
            </a:r>
            <a:br>
              <a:rPr b="1" i="0" lang="en-US" sz="1300" u="none" cap="none" strike="noStrike">
                <a:solidFill>
                  <a:srgbClr val="082D49"/>
                </a:solidFill>
                <a:latin typeface="Roboto"/>
                <a:ea typeface="Roboto"/>
                <a:cs typeface="Roboto"/>
                <a:sym typeface="Roboto"/>
              </a:rPr>
            </a:br>
            <a:r>
              <a:rPr b="0" i="0" lang="en-US" sz="1300" u="none" cap="none" strike="noStrike">
                <a:solidFill>
                  <a:srgbClr val="082D49"/>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082D49"/>
              </a:solidFill>
              <a:latin typeface="Roboto"/>
              <a:ea typeface="Roboto"/>
              <a:cs typeface="Roboto"/>
              <a:sym typeface="Roboto"/>
            </a:endParaRPr>
          </a:p>
        </p:txBody>
      </p:sp>
      <p:sp>
        <p:nvSpPr>
          <p:cNvPr id="738" name="Google Shape;738;p71"/>
          <p:cNvSpPr txBox="1"/>
          <p:nvPr/>
        </p:nvSpPr>
        <p:spPr>
          <a:xfrm>
            <a:off x="0" y="4599533"/>
            <a:ext cx="37461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9E9E9E"/>
                </a:solidFill>
                <a:latin typeface="Roboto"/>
                <a:ea typeface="Roboto"/>
                <a:cs typeface="Roboto"/>
                <a:sym typeface="Roboto"/>
              </a:rPr>
              <a:t>Step 2 Goes Here: </a:t>
            </a:r>
            <a:br>
              <a:rPr b="1" i="0" lang="en-US" sz="1300" u="none" cap="none" strike="noStrike">
                <a:solidFill>
                  <a:srgbClr val="9E9E9E"/>
                </a:solidFill>
                <a:latin typeface="Roboto"/>
                <a:ea typeface="Roboto"/>
                <a:cs typeface="Roboto"/>
                <a:sym typeface="Roboto"/>
              </a:rPr>
            </a:br>
            <a:r>
              <a:rPr b="0" i="0" lang="en-US" sz="1300" u="none" cap="none" strike="noStrike">
                <a:solidFill>
                  <a:srgbClr val="9E9E9E"/>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p:txBody>
      </p:sp>
      <p:sp>
        <p:nvSpPr>
          <p:cNvPr id="739" name="Google Shape;739;p71"/>
          <p:cNvSpPr txBox="1"/>
          <p:nvPr/>
        </p:nvSpPr>
        <p:spPr>
          <a:xfrm>
            <a:off x="7620000" y="5310733"/>
            <a:ext cx="36327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9E9E9E"/>
                </a:solidFill>
                <a:latin typeface="Roboto"/>
                <a:ea typeface="Roboto"/>
                <a:cs typeface="Roboto"/>
                <a:sym typeface="Roboto"/>
              </a:rPr>
              <a:t>Step 3 Goes Here: </a:t>
            </a:r>
            <a:br>
              <a:rPr b="1" i="0" lang="en-US" sz="1300" u="none" cap="none" strike="noStrike">
                <a:solidFill>
                  <a:srgbClr val="9E9E9E"/>
                </a:solidFill>
                <a:latin typeface="Roboto"/>
                <a:ea typeface="Roboto"/>
                <a:cs typeface="Roboto"/>
                <a:sym typeface="Roboto"/>
              </a:rPr>
            </a:br>
            <a:r>
              <a:rPr b="0" i="0" lang="en-US" sz="1300" u="none" cap="none" strike="noStrike">
                <a:solidFill>
                  <a:srgbClr val="9E9E9E"/>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p:txBody>
      </p:sp>
      <p:sp>
        <p:nvSpPr>
          <p:cNvPr id="740" name="Google Shape;740;p71"/>
          <p:cNvSpPr txBox="1"/>
          <p:nvPr/>
        </p:nvSpPr>
        <p:spPr>
          <a:xfrm>
            <a:off x="4352733" y="3052013"/>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28363B"/>
                </a:solidFill>
                <a:latin typeface="Roboto"/>
                <a:ea typeface="Roboto"/>
                <a:cs typeface="Roboto"/>
                <a:sym typeface="Roboto"/>
              </a:rPr>
              <a:t>01</a:t>
            </a:r>
            <a:endParaRPr b="1" i="0" sz="2100" u="none" cap="none" strike="noStrike">
              <a:solidFill>
                <a:srgbClr val="28363B"/>
              </a:solidFill>
              <a:latin typeface="Roboto"/>
              <a:ea typeface="Roboto"/>
              <a:cs typeface="Roboto"/>
              <a:sym typeface="Roboto"/>
            </a:endParaRPr>
          </a:p>
        </p:txBody>
      </p:sp>
      <p:sp>
        <p:nvSpPr>
          <p:cNvPr id="741" name="Google Shape;741;p71"/>
          <p:cNvSpPr txBox="1"/>
          <p:nvPr/>
        </p:nvSpPr>
        <p:spPr>
          <a:xfrm>
            <a:off x="5776308" y="2058315"/>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05</a:t>
            </a:r>
            <a:endParaRPr b="1" i="0" sz="2100" u="none" cap="none" strike="noStrike">
              <a:solidFill>
                <a:srgbClr val="FFFFFF"/>
              </a:solidFill>
              <a:latin typeface="Roboto"/>
              <a:ea typeface="Roboto"/>
              <a:cs typeface="Roboto"/>
              <a:sym typeface="Roboto"/>
            </a:endParaRPr>
          </a:p>
        </p:txBody>
      </p:sp>
      <p:sp>
        <p:nvSpPr>
          <p:cNvPr id="742" name="Google Shape;742;p71"/>
          <p:cNvSpPr txBox="1"/>
          <p:nvPr/>
        </p:nvSpPr>
        <p:spPr>
          <a:xfrm>
            <a:off x="6594205" y="4688001"/>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03</a:t>
            </a:r>
            <a:endParaRPr b="1" i="0" sz="2100" u="none" cap="none" strike="noStrike">
              <a:solidFill>
                <a:srgbClr val="FFFFFF"/>
              </a:solidFill>
              <a:latin typeface="Roboto"/>
              <a:ea typeface="Roboto"/>
              <a:cs typeface="Roboto"/>
              <a:sym typeface="Roboto"/>
            </a:endParaRPr>
          </a:p>
        </p:txBody>
      </p:sp>
      <p:sp>
        <p:nvSpPr>
          <p:cNvPr id="743" name="Google Shape;743;p71"/>
          <p:cNvSpPr txBox="1"/>
          <p:nvPr/>
        </p:nvSpPr>
        <p:spPr>
          <a:xfrm>
            <a:off x="4900864" y="4688001"/>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9E9E9E"/>
                </a:solidFill>
                <a:latin typeface="Roboto"/>
                <a:ea typeface="Roboto"/>
                <a:cs typeface="Roboto"/>
                <a:sym typeface="Roboto"/>
              </a:rPr>
              <a:t>02</a:t>
            </a:r>
            <a:endParaRPr b="1" i="0" sz="2100" u="none" cap="none" strike="noStrike">
              <a:solidFill>
                <a:srgbClr val="9E9E9E"/>
              </a:solidFill>
              <a:latin typeface="Roboto"/>
              <a:ea typeface="Roboto"/>
              <a:cs typeface="Roboto"/>
              <a:sym typeface="Roboto"/>
            </a:endParaRPr>
          </a:p>
        </p:txBody>
      </p:sp>
      <p:sp>
        <p:nvSpPr>
          <p:cNvPr id="744" name="Google Shape;744;p71"/>
          <p:cNvSpPr txBox="1"/>
          <p:nvPr/>
        </p:nvSpPr>
        <p:spPr>
          <a:xfrm>
            <a:off x="7140090" y="3052013"/>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9E9E9E"/>
                </a:solidFill>
                <a:latin typeface="Roboto"/>
                <a:ea typeface="Roboto"/>
                <a:cs typeface="Roboto"/>
                <a:sym typeface="Roboto"/>
              </a:rPr>
              <a:t>04</a:t>
            </a:r>
            <a:endParaRPr b="1" i="0" sz="2100" u="none" cap="none" strike="noStrike">
              <a:solidFill>
                <a:srgbClr val="9E9E9E"/>
              </a:solidFill>
              <a:latin typeface="Roboto"/>
              <a:ea typeface="Roboto"/>
              <a:cs typeface="Roboto"/>
              <a:sym typeface="Roboto"/>
            </a:endParaRPr>
          </a:p>
        </p:txBody>
      </p:sp>
      <p:sp>
        <p:nvSpPr>
          <p:cNvPr id="745" name="Google Shape;745;p71"/>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46" name="Google Shape;746;p71"/>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33" name="Shape 33"/>
        <p:cNvGrpSpPr/>
        <p:nvPr/>
      </p:nvGrpSpPr>
      <p:grpSpPr>
        <a:xfrm>
          <a:off x="0" y="0"/>
          <a:ext cx="0" cy="0"/>
          <a:chOff x="0" y="0"/>
          <a:chExt cx="0" cy="0"/>
        </a:xfrm>
      </p:grpSpPr>
      <p:sp>
        <p:nvSpPr>
          <p:cNvPr id="34" name="Google Shape;34;p18"/>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8"/>
          <p:cNvSpPr txBox="1"/>
          <p:nvPr/>
        </p:nvSpPr>
        <p:spPr>
          <a:xfrm>
            <a:off x="947054" y="1385375"/>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01.</a:t>
            </a:r>
            <a:endParaRPr b="1" i="0" sz="3200" u="none" cap="none" strike="noStrike">
              <a:solidFill>
                <a:srgbClr val="2E5E73"/>
              </a:solidFill>
              <a:latin typeface="Roboto"/>
              <a:ea typeface="Roboto"/>
              <a:cs typeface="Roboto"/>
              <a:sym typeface="Roboto"/>
            </a:endParaRPr>
          </a:p>
        </p:txBody>
      </p:sp>
      <p:sp>
        <p:nvSpPr>
          <p:cNvPr id="36" name="Google Shape;36;p18"/>
          <p:cNvSpPr txBox="1"/>
          <p:nvPr/>
        </p:nvSpPr>
        <p:spPr>
          <a:xfrm>
            <a:off x="947054" y="2255209"/>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02.</a:t>
            </a:r>
            <a:endParaRPr b="1" i="0" sz="3200" u="none" cap="none" strike="noStrike">
              <a:solidFill>
                <a:srgbClr val="2E5E73"/>
              </a:solidFill>
              <a:latin typeface="Roboto"/>
              <a:ea typeface="Roboto"/>
              <a:cs typeface="Roboto"/>
              <a:sym typeface="Roboto"/>
            </a:endParaRPr>
          </a:p>
        </p:txBody>
      </p:sp>
      <p:sp>
        <p:nvSpPr>
          <p:cNvPr id="37" name="Google Shape;37;p18"/>
          <p:cNvSpPr txBox="1"/>
          <p:nvPr/>
        </p:nvSpPr>
        <p:spPr>
          <a:xfrm>
            <a:off x="947054" y="3097009"/>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03.</a:t>
            </a:r>
            <a:endParaRPr b="1" i="0" sz="3200" u="none" cap="none" strike="noStrike">
              <a:solidFill>
                <a:srgbClr val="2E5E73"/>
              </a:solidFill>
              <a:latin typeface="Roboto"/>
              <a:ea typeface="Roboto"/>
              <a:cs typeface="Roboto"/>
              <a:sym typeface="Roboto"/>
            </a:endParaRPr>
          </a:p>
        </p:txBody>
      </p:sp>
      <p:sp>
        <p:nvSpPr>
          <p:cNvPr id="38" name="Google Shape;38;p18"/>
          <p:cNvSpPr txBox="1"/>
          <p:nvPr/>
        </p:nvSpPr>
        <p:spPr>
          <a:xfrm>
            <a:off x="947054" y="3938809"/>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04.</a:t>
            </a:r>
            <a:endParaRPr b="1" i="0" sz="3200" u="none" cap="none" strike="noStrike">
              <a:solidFill>
                <a:srgbClr val="2E5E73"/>
              </a:solidFill>
              <a:latin typeface="Roboto"/>
              <a:ea typeface="Roboto"/>
              <a:cs typeface="Roboto"/>
              <a:sym typeface="Roboto"/>
            </a:endParaRPr>
          </a:p>
        </p:txBody>
      </p:sp>
      <p:sp>
        <p:nvSpPr>
          <p:cNvPr id="39" name="Google Shape;39;p18"/>
          <p:cNvSpPr txBox="1"/>
          <p:nvPr/>
        </p:nvSpPr>
        <p:spPr>
          <a:xfrm>
            <a:off x="947054" y="4780575"/>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05.</a:t>
            </a:r>
            <a:endParaRPr b="1" i="0" sz="3200" u="none" cap="none" strike="noStrike">
              <a:solidFill>
                <a:srgbClr val="2E5E73"/>
              </a:solidFill>
              <a:latin typeface="Roboto"/>
              <a:ea typeface="Roboto"/>
              <a:cs typeface="Roboto"/>
              <a:sym typeface="Roboto"/>
            </a:endParaRPr>
          </a:p>
        </p:txBody>
      </p:sp>
      <p:sp>
        <p:nvSpPr>
          <p:cNvPr id="40" name="Google Shape;40;p18"/>
          <p:cNvSpPr txBox="1"/>
          <p:nvPr/>
        </p:nvSpPr>
        <p:spPr>
          <a:xfrm>
            <a:off x="7174154" y="1385375"/>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06.</a:t>
            </a:r>
            <a:endParaRPr b="1" i="0" sz="3200" u="none" cap="none" strike="noStrike">
              <a:solidFill>
                <a:srgbClr val="2E5E73"/>
              </a:solidFill>
              <a:latin typeface="Roboto"/>
              <a:ea typeface="Roboto"/>
              <a:cs typeface="Roboto"/>
              <a:sym typeface="Roboto"/>
            </a:endParaRPr>
          </a:p>
        </p:txBody>
      </p:sp>
      <p:sp>
        <p:nvSpPr>
          <p:cNvPr id="41" name="Google Shape;41;p18"/>
          <p:cNvSpPr txBox="1"/>
          <p:nvPr/>
        </p:nvSpPr>
        <p:spPr>
          <a:xfrm>
            <a:off x="7174154" y="2255209"/>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07.</a:t>
            </a:r>
            <a:endParaRPr b="1" i="0" sz="3200" u="none" cap="none" strike="noStrike">
              <a:solidFill>
                <a:srgbClr val="2E5E73"/>
              </a:solidFill>
              <a:latin typeface="Roboto"/>
              <a:ea typeface="Roboto"/>
              <a:cs typeface="Roboto"/>
              <a:sym typeface="Roboto"/>
            </a:endParaRPr>
          </a:p>
        </p:txBody>
      </p:sp>
      <p:sp>
        <p:nvSpPr>
          <p:cNvPr id="42" name="Google Shape;42;p18"/>
          <p:cNvSpPr txBox="1"/>
          <p:nvPr/>
        </p:nvSpPr>
        <p:spPr>
          <a:xfrm>
            <a:off x="7174153" y="3097009"/>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08.</a:t>
            </a:r>
            <a:endParaRPr b="1" i="0" sz="3200" u="none" cap="none" strike="noStrike">
              <a:solidFill>
                <a:srgbClr val="2E5E73"/>
              </a:solidFill>
              <a:latin typeface="Roboto"/>
              <a:ea typeface="Roboto"/>
              <a:cs typeface="Roboto"/>
              <a:sym typeface="Roboto"/>
            </a:endParaRPr>
          </a:p>
        </p:txBody>
      </p:sp>
      <p:sp>
        <p:nvSpPr>
          <p:cNvPr id="43" name="Google Shape;43;p18"/>
          <p:cNvSpPr txBox="1"/>
          <p:nvPr/>
        </p:nvSpPr>
        <p:spPr>
          <a:xfrm>
            <a:off x="7174154" y="3938809"/>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09.</a:t>
            </a:r>
            <a:endParaRPr b="1" i="0" sz="3200" u="none" cap="none" strike="noStrike">
              <a:solidFill>
                <a:srgbClr val="2E5E73"/>
              </a:solidFill>
              <a:latin typeface="Roboto"/>
              <a:ea typeface="Roboto"/>
              <a:cs typeface="Roboto"/>
              <a:sym typeface="Roboto"/>
            </a:endParaRPr>
          </a:p>
        </p:txBody>
      </p:sp>
      <p:sp>
        <p:nvSpPr>
          <p:cNvPr id="44" name="Google Shape;44;p18"/>
          <p:cNvSpPr txBox="1"/>
          <p:nvPr/>
        </p:nvSpPr>
        <p:spPr>
          <a:xfrm>
            <a:off x="7174154" y="4780575"/>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10.</a:t>
            </a:r>
            <a:endParaRPr b="1" i="0" sz="3200" u="none" cap="none" strike="noStrike">
              <a:solidFill>
                <a:srgbClr val="2E5E73"/>
              </a:solidFill>
              <a:latin typeface="Roboto"/>
              <a:ea typeface="Roboto"/>
              <a:cs typeface="Roboto"/>
              <a:sym typeface="Roboto"/>
            </a:endParaRPr>
          </a:p>
        </p:txBody>
      </p:sp>
      <p:pic>
        <p:nvPicPr>
          <p:cNvPr id="45" name="Google Shape;45;p18"/>
          <p:cNvPicPr preferRelativeResize="0"/>
          <p:nvPr/>
        </p:nvPicPr>
        <p:blipFill rotWithShape="1">
          <a:blip r:embed="rId2">
            <a:alphaModFix/>
          </a:blip>
          <a:srcRect b="0" l="0" r="0" t="0"/>
          <a:stretch/>
        </p:blipFill>
        <p:spPr>
          <a:xfrm>
            <a:off x="352783" y="426500"/>
            <a:ext cx="420773" cy="533600"/>
          </a:xfrm>
          <a:prstGeom prst="rect">
            <a:avLst/>
          </a:prstGeom>
          <a:noFill/>
          <a:ln>
            <a:noFill/>
          </a:ln>
        </p:spPr>
      </p:pic>
      <p:sp>
        <p:nvSpPr>
          <p:cNvPr id="46" name="Google Shape;46;p18"/>
          <p:cNvSpPr txBox="1"/>
          <p:nvPr>
            <p:ph idx="1" type="subTitle"/>
          </p:nvPr>
        </p:nvSpPr>
        <p:spPr>
          <a:xfrm>
            <a:off x="1632833" y="1505567"/>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47" name="Google Shape;47;p18"/>
          <p:cNvSpPr txBox="1"/>
          <p:nvPr>
            <p:ph idx="2" type="subTitle"/>
          </p:nvPr>
        </p:nvSpPr>
        <p:spPr>
          <a:xfrm>
            <a:off x="1632833" y="2343783"/>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48" name="Google Shape;48;p18"/>
          <p:cNvSpPr txBox="1"/>
          <p:nvPr>
            <p:ph idx="3" type="subTitle"/>
          </p:nvPr>
        </p:nvSpPr>
        <p:spPr>
          <a:xfrm>
            <a:off x="1632833" y="3199583"/>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49" name="Google Shape;49;p18"/>
          <p:cNvSpPr txBox="1"/>
          <p:nvPr>
            <p:ph idx="4" type="subTitle"/>
          </p:nvPr>
        </p:nvSpPr>
        <p:spPr>
          <a:xfrm>
            <a:off x="1632833" y="4041367"/>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 name="Google Shape;50;p18"/>
          <p:cNvSpPr txBox="1"/>
          <p:nvPr>
            <p:ph idx="5" type="subTitle"/>
          </p:nvPr>
        </p:nvSpPr>
        <p:spPr>
          <a:xfrm>
            <a:off x="1632833" y="4883200"/>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1" name="Google Shape;51;p18"/>
          <p:cNvSpPr txBox="1"/>
          <p:nvPr>
            <p:ph idx="6" type="subTitle"/>
          </p:nvPr>
        </p:nvSpPr>
        <p:spPr>
          <a:xfrm>
            <a:off x="7985600" y="1505567"/>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 name="Google Shape;52;p18"/>
          <p:cNvSpPr txBox="1"/>
          <p:nvPr>
            <p:ph idx="7" type="subTitle"/>
          </p:nvPr>
        </p:nvSpPr>
        <p:spPr>
          <a:xfrm>
            <a:off x="7985600" y="2343783"/>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3" name="Google Shape;53;p18"/>
          <p:cNvSpPr txBox="1"/>
          <p:nvPr>
            <p:ph idx="8" type="subTitle"/>
          </p:nvPr>
        </p:nvSpPr>
        <p:spPr>
          <a:xfrm>
            <a:off x="7985600" y="3199583"/>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4" name="Google Shape;54;p18"/>
          <p:cNvSpPr txBox="1"/>
          <p:nvPr>
            <p:ph idx="9" type="subTitle"/>
          </p:nvPr>
        </p:nvSpPr>
        <p:spPr>
          <a:xfrm>
            <a:off x="7985600" y="4041367"/>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5" name="Google Shape;55;p18"/>
          <p:cNvSpPr txBox="1"/>
          <p:nvPr>
            <p:ph idx="13" type="subTitle"/>
          </p:nvPr>
        </p:nvSpPr>
        <p:spPr>
          <a:xfrm>
            <a:off x="7985600" y="4883200"/>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 name="Google Shape;56;p18"/>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7" name="Google Shape;57;p18"/>
          <p:cNvSpPr txBox="1"/>
          <p:nvPr>
            <p:ph idx="14"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8">
  <p:cSld name="CUSTOM_17">
    <p:spTree>
      <p:nvGrpSpPr>
        <p:cNvPr id="747" name="Shape 747"/>
        <p:cNvGrpSpPr/>
        <p:nvPr/>
      </p:nvGrpSpPr>
      <p:grpSpPr>
        <a:xfrm>
          <a:off x="0" y="0"/>
          <a:ext cx="0" cy="0"/>
          <a:chOff x="0" y="0"/>
          <a:chExt cx="0" cy="0"/>
        </a:xfrm>
      </p:grpSpPr>
      <p:cxnSp>
        <p:nvCxnSpPr>
          <p:cNvPr id="748" name="Google Shape;748;p72"/>
          <p:cNvCxnSpPr/>
          <p:nvPr/>
        </p:nvCxnSpPr>
        <p:spPr>
          <a:xfrm rot="10800000">
            <a:off x="6645664" y="5306467"/>
            <a:ext cx="4309200" cy="0"/>
          </a:xfrm>
          <a:prstGeom prst="straightConnector1">
            <a:avLst/>
          </a:prstGeom>
          <a:noFill/>
          <a:ln cap="flat" cmpd="sng" w="9525">
            <a:solidFill>
              <a:srgbClr val="2E5E73"/>
            </a:solidFill>
            <a:prstDash val="solid"/>
            <a:round/>
            <a:headEnd len="sm" w="sm" type="none"/>
            <a:tailEnd len="sm" w="sm" type="none"/>
          </a:ln>
        </p:spPr>
      </p:cxnSp>
      <p:cxnSp>
        <p:nvCxnSpPr>
          <p:cNvPr id="749" name="Google Shape;749;p72"/>
          <p:cNvCxnSpPr/>
          <p:nvPr/>
        </p:nvCxnSpPr>
        <p:spPr>
          <a:xfrm rot="10800000">
            <a:off x="7464964" y="3680867"/>
            <a:ext cx="3489900" cy="0"/>
          </a:xfrm>
          <a:prstGeom prst="straightConnector1">
            <a:avLst/>
          </a:prstGeom>
          <a:noFill/>
          <a:ln cap="flat" cmpd="sng" w="9525">
            <a:solidFill>
              <a:srgbClr val="2E5E73"/>
            </a:solidFill>
            <a:prstDash val="solid"/>
            <a:round/>
            <a:headEnd len="sm" w="sm" type="none"/>
            <a:tailEnd len="sm" w="sm" type="none"/>
          </a:ln>
        </p:spPr>
      </p:cxnSp>
      <p:cxnSp>
        <p:nvCxnSpPr>
          <p:cNvPr id="750" name="Google Shape;750;p72"/>
          <p:cNvCxnSpPr/>
          <p:nvPr/>
        </p:nvCxnSpPr>
        <p:spPr>
          <a:xfrm rot="10800000">
            <a:off x="6887767" y="2155733"/>
            <a:ext cx="4067100" cy="0"/>
          </a:xfrm>
          <a:prstGeom prst="straightConnector1">
            <a:avLst/>
          </a:prstGeom>
          <a:noFill/>
          <a:ln cap="flat" cmpd="sng" w="9525">
            <a:solidFill>
              <a:srgbClr val="2E5E73"/>
            </a:solidFill>
            <a:prstDash val="solid"/>
            <a:round/>
            <a:headEnd len="sm" w="sm" type="none"/>
            <a:tailEnd len="sm" w="sm" type="none"/>
          </a:ln>
        </p:spPr>
      </p:cxnSp>
      <p:cxnSp>
        <p:nvCxnSpPr>
          <p:cNvPr id="751" name="Google Shape;751;p72"/>
          <p:cNvCxnSpPr/>
          <p:nvPr/>
        </p:nvCxnSpPr>
        <p:spPr>
          <a:xfrm rot="10800000">
            <a:off x="609767" y="4595267"/>
            <a:ext cx="4041900" cy="0"/>
          </a:xfrm>
          <a:prstGeom prst="straightConnector1">
            <a:avLst/>
          </a:prstGeom>
          <a:noFill/>
          <a:ln cap="flat" cmpd="sng" w="9525">
            <a:solidFill>
              <a:srgbClr val="2E5E73"/>
            </a:solidFill>
            <a:prstDash val="solid"/>
            <a:round/>
            <a:headEnd len="sm" w="sm" type="none"/>
            <a:tailEnd len="sm" w="sm" type="none"/>
          </a:ln>
        </p:spPr>
      </p:cxnSp>
      <p:cxnSp>
        <p:nvCxnSpPr>
          <p:cNvPr id="752" name="Google Shape;752;p72"/>
          <p:cNvCxnSpPr/>
          <p:nvPr/>
        </p:nvCxnSpPr>
        <p:spPr>
          <a:xfrm rot="10800000">
            <a:off x="609833" y="2766467"/>
            <a:ext cx="4543500" cy="0"/>
          </a:xfrm>
          <a:prstGeom prst="straightConnector1">
            <a:avLst/>
          </a:prstGeom>
          <a:noFill/>
          <a:ln cap="flat" cmpd="sng" w="9525">
            <a:solidFill>
              <a:srgbClr val="2E5E73"/>
            </a:solidFill>
            <a:prstDash val="solid"/>
            <a:round/>
            <a:headEnd len="sm" w="sm" type="none"/>
            <a:tailEnd len="sm" w="sm" type="none"/>
          </a:ln>
        </p:spPr>
      </p:cxnSp>
      <p:sp>
        <p:nvSpPr>
          <p:cNvPr id="753" name="Google Shape;753;p72"/>
          <p:cNvSpPr/>
          <p:nvPr/>
        </p:nvSpPr>
        <p:spPr>
          <a:xfrm rot="-4979432">
            <a:off x="4262206" y="1941760"/>
            <a:ext cx="3689979" cy="3695861"/>
          </a:xfrm>
          <a:prstGeom prst="blockArc">
            <a:avLst>
              <a:gd fmla="val 12602522" name="adj1"/>
              <a:gd fmla="val 16867657" name="adj2"/>
              <a:gd fmla="val 20844" name="adj3"/>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72"/>
          <p:cNvSpPr/>
          <p:nvPr/>
        </p:nvSpPr>
        <p:spPr>
          <a:xfrm rot="7923107">
            <a:off x="4233315" y="1938436"/>
            <a:ext cx="3699600" cy="3700334"/>
          </a:xfrm>
          <a:prstGeom prst="blockArc">
            <a:avLst>
              <a:gd fmla="val 12602522" name="adj1"/>
              <a:gd fmla="val 16867657" name="adj2"/>
              <a:gd fmla="val 20844" name="adj3"/>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72"/>
          <p:cNvSpPr/>
          <p:nvPr/>
        </p:nvSpPr>
        <p:spPr>
          <a:xfrm rot="3597600">
            <a:off x="4237799" y="1954573"/>
            <a:ext cx="3698728" cy="3702054"/>
          </a:xfrm>
          <a:prstGeom prst="blockArc">
            <a:avLst>
              <a:gd fmla="val 12602522" name="adj1"/>
              <a:gd fmla="val 16867657" name="adj2"/>
              <a:gd fmla="val 20844" name="adj3"/>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72"/>
          <p:cNvSpPr/>
          <p:nvPr/>
        </p:nvSpPr>
        <p:spPr>
          <a:xfrm rot="4023030">
            <a:off x="7093521" y="2960983"/>
            <a:ext cx="770159" cy="772093"/>
          </a:xfrm>
          <a:prstGeom prst="pie">
            <a:avLst>
              <a:gd fmla="val 6190354" name="adj1"/>
              <a:gd fmla="val 14996165" name="adj2"/>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72"/>
          <p:cNvSpPr/>
          <p:nvPr/>
        </p:nvSpPr>
        <p:spPr>
          <a:xfrm rot="-6817763">
            <a:off x="7090083" y="2948321"/>
            <a:ext cx="770173" cy="771978"/>
          </a:xfrm>
          <a:prstGeom prst="pie">
            <a:avLst>
              <a:gd fmla="val 4028252" name="adj1"/>
              <a:gd fmla="val 17183677" name="adj2"/>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72"/>
          <p:cNvSpPr/>
          <p:nvPr/>
        </p:nvSpPr>
        <p:spPr>
          <a:xfrm rot="-9361883">
            <a:off x="4246154" y="1930781"/>
            <a:ext cx="3702033" cy="3697803"/>
          </a:xfrm>
          <a:prstGeom prst="blockArc">
            <a:avLst>
              <a:gd fmla="val 12602522" name="adj1"/>
              <a:gd fmla="val 16867657" name="adj2"/>
              <a:gd fmla="val 20844" name="adj3"/>
            </a:avLst>
          </a:prstGeom>
          <a:solidFill>
            <a:srgbClr val="1475D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72"/>
          <p:cNvSpPr/>
          <p:nvPr/>
        </p:nvSpPr>
        <p:spPr>
          <a:xfrm rot="-8939651">
            <a:off x="4866056" y="4589785"/>
            <a:ext cx="771075" cy="770923"/>
          </a:xfrm>
          <a:prstGeom prst="pie">
            <a:avLst>
              <a:gd fmla="val 6190354" name="adj1"/>
              <a:gd fmla="val 14996165" name="adj2"/>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72"/>
          <p:cNvSpPr/>
          <p:nvPr/>
        </p:nvSpPr>
        <p:spPr>
          <a:xfrm rot="1822031">
            <a:off x="4866394" y="4589502"/>
            <a:ext cx="770859" cy="770949"/>
          </a:xfrm>
          <a:prstGeom prst="pie">
            <a:avLst>
              <a:gd fmla="val 4028252" name="adj1"/>
              <a:gd fmla="val 17183677" name="adj2"/>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72"/>
          <p:cNvSpPr/>
          <p:nvPr/>
        </p:nvSpPr>
        <p:spPr>
          <a:xfrm rot="-599011">
            <a:off x="4252347" y="1956552"/>
            <a:ext cx="3703175" cy="3697474"/>
          </a:xfrm>
          <a:prstGeom prst="blockArc">
            <a:avLst>
              <a:gd fmla="val 12513247" name="adj1"/>
              <a:gd fmla="val 16867657" name="adj2"/>
              <a:gd fmla="val 20844" name="adj3"/>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72"/>
          <p:cNvSpPr/>
          <p:nvPr/>
        </p:nvSpPr>
        <p:spPr>
          <a:xfrm rot="-176551">
            <a:off x="5736581" y="1956506"/>
            <a:ext cx="771417" cy="771117"/>
          </a:xfrm>
          <a:prstGeom prst="pie">
            <a:avLst>
              <a:gd fmla="val 6190354" name="adj1"/>
              <a:gd fmla="val 14996165" name="adj2"/>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72"/>
          <p:cNvSpPr/>
          <p:nvPr/>
        </p:nvSpPr>
        <p:spPr>
          <a:xfrm rot="10584502">
            <a:off x="5736711" y="1956736"/>
            <a:ext cx="771014" cy="770715"/>
          </a:xfrm>
          <a:prstGeom prst="pie">
            <a:avLst>
              <a:gd fmla="val 4028252" name="adj1"/>
              <a:gd fmla="val 17183677" name="adj2"/>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72"/>
          <p:cNvSpPr/>
          <p:nvPr/>
        </p:nvSpPr>
        <p:spPr>
          <a:xfrm rot="8348103">
            <a:off x="6575270" y="4575294"/>
            <a:ext cx="770773" cy="771105"/>
          </a:xfrm>
          <a:prstGeom prst="pie">
            <a:avLst>
              <a:gd fmla="val 6190354" name="adj1"/>
              <a:gd fmla="val 14996165" name="adj2"/>
            </a:avLst>
          </a:prstGeom>
          <a:solidFill>
            <a:srgbClr val="1475D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72"/>
          <p:cNvSpPr/>
          <p:nvPr/>
        </p:nvSpPr>
        <p:spPr>
          <a:xfrm rot="-2492679">
            <a:off x="6575386" y="4575137"/>
            <a:ext cx="770804" cy="771601"/>
          </a:xfrm>
          <a:prstGeom prst="pie">
            <a:avLst>
              <a:gd fmla="val 4028252" name="adj1"/>
              <a:gd fmla="val 17183677" name="adj2"/>
            </a:avLst>
          </a:prstGeom>
          <a:solidFill>
            <a:srgbClr val="1475D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72"/>
          <p:cNvSpPr/>
          <p:nvPr/>
        </p:nvSpPr>
        <p:spPr>
          <a:xfrm rot="-4555551">
            <a:off x="4330852" y="2945875"/>
            <a:ext cx="769808" cy="771845"/>
          </a:xfrm>
          <a:prstGeom prst="pie">
            <a:avLst>
              <a:gd fmla="val 6190354" name="adj1"/>
              <a:gd fmla="val 14996165"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72"/>
          <p:cNvSpPr/>
          <p:nvPr/>
        </p:nvSpPr>
        <p:spPr>
          <a:xfrm rot="6205784">
            <a:off x="4330932" y="2945770"/>
            <a:ext cx="769851" cy="771894"/>
          </a:xfrm>
          <a:prstGeom prst="pie">
            <a:avLst>
              <a:gd fmla="val 4028252" name="adj1"/>
              <a:gd fmla="val 17183677"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72"/>
          <p:cNvSpPr txBox="1"/>
          <p:nvPr/>
        </p:nvSpPr>
        <p:spPr>
          <a:xfrm>
            <a:off x="7620000" y="2155733"/>
            <a:ext cx="37995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5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p:txBody>
      </p:sp>
      <p:sp>
        <p:nvSpPr>
          <p:cNvPr id="769" name="Google Shape;769;p72"/>
          <p:cNvSpPr txBox="1"/>
          <p:nvPr/>
        </p:nvSpPr>
        <p:spPr>
          <a:xfrm>
            <a:off x="0" y="2770733"/>
            <a:ext cx="37065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210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1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p:txBody>
      </p:sp>
      <p:sp>
        <p:nvSpPr>
          <p:cNvPr id="770" name="Google Shape;770;p72"/>
          <p:cNvSpPr txBox="1"/>
          <p:nvPr/>
        </p:nvSpPr>
        <p:spPr>
          <a:xfrm>
            <a:off x="0" y="4594133"/>
            <a:ext cx="37461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2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p:txBody>
      </p:sp>
      <p:sp>
        <p:nvSpPr>
          <p:cNvPr id="771" name="Google Shape;771;p72"/>
          <p:cNvSpPr txBox="1"/>
          <p:nvPr/>
        </p:nvSpPr>
        <p:spPr>
          <a:xfrm>
            <a:off x="7620000" y="5305333"/>
            <a:ext cx="36327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3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p:txBody>
      </p:sp>
      <p:sp>
        <p:nvSpPr>
          <p:cNvPr id="772" name="Google Shape;772;p72"/>
          <p:cNvSpPr txBox="1"/>
          <p:nvPr/>
        </p:nvSpPr>
        <p:spPr>
          <a:xfrm>
            <a:off x="4352733" y="3052013"/>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chemeClr val="dk2"/>
                </a:solidFill>
                <a:latin typeface="Roboto"/>
                <a:ea typeface="Roboto"/>
                <a:cs typeface="Roboto"/>
                <a:sym typeface="Roboto"/>
              </a:rPr>
              <a:t>01</a:t>
            </a:r>
            <a:endParaRPr b="1" i="0" sz="2100" u="none" cap="none" strike="noStrike">
              <a:solidFill>
                <a:schemeClr val="dk2"/>
              </a:solidFill>
              <a:latin typeface="Roboto"/>
              <a:ea typeface="Roboto"/>
              <a:cs typeface="Roboto"/>
              <a:sym typeface="Roboto"/>
            </a:endParaRPr>
          </a:p>
        </p:txBody>
      </p:sp>
      <p:sp>
        <p:nvSpPr>
          <p:cNvPr id="773" name="Google Shape;773;p72"/>
          <p:cNvSpPr txBox="1"/>
          <p:nvPr/>
        </p:nvSpPr>
        <p:spPr>
          <a:xfrm>
            <a:off x="4900864" y="4688001"/>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02</a:t>
            </a:r>
            <a:endParaRPr b="1" i="0" sz="2100" u="none" cap="none" strike="noStrike">
              <a:solidFill>
                <a:srgbClr val="FFFFFF"/>
              </a:solidFill>
              <a:latin typeface="Roboto"/>
              <a:ea typeface="Roboto"/>
              <a:cs typeface="Roboto"/>
              <a:sym typeface="Roboto"/>
            </a:endParaRPr>
          </a:p>
        </p:txBody>
      </p:sp>
      <p:sp>
        <p:nvSpPr>
          <p:cNvPr id="774" name="Google Shape;774;p72"/>
          <p:cNvSpPr txBox="1"/>
          <p:nvPr/>
        </p:nvSpPr>
        <p:spPr>
          <a:xfrm>
            <a:off x="6594205" y="4688001"/>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03</a:t>
            </a:r>
            <a:endParaRPr b="1" i="0" sz="2100" u="none" cap="none" strike="noStrike">
              <a:solidFill>
                <a:srgbClr val="FFFFFF"/>
              </a:solidFill>
              <a:latin typeface="Roboto"/>
              <a:ea typeface="Roboto"/>
              <a:cs typeface="Roboto"/>
              <a:sym typeface="Roboto"/>
            </a:endParaRPr>
          </a:p>
        </p:txBody>
      </p:sp>
      <p:sp>
        <p:nvSpPr>
          <p:cNvPr id="775" name="Google Shape;775;p72"/>
          <p:cNvSpPr txBox="1"/>
          <p:nvPr/>
        </p:nvSpPr>
        <p:spPr>
          <a:xfrm>
            <a:off x="7140090" y="3052013"/>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04</a:t>
            </a:r>
            <a:endParaRPr b="1" i="0" sz="2100" u="none" cap="none" strike="noStrike">
              <a:solidFill>
                <a:srgbClr val="FFFFFF"/>
              </a:solidFill>
              <a:latin typeface="Roboto"/>
              <a:ea typeface="Roboto"/>
              <a:cs typeface="Roboto"/>
              <a:sym typeface="Roboto"/>
            </a:endParaRPr>
          </a:p>
        </p:txBody>
      </p:sp>
      <p:sp>
        <p:nvSpPr>
          <p:cNvPr id="776" name="Google Shape;776;p72"/>
          <p:cNvSpPr txBox="1"/>
          <p:nvPr/>
        </p:nvSpPr>
        <p:spPr>
          <a:xfrm>
            <a:off x="5776308" y="2058315"/>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chemeClr val="dk2"/>
                </a:solidFill>
                <a:latin typeface="Roboto"/>
                <a:ea typeface="Roboto"/>
                <a:cs typeface="Roboto"/>
                <a:sym typeface="Roboto"/>
              </a:rPr>
              <a:t>05</a:t>
            </a:r>
            <a:endParaRPr b="1" i="0" sz="2100" u="none" cap="none" strike="noStrike">
              <a:solidFill>
                <a:schemeClr val="dk2"/>
              </a:solidFill>
              <a:latin typeface="Roboto"/>
              <a:ea typeface="Roboto"/>
              <a:cs typeface="Roboto"/>
              <a:sym typeface="Roboto"/>
            </a:endParaRPr>
          </a:p>
        </p:txBody>
      </p:sp>
      <p:sp>
        <p:nvSpPr>
          <p:cNvPr id="777" name="Google Shape;777;p72"/>
          <p:cNvSpPr txBox="1"/>
          <p:nvPr/>
        </p:nvSpPr>
        <p:spPr>
          <a:xfrm>
            <a:off x="7620000" y="3679733"/>
            <a:ext cx="36327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4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p:txBody>
      </p:sp>
      <p:sp>
        <p:nvSpPr>
          <p:cNvPr id="778" name="Google Shape;778;p72"/>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79" name="Google Shape;779;p72"/>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9">
  <p:cSld name="CUSTOM_18">
    <p:spTree>
      <p:nvGrpSpPr>
        <p:cNvPr id="780" name="Shape 780"/>
        <p:cNvGrpSpPr/>
        <p:nvPr/>
      </p:nvGrpSpPr>
      <p:grpSpPr>
        <a:xfrm>
          <a:off x="0" y="0"/>
          <a:ext cx="0" cy="0"/>
          <a:chOff x="0" y="0"/>
          <a:chExt cx="0" cy="0"/>
        </a:xfrm>
      </p:grpSpPr>
      <p:sp>
        <p:nvSpPr>
          <p:cNvPr id="781" name="Google Shape;781;p73"/>
          <p:cNvSpPr/>
          <p:nvPr/>
        </p:nvSpPr>
        <p:spPr>
          <a:xfrm>
            <a:off x="6021139" y="1583567"/>
            <a:ext cx="4845300" cy="2043300"/>
          </a:xfrm>
          <a:prstGeom prst="round2DiagRect">
            <a:avLst>
              <a:gd fmla="val 0" name="adj1"/>
              <a:gd fmla="val 1339" name="adj2"/>
            </a:avLst>
          </a:prstGeom>
          <a:solidFill>
            <a:srgbClr val="F2F2F2"/>
          </a:solidFill>
          <a:ln>
            <a:noFill/>
          </a:ln>
        </p:spPr>
        <p:txBody>
          <a:bodyPr anchorCtr="0" anchor="t" bIns="487675" lIns="97525" spcFirstLastPara="1" rIns="97525" wrap="square" tIns="24382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9E9E9E"/>
                </a:solidFill>
                <a:latin typeface="Roboto"/>
                <a:ea typeface="Roboto"/>
                <a:cs typeface="Roboto"/>
                <a:sym typeface="Roboto"/>
              </a:rPr>
              <a:t>This slide has 4 parts. Explain the </a:t>
            </a:r>
            <a:r>
              <a:rPr b="1" i="0" lang="en-US" sz="1500" u="none" cap="none" strike="noStrike">
                <a:solidFill>
                  <a:srgbClr val="9E9E9E"/>
                </a:solidFill>
                <a:latin typeface="Roboto"/>
                <a:ea typeface="Roboto"/>
                <a:cs typeface="Roboto"/>
                <a:sym typeface="Roboto"/>
              </a:rPr>
              <a:t>second</a:t>
            </a:r>
            <a:r>
              <a:rPr b="0" i="0" lang="en-US" sz="1500" u="none" cap="none" strike="noStrike">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b="0" i="0" sz="1500" u="none" cap="none" strike="noStrike">
              <a:solidFill>
                <a:srgbClr val="9E9E9E"/>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300" u="none" cap="none" strike="noStrike">
              <a:solidFill>
                <a:srgbClr val="A9B7C0"/>
              </a:solidFill>
              <a:latin typeface="Arial"/>
              <a:ea typeface="Arial"/>
              <a:cs typeface="Arial"/>
              <a:sym typeface="Arial"/>
            </a:endParaRPr>
          </a:p>
        </p:txBody>
      </p:sp>
      <p:sp>
        <p:nvSpPr>
          <p:cNvPr id="782" name="Google Shape;782;p73"/>
          <p:cNvSpPr/>
          <p:nvPr/>
        </p:nvSpPr>
        <p:spPr>
          <a:xfrm>
            <a:off x="1098033" y="3708766"/>
            <a:ext cx="4845300" cy="2043300"/>
          </a:xfrm>
          <a:prstGeom prst="round2DiagRect">
            <a:avLst>
              <a:gd fmla="val 0" name="adj1"/>
              <a:gd fmla="val 0" name="adj2"/>
            </a:avLst>
          </a:prstGeom>
          <a:solidFill>
            <a:srgbClr val="F2F2F2"/>
          </a:solidFill>
          <a:ln>
            <a:noFill/>
          </a:ln>
        </p:spPr>
        <p:txBody>
          <a:bodyPr anchorCtr="0" anchor="b" bIns="243825" lIns="97525" spcFirstLastPara="1" rIns="97525" wrap="square" tIns="4876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9E9E9E"/>
                </a:solidFill>
                <a:latin typeface="Roboto"/>
                <a:ea typeface="Roboto"/>
                <a:cs typeface="Roboto"/>
                <a:sym typeface="Roboto"/>
              </a:rPr>
              <a:t>This slide has 4 parts. Explain the </a:t>
            </a:r>
            <a:r>
              <a:rPr b="1" i="0" lang="en-US" sz="1500" u="none" cap="none" strike="noStrike">
                <a:solidFill>
                  <a:srgbClr val="9E9E9E"/>
                </a:solidFill>
                <a:latin typeface="Roboto"/>
                <a:ea typeface="Roboto"/>
                <a:cs typeface="Roboto"/>
                <a:sym typeface="Roboto"/>
              </a:rPr>
              <a:t>fourth</a:t>
            </a:r>
            <a:r>
              <a:rPr b="0" i="0" lang="en-US" sz="1500" u="none" cap="none" strike="noStrike">
                <a:solidFill>
                  <a:srgbClr val="9E9E9E"/>
                </a:solidFill>
                <a:latin typeface="Roboto"/>
                <a:ea typeface="Roboto"/>
                <a:cs typeface="Roboto"/>
                <a:sym typeface="Roboto"/>
              </a:rPr>
              <a:t> part here. The parts that have not yet been explained are grayed out. You can change the point size of this text depending on how much space you need.</a:t>
            </a:r>
            <a:r>
              <a:rPr b="0" i="0" lang="en-US" sz="1500" u="none" cap="none" strike="noStrike">
                <a:solidFill>
                  <a:srgbClr val="9E9E9E"/>
                </a:solidFill>
                <a:latin typeface="Arial"/>
                <a:ea typeface="Arial"/>
                <a:cs typeface="Arial"/>
                <a:sym typeface="Arial"/>
              </a:rPr>
              <a:t> </a:t>
            </a:r>
            <a:endParaRPr b="0" i="0" sz="1300" u="none" cap="none" strike="noStrike">
              <a:solidFill>
                <a:srgbClr val="9E9E9E"/>
              </a:solidFill>
              <a:latin typeface="Arial"/>
              <a:ea typeface="Arial"/>
              <a:cs typeface="Arial"/>
              <a:sym typeface="Arial"/>
            </a:endParaRPr>
          </a:p>
        </p:txBody>
      </p:sp>
      <p:sp>
        <p:nvSpPr>
          <p:cNvPr id="783" name="Google Shape;783;p73"/>
          <p:cNvSpPr/>
          <p:nvPr/>
        </p:nvSpPr>
        <p:spPr>
          <a:xfrm flipH="1">
            <a:off x="6020833" y="3708767"/>
            <a:ext cx="4845300" cy="2043300"/>
          </a:xfrm>
          <a:prstGeom prst="round2DiagRect">
            <a:avLst>
              <a:gd fmla="val 0" name="adj1"/>
              <a:gd fmla="val 0" name="adj2"/>
            </a:avLst>
          </a:prstGeom>
          <a:solidFill>
            <a:srgbClr val="F2F2F2"/>
          </a:solidFill>
          <a:ln>
            <a:noFill/>
          </a:ln>
        </p:spPr>
        <p:txBody>
          <a:bodyPr anchorCtr="0" anchor="b" bIns="243825" lIns="97525" spcFirstLastPara="1" rIns="97525" wrap="square" tIns="4876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9E9E9E"/>
                </a:solidFill>
                <a:latin typeface="Roboto"/>
                <a:ea typeface="Roboto"/>
                <a:cs typeface="Roboto"/>
                <a:sym typeface="Roboto"/>
              </a:rPr>
              <a:t>This slide has 4 parts. Explain the </a:t>
            </a:r>
            <a:r>
              <a:rPr b="1" i="0" lang="en-US" sz="1500" u="none" cap="none" strike="noStrike">
                <a:solidFill>
                  <a:srgbClr val="9E9E9E"/>
                </a:solidFill>
                <a:latin typeface="Roboto"/>
                <a:ea typeface="Roboto"/>
                <a:cs typeface="Roboto"/>
                <a:sym typeface="Roboto"/>
              </a:rPr>
              <a:t>third</a:t>
            </a:r>
            <a:r>
              <a:rPr b="0" i="0" lang="en-US" sz="1500" u="none" cap="none" strike="noStrike">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b="0" i="0" sz="1300" u="none" cap="none" strike="noStrike">
              <a:solidFill>
                <a:srgbClr val="9E9E9E"/>
              </a:solidFill>
              <a:latin typeface="Roboto"/>
              <a:ea typeface="Roboto"/>
              <a:cs typeface="Roboto"/>
              <a:sym typeface="Roboto"/>
            </a:endParaRPr>
          </a:p>
        </p:txBody>
      </p:sp>
      <p:sp>
        <p:nvSpPr>
          <p:cNvPr id="784" name="Google Shape;784;p73"/>
          <p:cNvSpPr/>
          <p:nvPr/>
        </p:nvSpPr>
        <p:spPr>
          <a:xfrm flipH="1">
            <a:off x="1101061" y="1583567"/>
            <a:ext cx="4839300" cy="2043300"/>
          </a:xfrm>
          <a:prstGeom prst="round2DiagRect">
            <a:avLst>
              <a:gd fmla="val 0" name="adj1"/>
              <a:gd fmla="val 0" name="adj2"/>
            </a:avLst>
          </a:prstGeom>
          <a:solidFill>
            <a:srgbClr val="AADCF2"/>
          </a:solidFill>
          <a:ln>
            <a:noFill/>
          </a:ln>
        </p:spPr>
        <p:txBody>
          <a:bodyPr anchorCtr="0" anchor="t" bIns="487675" lIns="97525" spcFirstLastPara="1" rIns="97525" wrap="square" tIns="24382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2"/>
                </a:solidFill>
                <a:latin typeface="Roboto"/>
                <a:ea typeface="Roboto"/>
                <a:cs typeface="Roboto"/>
                <a:sym typeface="Roboto"/>
              </a:rPr>
              <a:t>This slide has 4 parts. Explain the </a:t>
            </a:r>
            <a:r>
              <a:rPr b="1" i="0" lang="en-US" sz="1500" u="none" cap="none" strike="noStrike">
                <a:solidFill>
                  <a:schemeClr val="dk2"/>
                </a:solidFill>
                <a:latin typeface="Roboto"/>
                <a:ea typeface="Roboto"/>
                <a:cs typeface="Roboto"/>
                <a:sym typeface="Roboto"/>
              </a:rPr>
              <a:t>first</a:t>
            </a:r>
            <a:r>
              <a:rPr b="0" i="0" lang="en-US" sz="1500" u="none" cap="none" strike="noStrike">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b="0" i="0" sz="1300" u="none" cap="none" strike="noStrike">
              <a:solidFill>
                <a:schemeClr val="dk2"/>
              </a:solidFill>
              <a:latin typeface="Roboto"/>
              <a:ea typeface="Roboto"/>
              <a:cs typeface="Roboto"/>
              <a:sym typeface="Roboto"/>
            </a:endParaRPr>
          </a:p>
        </p:txBody>
      </p:sp>
      <p:sp>
        <p:nvSpPr>
          <p:cNvPr id="785" name="Google Shape;785;p73"/>
          <p:cNvSpPr/>
          <p:nvPr/>
        </p:nvSpPr>
        <p:spPr>
          <a:xfrm>
            <a:off x="5143500" y="2997167"/>
            <a:ext cx="8775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2"/>
                </a:solidFill>
                <a:latin typeface="Roboto"/>
                <a:ea typeface="Roboto"/>
                <a:cs typeface="Roboto"/>
                <a:sym typeface="Roboto"/>
              </a:rPr>
              <a:t>01</a:t>
            </a:r>
            <a:endParaRPr b="1" i="0" sz="3200" u="none" cap="none" strike="noStrike">
              <a:solidFill>
                <a:schemeClr val="dk2"/>
              </a:solidFill>
              <a:latin typeface="Roboto"/>
              <a:ea typeface="Roboto"/>
              <a:cs typeface="Roboto"/>
              <a:sym typeface="Roboto"/>
            </a:endParaRPr>
          </a:p>
        </p:txBody>
      </p:sp>
      <p:sp>
        <p:nvSpPr>
          <p:cNvPr id="786" name="Google Shape;786;p73"/>
          <p:cNvSpPr/>
          <p:nvPr/>
        </p:nvSpPr>
        <p:spPr>
          <a:xfrm>
            <a:off x="5943400" y="2997167"/>
            <a:ext cx="8001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FFFF"/>
                </a:solidFill>
                <a:latin typeface="Roboto"/>
                <a:ea typeface="Roboto"/>
                <a:cs typeface="Roboto"/>
                <a:sym typeface="Roboto"/>
              </a:rPr>
              <a:t>02</a:t>
            </a:r>
            <a:endParaRPr b="1" i="0" sz="3200" u="none" cap="none" strike="noStrike">
              <a:solidFill>
                <a:srgbClr val="FFFFFF"/>
              </a:solidFill>
              <a:latin typeface="Roboto"/>
              <a:ea typeface="Roboto"/>
              <a:cs typeface="Roboto"/>
              <a:sym typeface="Roboto"/>
            </a:endParaRPr>
          </a:p>
        </p:txBody>
      </p:sp>
      <p:sp>
        <p:nvSpPr>
          <p:cNvPr id="787" name="Google Shape;787;p73"/>
          <p:cNvSpPr/>
          <p:nvPr/>
        </p:nvSpPr>
        <p:spPr>
          <a:xfrm>
            <a:off x="5143500" y="3606767"/>
            <a:ext cx="8775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FFFF"/>
                </a:solidFill>
                <a:latin typeface="Roboto"/>
                <a:ea typeface="Roboto"/>
                <a:cs typeface="Roboto"/>
                <a:sym typeface="Roboto"/>
              </a:rPr>
              <a:t>04</a:t>
            </a:r>
            <a:endParaRPr b="1" i="0" sz="3200" u="none" cap="none" strike="noStrike">
              <a:solidFill>
                <a:srgbClr val="FFFFFF"/>
              </a:solidFill>
              <a:latin typeface="Roboto"/>
              <a:ea typeface="Roboto"/>
              <a:cs typeface="Roboto"/>
              <a:sym typeface="Roboto"/>
            </a:endParaRPr>
          </a:p>
        </p:txBody>
      </p:sp>
      <p:sp>
        <p:nvSpPr>
          <p:cNvPr id="788" name="Google Shape;788;p73"/>
          <p:cNvSpPr/>
          <p:nvPr/>
        </p:nvSpPr>
        <p:spPr>
          <a:xfrm>
            <a:off x="5943400" y="3606767"/>
            <a:ext cx="8001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FFFF"/>
                </a:solidFill>
                <a:latin typeface="Roboto"/>
                <a:ea typeface="Roboto"/>
                <a:cs typeface="Roboto"/>
                <a:sym typeface="Roboto"/>
              </a:rPr>
              <a:t>03</a:t>
            </a:r>
            <a:endParaRPr b="1" i="0" sz="3200" u="none" cap="none" strike="noStrike">
              <a:solidFill>
                <a:srgbClr val="FFFFFF"/>
              </a:solidFill>
              <a:latin typeface="Roboto"/>
              <a:ea typeface="Roboto"/>
              <a:cs typeface="Roboto"/>
              <a:sym typeface="Roboto"/>
            </a:endParaRPr>
          </a:p>
        </p:txBody>
      </p:sp>
      <p:sp>
        <p:nvSpPr>
          <p:cNvPr id="789" name="Google Shape;789;p73"/>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90" name="Google Shape;790;p73"/>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0">
  <p:cSld name="CUSTOM_19">
    <p:spTree>
      <p:nvGrpSpPr>
        <p:cNvPr id="791" name="Shape 791"/>
        <p:cNvGrpSpPr/>
        <p:nvPr/>
      </p:nvGrpSpPr>
      <p:grpSpPr>
        <a:xfrm>
          <a:off x="0" y="0"/>
          <a:ext cx="0" cy="0"/>
          <a:chOff x="0" y="0"/>
          <a:chExt cx="0" cy="0"/>
        </a:xfrm>
      </p:grpSpPr>
      <p:sp>
        <p:nvSpPr>
          <p:cNvPr id="792" name="Google Shape;792;p74"/>
          <p:cNvSpPr/>
          <p:nvPr/>
        </p:nvSpPr>
        <p:spPr>
          <a:xfrm>
            <a:off x="6021139" y="1583567"/>
            <a:ext cx="4845300" cy="2043300"/>
          </a:xfrm>
          <a:prstGeom prst="round2DiagRect">
            <a:avLst>
              <a:gd fmla="val 0" name="adj1"/>
              <a:gd fmla="val 1339" name="adj2"/>
            </a:avLst>
          </a:prstGeom>
          <a:solidFill>
            <a:srgbClr val="00C7CC"/>
          </a:solidFill>
          <a:ln>
            <a:noFill/>
          </a:ln>
        </p:spPr>
        <p:txBody>
          <a:bodyPr anchorCtr="0" anchor="t" bIns="487675" lIns="97525" spcFirstLastPara="1" rIns="97525" wrap="square" tIns="24382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2"/>
                </a:solidFill>
                <a:latin typeface="Roboto"/>
                <a:ea typeface="Roboto"/>
                <a:cs typeface="Roboto"/>
                <a:sym typeface="Roboto"/>
              </a:rPr>
              <a:t>This slide has 4 parts. Explain the </a:t>
            </a:r>
            <a:r>
              <a:rPr b="1" i="0" lang="en-US" sz="1500" u="none" cap="none" strike="noStrike">
                <a:solidFill>
                  <a:schemeClr val="dk2"/>
                </a:solidFill>
                <a:latin typeface="Roboto"/>
                <a:ea typeface="Roboto"/>
                <a:cs typeface="Roboto"/>
                <a:sym typeface="Roboto"/>
              </a:rPr>
              <a:t>second</a:t>
            </a:r>
            <a:r>
              <a:rPr b="0" i="0" lang="en-US" sz="1500" u="none" cap="none" strike="noStrike">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b="0" i="0" sz="15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300" u="none" cap="none" strike="noStrike">
              <a:solidFill>
                <a:schemeClr val="dk2"/>
              </a:solidFill>
              <a:latin typeface="Arial"/>
              <a:ea typeface="Arial"/>
              <a:cs typeface="Arial"/>
              <a:sym typeface="Arial"/>
            </a:endParaRPr>
          </a:p>
        </p:txBody>
      </p:sp>
      <p:sp>
        <p:nvSpPr>
          <p:cNvPr id="793" name="Google Shape;793;p74"/>
          <p:cNvSpPr/>
          <p:nvPr/>
        </p:nvSpPr>
        <p:spPr>
          <a:xfrm>
            <a:off x="1098167" y="3708766"/>
            <a:ext cx="4845300" cy="2043300"/>
          </a:xfrm>
          <a:prstGeom prst="round2DiagRect">
            <a:avLst>
              <a:gd fmla="val 0" name="adj1"/>
              <a:gd fmla="val 0" name="adj2"/>
            </a:avLst>
          </a:prstGeom>
          <a:solidFill>
            <a:srgbClr val="2E5E73"/>
          </a:solidFill>
          <a:ln>
            <a:noFill/>
          </a:ln>
        </p:spPr>
        <p:txBody>
          <a:bodyPr anchorCtr="0" anchor="b" bIns="243825" lIns="97525" spcFirstLastPara="1" rIns="97525" wrap="square" tIns="4876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FFFFFF"/>
                </a:solidFill>
                <a:latin typeface="Roboto"/>
                <a:ea typeface="Roboto"/>
                <a:cs typeface="Roboto"/>
                <a:sym typeface="Roboto"/>
              </a:rPr>
              <a:t>This slide has 4 parts. Explain the </a:t>
            </a:r>
            <a:r>
              <a:rPr b="1" i="0" lang="en-US" sz="1500" u="none" cap="none" strike="noStrike">
                <a:solidFill>
                  <a:srgbClr val="FFFFFF"/>
                </a:solidFill>
                <a:latin typeface="Roboto"/>
                <a:ea typeface="Roboto"/>
                <a:cs typeface="Roboto"/>
                <a:sym typeface="Roboto"/>
              </a:rPr>
              <a:t>fourth</a:t>
            </a:r>
            <a:r>
              <a:rPr b="0" i="0" lang="en-US" sz="1500" u="none" cap="none" strike="noStrike">
                <a:solidFill>
                  <a:srgbClr val="FFFFFF"/>
                </a:solidFill>
                <a:latin typeface="Roboto"/>
                <a:ea typeface="Roboto"/>
                <a:cs typeface="Roboto"/>
                <a:sym typeface="Roboto"/>
              </a:rPr>
              <a:t> part here. The parts that have not yet been explained are grayed out. You can change the point size of this text depending on how much space you need.</a:t>
            </a:r>
            <a:r>
              <a:rPr b="0" i="0" lang="en-US" sz="1500" u="none" cap="none" strike="noStrike">
                <a:solidFill>
                  <a:srgbClr val="FFFFFF"/>
                </a:solidFill>
                <a:latin typeface="Arial"/>
                <a:ea typeface="Arial"/>
                <a:cs typeface="Arial"/>
                <a:sym typeface="Arial"/>
              </a:rPr>
              <a:t> </a:t>
            </a:r>
            <a:endParaRPr b="0" i="0" sz="1300" u="none" cap="none" strike="noStrike">
              <a:solidFill>
                <a:srgbClr val="FFFFFF"/>
              </a:solidFill>
              <a:latin typeface="Arial"/>
              <a:ea typeface="Arial"/>
              <a:cs typeface="Arial"/>
              <a:sym typeface="Arial"/>
            </a:endParaRPr>
          </a:p>
        </p:txBody>
      </p:sp>
      <p:sp>
        <p:nvSpPr>
          <p:cNvPr id="794" name="Google Shape;794;p74"/>
          <p:cNvSpPr/>
          <p:nvPr/>
        </p:nvSpPr>
        <p:spPr>
          <a:xfrm flipH="1">
            <a:off x="6020833" y="3708767"/>
            <a:ext cx="4845300" cy="2043300"/>
          </a:xfrm>
          <a:prstGeom prst="round2DiagRect">
            <a:avLst>
              <a:gd fmla="val 0" name="adj1"/>
              <a:gd fmla="val 0" name="adj2"/>
            </a:avLst>
          </a:prstGeom>
          <a:solidFill>
            <a:srgbClr val="FCB912"/>
          </a:solidFill>
          <a:ln>
            <a:noFill/>
          </a:ln>
        </p:spPr>
        <p:txBody>
          <a:bodyPr anchorCtr="0" anchor="b" bIns="243825" lIns="97525" spcFirstLastPara="1" rIns="97525" wrap="square" tIns="4876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2"/>
                </a:solidFill>
                <a:latin typeface="Roboto"/>
                <a:ea typeface="Roboto"/>
                <a:cs typeface="Roboto"/>
                <a:sym typeface="Roboto"/>
              </a:rPr>
              <a:t>This slide has 4 parts. Explain the </a:t>
            </a:r>
            <a:r>
              <a:rPr b="1" i="0" lang="en-US" sz="1500" u="none" cap="none" strike="noStrike">
                <a:solidFill>
                  <a:schemeClr val="dk2"/>
                </a:solidFill>
                <a:latin typeface="Roboto"/>
                <a:ea typeface="Roboto"/>
                <a:cs typeface="Roboto"/>
                <a:sym typeface="Roboto"/>
              </a:rPr>
              <a:t>third</a:t>
            </a:r>
            <a:r>
              <a:rPr b="0" i="0" lang="en-US" sz="1500" u="none" cap="none" strike="noStrike">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b="0" i="0" sz="1300" u="none" cap="none" strike="noStrike">
              <a:solidFill>
                <a:schemeClr val="dk2"/>
              </a:solidFill>
              <a:latin typeface="Roboto"/>
              <a:ea typeface="Roboto"/>
              <a:cs typeface="Roboto"/>
              <a:sym typeface="Roboto"/>
            </a:endParaRPr>
          </a:p>
        </p:txBody>
      </p:sp>
      <p:sp>
        <p:nvSpPr>
          <p:cNvPr id="795" name="Google Shape;795;p74"/>
          <p:cNvSpPr/>
          <p:nvPr/>
        </p:nvSpPr>
        <p:spPr>
          <a:xfrm flipH="1">
            <a:off x="1101061" y="1583567"/>
            <a:ext cx="4839300" cy="2043300"/>
          </a:xfrm>
          <a:prstGeom prst="round2DiagRect">
            <a:avLst>
              <a:gd fmla="val 0" name="adj1"/>
              <a:gd fmla="val 0" name="adj2"/>
            </a:avLst>
          </a:prstGeom>
          <a:solidFill>
            <a:srgbClr val="AADCF2"/>
          </a:solidFill>
          <a:ln>
            <a:noFill/>
          </a:ln>
        </p:spPr>
        <p:txBody>
          <a:bodyPr anchorCtr="0" anchor="t" bIns="487675" lIns="97525" spcFirstLastPara="1" rIns="97525" wrap="square" tIns="24382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2"/>
                </a:solidFill>
                <a:latin typeface="Roboto"/>
                <a:ea typeface="Roboto"/>
                <a:cs typeface="Roboto"/>
                <a:sym typeface="Roboto"/>
              </a:rPr>
              <a:t>This slide has 4 parts. Explain the </a:t>
            </a:r>
            <a:r>
              <a:rPr b="1" i="0" lang="en-US" sz="1500" u="none" cap="none" strike="noStrike">
                <a:solidFill>
                  <a:schemeClr val="dk2"/>
                </a:solidFill>
                <a:latin typeface="Roboto"/>
                <a:ea typeface="Roboto"/>
                <a:cs typeface="Roboto"/>
                <a:sym typeface="Roboto"/>
              </a:rPr>
              <a:t>first</a:t>
            </a:r>
            <a:r>
              <a:rPr b="0" i="0" lang="en-US" sz="1500" u="none" cap="none" strike="noStrike">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b="0" i="0" sz="1300" u="none" cap="none" strike="noStrike">
              <a:solidFill>
                <a:schemeClr val="dk2"/>
              </a:solidFill>
              <a:latin typeface="Roboto"/>
              <a:ea typeface="Roboto"/>
              <a:cs typeface="Roboto"/>
              <a:sym typeface="Roboto"/>
            </a:endParaRPr>
          </a:p>
        </p:txBody>
      </p:sp>
      <p:sp>
        <p:nvSpPr>
          <p:cNvPr id="796" name="Google Shape;796;p74"/>
          <p:cNvSpPr/>
          <p:nvPr/>
        </p:nvSpPr>
        <p:spPr>
          <a:xfrm>
            <a:off x="5143500" y="2997167"/>
            <a:ext cx="8775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2"/>
                </a:solidFill>
                <a:latin typeface="Roboto"/>
                <a:ea typeface="Roboto"/>
                <a:cs typeface="Roboto"/>
                <a:sym typeface="Roboto"/>
              </a:rPr>
              <a:t>01</a:t>
            </a:r>
            <a:endParaRPr b="1" i="0" sz="3200" u="none" cap="none" strike="noStrike">
              <a:solidFill>
                <a:schemeClr val="dk2"/>
              </a:solidFill>
              <a:latin typeface="Roboto"/>
              <a:ea typeface="Roboto"/>
              <a:cs typeface="Roboto"/>
              <a:sym typeface="Roboto"/>
            </a:endParaRPr>
          </a:p>
        </p:txBody>
      </p:sp>
      <p:sp>
        <p:nvSpPr>
          <p:cNvPr id="797" name="Google Shape;797;p74"/>
          <p:cNvSpPr/>
          <p:nvPr/>
        </p:nvSpPr>
        <p:spPr>
          <a:xfrm>
            <a:off x="5943400" y="2997167"/>
            <a:ext cx="8001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2"/>
                </a:solidFill>
                <a:latin typeface="Roboto"/>
                <a:ea typeface="Roboto"/>
                <a:cs typeface="Roboto"/>
                <a:sym typeface="Roboto"/>
              </a:rPr>
              <a:t>02</a:t>
            </a:r>
            <a:endParaRPr b="1" i="0" sz="3200" u="none" cap="none" strike="noStrike">
              <a:solidFill>
                <a:schemeClr val="dk2"/>
              </a:solidFill>
              <a:latin typeface="Roboto"/>
              <a:ea typeface="Roboto"/>
              <a:cs typeface="Roboto"/>
              <a:sym typeface="Roboto"/>
            </a:endParaRPr>
          </a:p>
        </p:txBody>
      </p:sp>
      <p:sp>
        <p:nvSpPr>
          <p:cNvPr id="798" name="Google Shape;798;p74"/>
          <p:cNvSpPr/>
          <p:nvPr/>
        </p:nvSpPr>
        <p:spPr>
          <a:xfrm>
            <a:off x="5143500" y="3606767"/>
            <a:ext cx="8775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FFFF"/>
                </a:solidFill>
                <a:latin typeface="Roboto"/>
                <a:ea typeface="Roboto"/>
                <a:cs typeface="Roboto"/>
                <a:sym typeface="Roboto"/>
              </a:rPr>
              <a:t>04</a:t>
            </a:r>
            <a:endParaRPr b="1" i="0" sz="3200" u="none" cap="none" strike="noStrike">
              <a:solidFill>
                <a:srgbClr val="FFFFFF"/>
              </a:solidFill>
              <a:latin typeface="Roboto"/>
              <a:ea typeface="Roboto"/>
              <a:cs typeface="Roboto"/>
              <a:sym typeface="Roboto"/>
            </a:endParaRPr>
          </a:p>
        </p:txBody>
      </p:sp>
      <p:sp>
        <p:nvSpPr>
          <p:cNvPr id="799" name="Google Shape;799;p74"/>
          <p:cNvSpPr/>
          <p:nvPr/>
        </p:nvSpPr>
        <p:spPr>
          <a:xfrm>
            <a:off x="5943400" y="3606767"/>
            <a:ext cx="8001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2"/>
                </a:solidFill>
                <a:latin typeface="Roboto"/>
                <a:ea typeface="Roboto"/>
                <a:cs typeface="Roboto"/>
                <a:sym typeface="Roboto"/>
              </a:rPr>
              <a:t>03</a:t>
            </a:r>
            <a:endParaRPr b="1" i="0" sz="3200" u="none" cap="none" strike="noStrike">
              <a:solidFill>
                <a:schemeClr val="dk2"/>
              </a:solidFill>
              <a:latin typeface="Roboto"/>
              <a:ea typeface="Roboto"/>
              <a:cs typeface="Roboto"/>
              <a:sym typeface="Roboto"/>
            </a:endParaRPr>
          </a:p>
        </p:txBody>
      </p:sp>
      <p:sp>
        <p:nvSpPr>
          <p:cNvPr id="800" name="Google Shape;800;p74"/>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01" name="Google Shape;801;p74"/>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1">
  <p:cSld name="CUSTOM_20">
    <p:spTree>
      <p:nvGrpSpPr>
        <p:cNvPr id="802" name="Shape 802"/>
        <p:cNvGrpSpPr/>
        <p:nvPr/>
      </p:nvGrpSpPr>
      <p:grpSpPr>
        <a:xfrm>
          <a:off x="0" y="0"/>
          <a:ext cx="0" cy="0"/>
          <a:chOff x="0" y="0"/>
          <a:chExt cx="0" cy="0"/>
        </a:xfrm>
      </p:grpSpPr>
      <p:sp>
        <p:nvSpPr>
          <p:cNvPr id="803" name="Google Shape;803;p75"/>
          <p:cNvSpPr/>
          <p:nvPr/>
        </p:nvSpPr>
        <p:spPr>
          <a:xfrm>
            <a:off x="4737136" y="1900563"/>
            <a:ext cx="2708100" cy="2708100"/>
          </a:xfrm>
          <a:prstGeom prst="ellipse">
            <a:avLst/>
          </a:prstGeom>
          <a:noFill/>
          <a:ln cap="flat" cmpd="sng" w="28575">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75"/>
          <p:cNvSpPr/>
          <p:nvPr/>
        </p:nvSpPr>
        <p:spPr>
          <a:xfrm>
            <a:off x="3766133" y="3267279"/>
            <a:ext cx="2708100" cy="2708100"/>
          </a:xfrm>
          <a:prstGeom prst="ellipse">
            <a:avLst/>
          </a:prstGeom>
          <a:noFill/>
          <a:ln cap="flat" cmpd="sng" w="28575">
            <a:solidFill>
              <a:srgbClr val="2E5E7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75"/>
          <p:cNvSpPr/>
          <p:nvPr/>
        </p:nvSpPr>
        <p:spPr>
          <a:xfrm>
            <a:off x="5675754" y="3267279"/>
            <a:ext cx="2708100" cy="2708100"/>
          </a:xfrm>
          <a:prstGeom prst="ellipse">
            <a:avLst/>
          </a:prstGeom>
          <a:noFill/>
          <a:ln cap="flat" cmpd="sng" w="28575">
            <a:solidFill>
              <a:srgbClr val="1475D4"/>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06" name="Google Shape;806;p75"/>
          <p:cNvCxnSpPr/>
          <p:nvPr/>
        </p:nvCxnSpPr>
        <p:spPr>
          <a:xfrm rot="10800000">
            <a:off x="3233433" y="2433000"/>
            <a:ext cx="2806500" cy="0"/>
          </a:xfrm>
          <a:prstGeom prst="straightConnector1">
            <a:avLst/>
          </a:prstGeom>
          <a:noFill/>
          <a:ln cap="flat" cmpd="sng" w="9525">
            <a:solidFill>
              <a:srgbClr val="082D49"/>
            </a:solidFill>
            <a:prstDash val="solid"/>
            <a:round/>
            <a:headEnd len="sm" w="sm" type="oval"/>
            <a:tailEnd len="sm" w="sm" type="none"/>
          </a:ln>
        </p:spPr>
      </p:cxnSp>
      <p:sp>
        <p:nvSpPr>
          <p:cNvPr id="807" name="Google Shape;807;p75"/>
          <p:cNvSpPr txBox="1"/>
          <p:nvPr/>
        </p:nvSpPr>
        <p:spPr>
          <a:xfrm>
            <a:off x="398535" y="2368857"/>
            <a:ext cx="2836500" cy="996300"/>
          </a:xfrm>
          <a:prstGeom prst="rect">
            <a:avLst/>
          </a:prstGeom>
          <a:noFill/>
          <a:ln>
            <a:noFill/>
          </a:ln>
        </p:spPr>
        <p:txBody>
          <a:bodyPr anchorCtr="0" anchor="ctr" bIns="121900" lIns="121900" spcFirstLastPara="1" rIns="121900" wrap="square" tIns="121900">
            <a:noAutofit/>
          </a:bodyPr>
          <a:lstStyle/>
          <a:p>
            <a:pPr indent="0" lvl="0" marL="0" marR="0" rtl="0" algn="r">
              <a:lnSpc>
                <a:spcPct val="115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Vestibulum congue tempus</a:t>
            </a:r>
            <a:endParaRPr b="1" i="0" sz="1600" u="none" cap="none" strike="noStrike">
              <a:solidFill>
                <a:srgbClr val="2E5E73"/>
              </a:solidFill>
              <a:latin typeface="Roboto"/>
              <a:ea typeface="Roboto"/>
              <a:cs typeface="Roboto"/>
              <a:sym typeface="Roboto"/>
            </a:endParaRPr>
          </a:p>
          <a:p>
            <a:pPr indent="0" lvl="0" marL="0" marR="0" rtl="0" algn="r">
              <a:lnSpc>
                <a:spcPct val="115000"/>
              </a:lnSpc>
              <a:spcBef>
                <a:spcPts val="0"/>
              </a:spcBef>
              <a:spcAft>
                <a:spcPts val="2100"/>
              </a:spcAft>
              <a:buClr>
                <a:srgbClr val="000000"/>
              </a:buClr>
              <a:buSzPts val="1100"/>
              <a:buFont typeface="Arial"/>
              <a:buNone/>
            </a:pPr>
            <a:r>
              <a:rPr b="0" i="0" lang="en-US" sz="1100" u="none" cap="none" strike="noStrike">
                <a:solidFill>
                  <a:srgbClr val="2E5E73"/>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2E5E73"/>
              </a:solidFill>
              <a:latin typeface="Roboto"/>
              <a:ea typeface="Roboto"/>
              <a:cs typeface="Roboto"/>
              <a:sym typeface="Roboto"/>
            </a:endParaRPr>
          </a:p>
        </p:txBody>
      </p:sp>
      <p:cxnSp>
        <p:nvCxnSpPr>
          <p:cNvPr id="808" name="Google Shape;808;p75"/>
          <p:cNvCxnSpPr/>
          <p:nvPr/>
        </p:nvCxnSpPr>
        <p:spPr>
          <a:xfrm rot="10800000">
            <a:off x="3241033" y="5220067"/>
            <a:ext cx="1467600" cy="0"/>
          </a:xfrm>
          <a:prstGeom prst="straightConnector1">
            <a:avLst/>
          </a:prstGeom>
          <a:noFill/>
          <a:ln cap="flat" cmpd="sng" w="9525">
            <a:solidFill>
              <a:srgbClr val="082D49"/>
            </a:solidFill>
            <a:prstDash val="solid"/>
            <a:round/>
            <a:headEnd len="sm" w="sm" type="oval"/>
            <a:tailEnd len="sm" w="sm" type="none"/>
          </a:ln>
        </p:spPr>
      </p:cxnSp>
      <p:sp>
        <p:nvSpPr>
          <p:cNvPr id="809" name="Google Shape;809;p75"/>
          <p:cNvSpPr txBox="1"/>
          <p:nvPr/>
        </p:nvSpPr>
        <p:spPr>
          <a:xfrm>
            <a:off x="398535" y="5156023"/>
            <a:ext cx="2836500" cy="996300"/>
          </a:xfrm>
          <a:prstGeom prst="rect">
            <a:avLst/>
          </a:prstGeom>
          <a:noFill/>
          <a:ln>
            <a:noFill/>
          </a:ln>
        </p:spPr>
        <p:txBody>
          <a:bodyPr anchorCtr="0" anchor="ctr" bIns="121900" lIns="121900" spcFirstLastPara="1" rIns="121900" wrap="square" tIns="121900">
            <a:noAutofit/>
          </a:bodyPr>
          <a:lstStyle/>
          <a:p>
            <a:pPr indent="0" lvl="0" marL="0" marR="0" rtl="0" algn="r">
              <a:lnSpc>
                <a:spcPct val="115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Vestibulum congue tempus</a:t>
            </a:r>
            <a:endParaRPr b="1" i="0" sz="1600" u="none" cap="none" strike="noStrike">
              <a:solidFill>
                <a:srgbClr val="2E5E73"/>
              </a:solidFill>
              <a:latin typeface="Roboto"/>
              <a:ea typeface="Roboto"/>
              <a:cs typeface="Roboto"/>
              <a:sym typeface="Roboto"/>
            </a:endParaRPr>
          </a:p>
          <a:p>
            <a:pPr indent="0" lvl="0" marL="0" marR="0" rtl="0" algn="r">
              <a:lnSpc>
                <a:spcPct val="115000"/>
              </a:lnSpc>
              <a:spcBef>
                <a:spcPts val="0"/>
              </a:spcBef>
              <a:spcAft>
                <a:spcPts val="2100"/>
              </a:spcAft>
              <a:buClr>
                <a:srgbClr val="000000"/>
              </a:buClr>
              <a:buSzPts val="1100"/>
              <a:buFont typeface="Arial"/>
              <a:buNone/>
            </a:pPr>
            <a:r>
              <a:rPr b="0" i="0" lang="en-US" sz="1100" u="none" cap="none" strike="noStrike">
                <a:solidFill>
                  <a:srgbClr val="2E5E73"/>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2E5E73"/>
              </a:solidFill>
              <a:latin typeface="Roboto"/>
              <a:ea typeface="Roboto"/>
              <a:cs typeface="Roboto"/>
              <a:sym typeface="Roboto"/>
            </a:endParaRPr>
          </a:p>
        </p:txBody>
      </p:sp>
      <p:cxnSp>
        <p:nvCxnSpPr>
          <p:cNvPr id="810" name="Google Shape;810;p75"/>
          <p:cNvCxnSpPr/>
          <p:nvPr/>
        </p:nvCxnSpPr>
        <p:spPr>
          <a:xfrm rot="10800000">
            <a:off x="6039967" y="4393133"/>
            <a:ext cx="2639700" cy="0"/>
          </a:xfrm>
          <a:prstGeom prst="straightConnector1">
            <a:avLst/>
          </a:prstGeom>
          <a:noFill/>
          <a:ln cap="flat" cmpd="sng" w="9525">
            <a:solidFill>
              <a:srgbClr val="CCCCCC"/>
            </a:solidFill>
            <a:prstDash val="solid"/>
            <a:round/>
            <a:headEnd len="sm" w="sm" type="none"/>
            <a:tailEnd len="sm" w="sm" type="oval"/>
          </a:ln>
        </p:spPr>
      </p:cxnSp>
      <p:sp>
        <p:nvSpPr>
          <p:cNvPr id="811" name="Google Shape;811;p75"/>
          <p:cNvSpPr txBox="1"/>
          <p:nvPr/>
        </p:nvSpPr>
        <p:spPr>
          <a:xfrm>
            <a:off x="8782304" y="4343233"/>
            <a:ext cx="2972700" cy="9963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CCCCCC"/>
                </a:solidFill>
                <a:latin typeface="Roboto"/>
                <a:ea typeface="Roboto"/>
                <a:cs typeface="Roboto"/>
                <a:sym typeface="Roboto"/>
              </a:rPr>
              <a:t>Vestibulum congue tempus</a:t>
            </a:r>
            <a:endParaRPr b="1" i="0" sz="1600" u="none" cap="none" strike="noStrike">
              <a:solidFill>
                <a:srgbClr val="CCCCCC"/>
              </a:solidFill>
              <a:latin typeface="Roboto"/>
              <a:ea typeface="Roboto"/>
              <a:cs typeface="Roboto"/>
              <a:sym typeface="Roboto"/>
            </a:endParaRPr>
          </a:p>
          <a:p>
            <a:pPr indent="0" lvl="0" marL="0" marR="0" rtl="0" algn="l">
              <a:lnSpc>
                <a:spcPct val="115000"/>
              </a:lnSpc>
              <a:spcBef>
                <a:spcPts val="0"/>
              </a:spcBef>
              <a:spcAft>
                <a:spcPts val="2100"/>
              </a:spcAft>
              <a:buClr>
                <a:srgbClr val="000000"/>
              </a:buClr>
              <a:buSzPts val="1100"/>
              <a:buFont typeface="Arial"/>
              <a:buNone/>
            </a:pPr>
            <a:r>
              <a:rPr b="0" i="0" lang="en-US" sz="1100" u="none" cap="none" strike="noStrike">
                <a:solidFill>
                  <a:srgbClr val="CCCCCC"/>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CCCCCC"/>
              </a:solidFill>
              <a:latin typeface="Roboto"/>
              <a:ea typeface="Roboto"/>
              <a:cs typeface="Roboto"/>
              <a:sym typeface="Roboto"/>
            </a:endParaRPr>
          </a:p>
        </p:txBody>
      </p:sp>
      <p:cxnSp>
        <p:nvCxnSpPr>
          <p:cNvPr id="812" name="Google Shape;812;p75"/>
          <p:cNvCxnSpPr/>
          <p:nvPr/>
        </p:nvCxnSpPr>
        <p:spPr>
          <a:xfrm rot="10800000">
            <a:off x="6871433" y="3379550"/>
            <a:ext cx="1915200" cy="0"/>
          </a:xfrm>
          <a:prstGeom prst="straightConnector1">
            <a:avLst/>
          </a:prstGeom>
          <a:noFill/>
          <a:ln cap="flat" cmpd="sng" w="9525">
            <a:solidFill>
              <a:srgbClr val="CCCCCC"/>
            </a:solidFill>
            <a:prstDash val="solid"/>
            <a:round/>
            <a:headEnd len="sm" w="sm" type="none"/>
            <a:tailEnd len="sm" w="sm" type="oval"/>
          </a:ln>
        </p:spPr>
      </p:cxnSp>
      <p:sp>
        <p:nvSpPr>
          <p:cNvPr id="813" name="Google Shape;813;p75"/>
          <p:cNvSpPr txBox="1"/>
          <p:nvPr/>
        </p:nvSpPr>
        <p:spPr>
          <a:xfrm>
            <a:off x="8786635" y="3340457"/>
            <a:ext cx="2836500" cy="9963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CCCCCC"/>
                </a:solidFill>
                <a:latin typeface="Roboto"/>
                <a:ea typeface="Roboto"/>
                <a:cs typeface="Roboto"/>
                <a:sym typeface="Roboto"/>
              </a:rPr>
              <a:t>Vestibulum congue tempus</a:t>
            </a:r>
            <a:endParaRPr b="1" i="0" sz="1600" u="none" cap="none" strike="noStrike">
              <a:solidFill>
                <a:srgbClr val="CCCCCC"/>
              </a:solidFill>
              <a:latin typeface="Roboto"/>
              <a:ea typeface="Roboto"/>
              <a:cs typeface="Roboto"/>
              <a:sym typeface="Roboto"/>
            </a:endParaRPr>
          </a:p>
          <a:p>
            <a:pPr indent="0" lvl="0" marL="0" marR="0" rtl="0" algn="l">
              <a:lnSpc>
                <a:spcPct val="115000"/>
              </a:lnSpc>
              <a:spcBef>
                <a:spcPts val="0"/>
              </a:spcBef>
              <a:spcAft>
                <a:spcPts val="2100"/>
              </a:spcAft>
              <a:buClr>
                <a:srgbClr val="000000"/>
              </a:buClr>
              <a:buSzPts val="1100"/>
              <a:buFont typeface="Arial"/>
              <a:buNone/>
            </a:pPr>
            <a:r>
              <a:rPr b="0" i="0" lang="en-US" sz="1100" u="none" cap="none" strike="noStrike">
                <a:solidFill>
                  <a:srgbClr val="CCCCCC"/>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CCCCCC"/>
              </a:solidFill>
              <a:latin typeface="Roboto"/>
              <a:ea typeface="Roboto"/>
              <a:cs typeface="Roboto"/>
              <a:sym typeface="Roboto"/>
            </a:endParaRPr>
          </a:p>
        </p:txBody>
      </p:sp>
      <p:cxnSp>
        <p:nvCxnSpPr>
          <p:cNvPr id="814" name="Google Shape;814;p75"/>
          <p:cNvCxnSpPr/>
          <p:nvPr/>
        </p:nvCxnSpPr>
        <p:spPr>
          <a:xfrm rot="10800000">
            <a:off x="3297633" y="3703567"/>
            <a:ext cx="1690800" cy="0"/>
          </a:xfrm>
          <a:prstGeom prst="straightConnector1">
            <a:avLst/>
          </a:prstGeom>
          <a:noFill/>
          <a:ln cap="flat" cmpd="sng" w="9525">
            <a:solidFill>
              <a:srgbClr val="CCCCCC"/>
            </a:solidFill>
            <a:prstDash val="solid"/>
            <a:round/>
            <a:headEnd len="sm" w="sm" type="oval"/>
            <a:tailEnd len="sm" w="sm" type="none"/>
          </a:ln>
        </p:spPr>
      </p:cxnSp>
      <p:sp>
        <p:nvSpPr>
          <p:cNvPr id="815" name="Google Shape;815;p75"/>
          <p:cNvSpPr txBox="1"/>
          <p:nvPr/>
        </p:nvSpPr>
        <p:spPr>
          <a:xfrm>
            <a:off x="471868" y="3639507"/>
            <a:ext cx="2836500" cy="996300"/>
          </a:xfrm>
          <a:prstGeom prst="rect">
            <a:avLst/>
          </a:prstGeom>
          <a:noFill/>
          <a:ln>
            <a:noFill/>
          </a:ln>
        </p:spPr>
        <p:txBody>
          <a:bodyPr anchorCtr="0" anchor="ctr" bIns="121900" lIns="121900" spcFirstLastPara="1" rIns="121900" wrap="square" tIns="121900">
            <a:noAutofit/>
          </a:bodyPr>
          <a:lstStyle/>
          <a:p>
            <a:pPr indent="0" lvl="0" marL="0" marR="0" rtl="0" algn="r">
              <a:lnSpc>
                <a:spcPct val="115000"/>
              </a:lnSpc>
              <a:spcBef>
                <a:spcPts val="0"/>
              </a:spcBef>
              <a:spcAft>
                <a:spcPts val="0"/>
              </a:spcAft>
              <a:buClr>
                <a:srgbClr val="000000"/>
              </a:buClr>
              <a:buSzPts val="1600"/>
              <a:buFont typeface="Arial"/>
              <a:buNone/>
            </a:pPr>
            <a:r>
              <a:rPr b="1" i="0" lang="en-US" sz="1600" u="none" cap="none" strike="noStrike">
                <a:solidFill>
                  <a:srgbClr val="CCCCCC"/>
                </a:solidFill>
                <a:latin typeface="Roboto"/>
                <a:ea typeface="Roboto"/>
                <a:cs typeface="Roboto"/>
                <a:sym typeface="Roboto"/>
              </a:rPr>
              <a:t>Vestibulum congue tempus</a:t>
            </a:r>
            <a:endParaRPr b="1" i="0" sz="1600" u="none" cap="none" strike="noStrike">
              <a:solidFill>
                <a:srgbClr val="CCCCCC"/>
              </a:solidFill>
              <a:latin typeface="Roboto"/>
              <a:ea typeface="Roboto"/>
              <a:cs typeface="Roboto"/>
              <a:sym typeface="Roboto"/>
            </a:endParaRPr>
          </a:p>
          <a:p>
            <a:pPr indent="0" lvl="0" marL="0" marR="0" rtl="0" algn="r">
              <a:lnSpc>
                <a:spcPct val="115000"/>
              </a:lnSpc>
              <a:spcBef>
                <a:spcPts val="0"/>
              </a:spcBef>
              <a:spcAft>
                <a:spcPts val="2100"/>
              </a:spcAft>
              <a:buClr>
                <a:srgbClr val="000000"/>
              </a:buClr>
              <a:buSzPts val="1100"/>
              <a:buFont typeface="Arial"/>
              <a:buNone/>
            </a:pPr>
            <a:r>
              <a:rPr b="0" i="0" lang="en-US" sz="1100" u="none" cap="none" strike="noStrike">
                <a:solidFill>
                  <a:srgbClr val="CCCCCC"/>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CCCCCC"/>
              </a:solidFill>
              <a:latin typeface="Roboto"/>
              <a:ea typeface="Roboto"/>
              <a:cs typeface="Roboto"/>
              <a:sym typeface="Roboto"/>
            </a:endParaRPr>
          </a:p>
        </p:txBody>
      </p:sp>
      <p:cxnSp>
        <p:nvCxnSpPr>
          <p:cNvPr id="816" name="Google Shape;816;p75"/>
          <p:cNvCxnSpPr/>
          <p:nvPr/>
        </p:nvCxnSpPr>
        <p:spPr>
          <a:xfrm rot="10800000">
            <a:off x="7111900" y="5410033"/>
            <a:ext cx="1707300" cy="0"/>
          </a:xfrm>
          <a:prstGeom prst="straightConnector1">
            <a:avLst/>
          </a:prstGeom>
          <a:noFill/>
          <a:ln cap="flat" cmpd="sng" w="9525">
            <a:solidFill>
              <a:srgbClr val="082D49"/>
            </a:solidFill>
            <a:prstDash val="solid"/>
            <a:round/>
            <a:headEnd len="sm" w="sm" type="none"/>
            <a:tailEnd len="sm" w="sm" type="oval"/>
          </a:ln>
        </p:spPr>
      </p:cxnSp>
      <p:sp>
        <p:nvSpPr>
          <p:cNvPr id="817" name="Google Shape;817;p75"/>
          <p:cNvSpPr txBox="1"/>
          <p:nvPr/>
        </p:nvSpPr>
        <p:spPr>
          <a:xfrm>
            <a:off x="8782304" y="5346000"/>
            <a:ext cx="2972700" cy="9963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Vestibulum congue tempus</a:t>
            </a:r>
            <a:endParaRPr b="1" i="0" sz="1600" u="none" cap="none" strike="noStrike">
              <a:solidFill>
                <a:srgbClr val="2E5E73"/>
              </a:solidFill>
              <a:latin typeface="Roboto"/>
              <a:ea typeface="Roboto"/>
              <a:cs typeface="Roboto"/>
              <a:sym typeface="Roboto"/>
            </a:endParaRPr>
          </a:p>
          <a:p>
            <a:pPr indent="0" lvl="0" marL="0" marR="0" rtl="0" algn="l">
              <a:lnSpc>
                <a:spcPct val="115000"/>
              </a:lnSpc>
              <a:spcBef>
                <a:spcPts val="0"/>
              </a:spcBef>
              <a:spcAft>
                <a:spcPts val="2100"/>
              </a:spcAft>
              <a:buClr>
                <a:srgbClr val="000000"/>
              </a:buClr>
              <a:buSzPts val="1100"/>
              <a:buFont typeface="Arial"/>
              <a:buNone/>
            </a:pPr>
            <a:r>
              <a:rPr b="0" i="0" lang="en-US" sz="1100" u="none" cap="none" strike="noStrike">
                <a:solidFill>
                  <a:srgbClr val="2E5E73"/>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2E5E73"/>
              </a:solidFill>
              <a:latin typeface="Roboto"/>
              <a:ea typeface="Roboto"/>
              <a:cs typeface="Roboto"/>
              <a:sym typeface="Roboto"/>
            </a:endParaRPr>
          </a:p>
        </p:txBody>
      </p:sp>
      <p:sp>
        <p:nvSpPr>
          <p:cNvPr id="818" name="Google Shape;818;p75"/>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19" name="Google Shape;819;p75"/>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20" name="Shape 820"/>
        <p:cNvGrpSpPr/>
        <p:nvPr/>
      </p:nvGrpSpPr>
      <p:grpSpPr>
        <a:xfrm>
          <a:off x="0" y="0"/>
          <a:ext cx="0" cy="0"/>
          <a:chOff x="0" y="0"/>
          <a:chExt cx="0" cy="0"/>
        </a:xfrm>
      </p:grpSpPr>
      <p:sp>
        <p:nvSpPr>
          <p:cNvPr id="821" name="Google Shape;821;p76"/>
          <p:cNvSpPr txBox="1"/>
          <p:nvPr>
            <p:ph idx="1" type="body"/>
          </p:nvPr>
        </p:nvSpPr>
        <p:spPr>
          <a:xfrm>
            <a:off x="923067" y="1497267"/>
            <a:ext cx="10853100" cy="45945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822" name="Google Shape;822;p76"/>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23" name="Google Shape;823;p76"/>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824" name="Shape 824"/>
        <p:cNvGrpSpPr/>
        <p:nvPr/>
      </p:nvGrpSpPr>
      <p:grpSpPr>
        <a:xfrm>
          <a:off x="0" y="0"/>
          <a:ext cx="0" cy="0"/>
          <a:chOff x="0" y="0"/>
          <a:chExt cx="0" cy="0"/>
        </a:xfrm>
      </p:grpSpPr>
      <p:sp>
        <p:nvSpPr>
          <p:cNvPr id="825" name="Google Shape;825;p77"/>
          <p:cNvSpPr txBox="1"/>
          <p:nvPr>
            <p:ph type="ctrTitle"/>
          </p:nvPr>
        </p:nvSpPr>
        <p:spPr>
          <a:xfrm>
            <a:off x="0" y="992767"/>
            <a:ext cx="12192000" cy="2736900"/>
          </a:xfrm>
          <a:prstGeom prst="rect">
            <a:avLst/>
          </a:prstGeom>
          <a:noFill/>
          <a:ln>
            <a:noFill/>
          </a:ln>
        </p:spPr>
        <p:txBody>
          <a:bodyPr anchorCtr="0" anchor="b" bIns="121900" lIns="487675" spcFirstLastPara="1" rIns="121900" wrap="square" tIns="121900">
            <a:no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826" name="Google Shape;826;p77"/>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827" name="Google Shape;827;p7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cap slide 01">
  <p:cSld name="CUSTOM_21">
    <p:spTree>
      <p:nvGrpSpPr>
        <p:cNvPr id="58" name="Shape 58"/>
        <p:cNvGrpSpPr/>
        <p:nvPr/>
      </p:nvGrpSpPr>
      <p:grpSpPr>
        <a:xfrm>
          <a:off x="0" y="0"/>
          <a:ext cx="0" cy="0"/>
          <a:chOff x="0" y="0"/>
          <a:chExt cx="0" cy="0"/>
        </a:xfrm>
      </p:grpSpPr>
      <p:sp>
        <p:nvSpPr>
          <p:cNvPr id="59" name="Google Shape;59;p19"/>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9"/>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9"/>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9"/>
          <p:cNvSpPr/>
          <p:nvPr/>
        </p:nvSpPr>
        <p:spPr>
          <a:xfrm>
            <a:off x="1271100" y="49404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9"/>
          <p:cNvSpPr/>
          <p:nvPr/>
        </p:nvSpPr>
        <p:spPr>
          <a:xfrm>
            <a:off x="1271100" y="579698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9"/>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9"/>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66" name="Google Shape;66;p19"/>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67" name="Google Shape;67;p19"/>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68" name="Google Shape;68;p19"/>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69" name="Google Shape;69;p19"/>
          <p:cNvSpPr/>
          <p:nvPr/>
        </p:nvSpPr>
        <p:spPr>
          <a:xfrm>
            <a:off x="1070467" y="48827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5</a:t>
            </a:r>
            <a:endParaRPr b="0" i="0" sz="1900" u="none" cap="none" strike="noStrike">
              <a:solidFill>
                <a:srgbClr val="082D49"/>
              </a:solidFill>
              <a:latin typeface="Arial"/>
              <a:ea typeface="Arial"/>
              <a:cs typeface="Arial"/>
              <a:sym typeface="Arial"/>
            </a:endParaRPr>
          </a:p>
        </p:txBody>
      </p:sp>
      <p:sp>
        <p:nvSpPr>
          <p:cNvPr id="70" name="Google Shape;70;p19"/>
          <p:cNvSpPr/>
          <p:nvPr/>
        </p:nvSpPr>
        <p:spPr>
          <a:xfrm>
            <a:off x="1070467" y="57296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6</a:t>
            </a:r>
            <a:endParaRPr b="0" i="0" sz="1900" u="none" cap="none" strike="noStrike">
              <a:solidFill>
                <a:srgbClr val="082D49"/>
              </a:solidFill>
              <a:latin typeface="Arial"/>
              <a:ea typeface="Arial"/>
              <a:cs typeface="Arial"/>
              <a:sym typeface="Arial"/>
            </a:endParaRPr>
          </a:p>
        </p:txBody>
      </p:sp>
      <p:sp>
        <p:nvSpPr>
          <p:cNvPr id="71" name="Google Shape;71;p19"/>
          <p:cNvSpPr txBox="1"/>
          <p:nvPr>
            <p:ph idx="1" type="subTitle"/>
          </p:nvPr>
        </p:nvSpPr>
        <p:spPr>
          <a:xfrm>
            <a:off x="1632833" y="150556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72" name="Google Shape;72;p19"/>
          <p:cNvSpPr txBox="1"/>
          <p:nvPr>
            <p:ph idx="2" type="subTitle"/>
          </p:nvPr>
        </p:nvSpPr>
        <p:spPr>
          <a:xfrm>
            <a:off x="1632833" y="2391583"/>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73" name="Google Shape;73;p19"/>
          <p:cNvSpPr txBox="1"/>
          <p:nvPr>
            <p:ph idx="3" type="subTitle"/>
          </p:nvPr>
        </p:nvSpPr>
        <p:spPr>
          <a:xfrm>
            <a:off x="1632833" y="3247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74" name="Google Shape;74;p19"/>
          <p:cNvSpPr txBox="1"/>
          <p:nvPr>
            <p:ph idx="4" type="subTitle"/>
          </p:nvPr>
        </p:nvSpPr>
        <p:spPr>
          <a:xfrm>
            <a:off x="1632833" y="4084700"/>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75" name="Google Shape;75;p19"/>
          <p:cNvSpPr txBox="1"/>
          <p:nvPr>
            <p:ph idx="5" type="subTitle"/>
          </p:nvPr>
        </p:nvSpPr>
        <p:spPr>
          <a:xfrm>
            <a:off x="1632833" y="4970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76" name="Google Shape;76;p19"/>
          <p:cNvSpPr txBox="1"/>
          <p:nvPr>
            <p:ph idx="6" type="subTitle"/>
          </p:nvPr>
        </p:nvSpPr>
        <p:spPr>
          <a:xfrm>
            <a:off x="1632833" y="5826850"/>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cxnSp>
        <p:nvCxnSpPr>
          <p:cNvPr id="77" name="Google Shape;77;p19"/>
          <p:cNvCxnSpPr/>
          <p:nvPr/>
        </p:nvCxnSpPr>
        <p:spPr>
          <a:xfrm>
            <a:off x="0" y="1239867"/>
            <a:ext cx="9783300" cy="0"/>
          </a:xfrm>
          <a:prstGeom prst="straightConnector1">
            <a:avLst/>
          </a:prstGeom>
          <a:noFill/>
          <a:ln cap="flat" cmpd="sng" w="19050">
            <a:solidFill>
              <a:srgbClr val="2E5E73"/>
            </a:solidFill>
            <a:prstDash val="solid"/>
            <a:round/>
            <a:headEnd len="sm" w="sm" type="none"/>
            <a:tailEnd len="med" w="med" type="oval"/>
          </a:ln>
        </p:spPr>
      </p:cxnSp>
      <p:sp>
        <p:nvSpPr>
          <p:cNvPr id="78" name="Google Shape;78;p19"/>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9" name="Google Shape;79;p19"/>
          <p:cNvSpPr txBox="1"/>
          <p:nvPr>
            <p:ph idx="7"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0" name="Google Shape;80;p19"/>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1" name="Google Shape;81;p19"/>
          <p:cNvPicPr preferRelativeResize="0"/>
          <p:nvPr/>
        </p:nvPicPr>
        <p:blipFill rotWithShape="1">
          <a:blip r:embed="rId2">
            <a:alphaModFix/>
          </a:blip>
          <a:srcRect b="0" l="0" r="0" t="0"/>
          <a:stretch/>
        </p:blipFill>
        <p:spPr>
          <a:xfrm>
            <a:off x="257167" y="378933"/>
            <a:ext cx="612000" cy="62872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cap slide 02">
  <p:cSld name="CUSTOM_21_2">
    <p:spTree>
      <p:nvGrpSpPr>
        <p:cNvPr id="82" name="Shape 82"/>
        <p:cNvGrpSpPr/>
        <p:nvPr/>
      </p:nvGrpSpPr>
      <p:grpSpPr>
        <a:xfrm>
          <a:off x="0" y="0"/>
          <a:ext cx="0" cy="0"/>
          <a:chOff x="0" y="0"/>
          <a:chExt cx="0" cy="0"/>
        </a:xfrm>
      </p:grpSpPr>
      <p:cxnSp>
        <p:nvCxnSpPr>
          <p:cNvPr id="83" name="Google Shape;83;p20"/>
          <p:cNvCxnSpPr/>
          <p:nvPr/>
        </p:nvCxnSpPr>
        <p:spPr>
          <a:xfrm>
            <a:off x="0" y="1239867"/>
            <a:ext cx="9783300" cy="0"/>
          </a:xfrm>
          <a:prstGeom prst="straightConnector1">
            <a:avLst/>
          </a:prstGeom>
          <a:noFill/>
          <a:ln cap="flat" cmpd="sng" w="19050">
            <a:solidFill>
              <a:srgbClr val="2E5E73"/>
            </a:solidFill>
            <a:prstDash val="solid"/>
            <a:round/>
            <a:headEnd len="sm" w="sm" type="none"/>
            <a:tailEnd len="med" w="med" type="oval"/>
          </a:ln>
        </p:spPr>
      </p:cxnSp>
      <p:sp>
        <p:nvSpPr>
          <p:cNvPr id="84" name="Google Shape;84;p20"/>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5" name="Google Shape;85;p20"/>
          <p:cNvSpPr txBox="1"/>
          <p:nvPr>
            <p:ph idx="2"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6" name="Google Shape;86;p20"/>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7" name="Google Shape;87;p20"/>
          <p:cNvPicPr preferRelativeResize="0"/>
          <p:nvPr/>
        </p:nvPicPr>
        <p:blipFill rotWithShape="1">
          <a:blip r:embed="rId2">
            <a:alphaModFix/>
          </a:blip>
          <a:srcRect b="0" l="0" r="0" t="0"/>
          <a:stretch/>
        </p:blipFill>
        <p:spPr>
          <a:xfrm>
            <a:off x="257167" y="378933"/>
            <a:ext cx="612000" cy="62872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ty slide">
  <p:cSld name="CUSTOM_23">
    <p:bg>
      <p:bgPr>
        <a:solidFill>
          <a:srgbClr val="F2F2F2"/>
        </a:solidFill>
      </p:bgPr>
    </p:bg>
    <p:spTree>
      <p:nvGrpSpPr>
        <p:cNvPr id="88" name="Shape 88"/>
        <p:cNvGrpSpPr/>
        <p:nvPr/>
      </p:nvGrpSpPr>
      <p:grpSpPr>
        <a:xfrm>
          <a:off x="0" y="0"/>
          <a:ext cx="0" cy="0"/>
          <a:chOff x="0" y="0"/>
          <a:chExt cx="0" cy="0"/>
        </a:xfrm>
      </p:grpSpPr>
      <p:sp>
        <p:nvSpPr>
          <p:cNvPr id="89" name="Google Shape;89;p21"/>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1"/>
          <p:cNvSpPr txBox="1"/>
          <p:nvPr/>
        </p:nvSpPr>
        <p:spPr>
          <a:xfrm>
            <a:off x="-7834" y="271467"/>
            <a:ext cx="12224700" cy="524700"/>
          </a:xfrm>
          <a:prstGeom prst="rect">
            <a:avLst/>
          </a:prstGeom>
          <a:noFill/>
          <a:ln>
            <a:noFill/>
          </a:ln>
        </p:spPr>
        <p:txBody>
          <a:bodyPr anchorCtr="0" anchor="ctr" bIns="121900" lIns="1097275"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Activity: </a:t>
            </a:r>
            <a:endParaRPr b="1" i="0" sz="3200" u="none" cap="none" strike="noStrike">
              <a:solidFill>
                <a:srgbClr val="2E5E73"/>
              </a:solidFill>
              <a:latin typeface="Roboto"/>
              <a:ea typeface="Roboto"/>
              <a:cs typeface="Roboto"/>
              <a:sym typeface="Roboto"/>
            </a:endParaRPr>
          </a:p>
        </p:txBody>
      </p:sp>
      <p:sp>
        <p:nvSpPr>
          <p:cNvPr id="91" name="Google Shape;91;p21"/>
          <p:cNvSpPr txBox="1"/>
          <p:nvPr/>
        </p:nvSpPr>
        <p:spPr>
          <a:xfrm>
            <a:off x="7868233" y="5303933"/>
            <a:ext cx="3829500" cy="579300"/>
          </a:xfrm>
          <a:prstGeom prst="rect">
            <a:avLst/>
          </a:prstGeom>
          <a:noFill/>
          <a:ln>
            <a:noFill/>
          </a:ln>
        </p:spPr>
        <p:txBody>
          <a:bodyPr anchorCtr="0" anchor="ctr" bIns="0" lIns="853425" spcFirstLastPara="1" rIns="121900" wrap="square" tIns="0">
            <a:noAutofit/>
          </a:bodyPr>
          <a:lstStyle/>
          <a:p>
            <a:pPr indent="0" lvl="0" marL="0" marR="0" rtl="0" algn="r">
              <a:lnSpc>
                <a:spcPct val="100000"/>
              </a:lnSpc>
              <a:spcBef>
                <a:spcPts val="0"/>
              </a:spcBef>
              <a:spcAft>
                <a:spcPts val="0"/>
              </a:spcAft>
              <a:buClr>
                <a:srgbClr val="000000"/>
              </a:buClr>
              <a:buSzPts val="1900"/>
              <a:buFont typeface="Arial"/>
              <a:buNone/>
            </a:pPr>
            <a:r>
              <a:rPr b="1" i="0" lang="en-US" sz="1900" u="none" cap="none" strike="noStrike">
                <a:solidFill>
                  <a:srgbClr val="2E5E73"/>
                </a:solidFill>
                <a:latin typeface="Roboto"/>
                <a:ea typeface="Roboto"/>
                <a:cs typeface="Roboto"/>
                <a:sym typeface="Roboto"/>
              </a:rPr>
              <a:t>Suggested Time:</a:t>
            </a:r>
            <a:endParaRPr b="1" i="0" sz="1900" u="none" cap="none" strike="noStrike">
              <a:solidFill>
                <a:srgbClr val="2E5E73"/>
              </a:solidFill>
              <a:latin typeface="Roboto"/>
              <a:ea typeface="Roboto"/>
              <a:cs typeface="Roboto"/>
              <a:sym typeface="Roboto"/>
            </a:endParaRPr>
          </a:p>
        </p:txBody>
      </p:sp>
      <p:pic>
        <p:nvPicPr>
          <p:cNvPr id="92" name="Google Shape;92;p21"/>
          <p:cNvPicPr preferRelativeResize="0"/>
          <p:nvPr/>
        </p:nvPicPr>
        <p:blipFill rotWithShape="1">
          <a:blip r:embed="rId2">
            <a:alphaModFix amt="12000"/>
          </a:blip>
          <a:srcRect b="41054" l="-3280" r="-37524" t="-19179"/>
          <a:stretch/>
        </p:blipFill>
        <p:spPr>
          <a:xfrm>
            <a:off x="0" y="4092633"/>
            <a:ext cx="4954800" cy="2765366"/>
          </a:xfrm>
          <a:prstGeom prst="rect">
            <a:avLst/>
          </a:prstGeom>
          <a:noFill/>
          <a:ln>
            <a:noFill/>
          </a:ln>
        </p:spPr>
      </p:pic>
      <p:cxnSp>
        <p:nvCxnSpPr>
          <p:cNvPr id="93" name="Google Shape;93;p21"/>
          <p:cNvCxnSpPr/>
          <p:nvPr/>
        </p:nvCxnSpPr>
        <p:spPr>
          <a:xfrm>
            <a:off x="0" y="1239867"/>
            <a:ext cx="9783300" cy="0"/>
          </a:xfrm>
          <a:prstGeom prst="straightConnector1">
            <a:avLst/>
          </a:prstGeom>
          <a:noFill/>
          <a:ln cap="flat" cmpd="sng" w="19050">
            <a:solidFill>
              <a:srgbClr val="2E5E73"/>
            </a:solidFill>
            <a:prstDash val="solid"/>
            <a:round/>
            <a:headEnd len="sm" w="sm" type="none"/>
            <a:tailEnd len="med" w="med" type="oval"/>
          </a:ln>
        </p:spPr>
      </p:cxnSp>
      <p:sp>
        <p:nvSpPr>
          <p:cNvPr id="94" name="Google Shape;94;p21"/>
          <p:cNvSpPr txBox="1"/>
          <p:nvPr>
            <p:ph idx="1" type="subTitle"/>
          </p:nvPr>
        </p:nvSpPr>
        <p:spPr>
          <a:xfrm>
            <a:off x="1091433" y="2302633"/>
            <a:ext cx="8691600" cy="2821500"/>
          </a:xfrm>
          <a:prstGeom prst="rect">
            <a:avLst/>
          </a:prstGeom>
          <a:noFill/>
          <a:ln>
            <a:noFill/>
          </a:ln>
        </p:spPr>
        <p:txBody>
          <a:bodyPr anchorCtr="0" anchor="t" bIns="121900" lIns="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95" name="Google Shape;95;p21"/>
          <p:cNvSpPr txBox="1"/>
          <p:nvPr>
            <p:ph idx="2" type="subTitle"/>
          </p:nvPr>
        </p:nvSpPr>
        <p:spPr>
          <a:xfrm>
            <a:off x="0" y="5661867"/>
            <a:ext cx="11604900" cy="430800"/>
          </a:xfrm>
          <a:prstGeom prst="rect">
            <a:avLst/>
          </a:prstGeom>
          <a:noFill/>
          <a:ln>
            <a:noFill/>
          </a:ln>
        </p:spPr>
        <p:txBody>
          <a:bodyPr anchorCtr="0" anchor="t" bIns="121900" lIns="121900" spcFirstLastPara="1" rIns="121900" wrap="square" tIns="121900">
            <a:noAutofit/>
          </a:bodyPr>
          <a:lstStyle>
            <a:lvl1pPr lvl="0" algn="r">
              <a:lnSpc>
                <a:spcPct val="115000"/>
              </a:lnSpc>
              <a:spcBef>
                <a:spcPts val="0"/>
              </a:spcBef>
              <a:spcAft>
                <a:spcPts val="0"/>
              </a:spcAft>
              <a:buSzPts val="1900"/>
              <a:buNone/>
              <a:defRPr sz="1900"/>
            </a:lvl1pPr>
            <a:lvl2pPr lvl="1" algn="r">
              <a:lnSpc>
                <a:spcPct val="115000"/>
              </a:lnSpc>
              <a:spcBef>
                <a:spcPts val="0"/>
              </a:spcBef>
              <a:spcAft>
                <a:spcPts val="0"/>
              </a:spcAft>
              <a:buSzPts val="1900"/>
              <a:buNone/>
              <a:defRPr/>
            </a:lvl2pPr>
            <a:lvl3pPr lvl="2" algn="r">
              <a:lnSpc>
                <a:spcPct val="115000"/>
              </a:lnSpc>
              <a:spcBef>
                <a:spcPts val="0"/>
              </a:spcBef>
              <a:spcAft>
                <a:spcPts val="0"/>
              </a:spcAft>
              <a:buSzPts val="1900"/>
              <a:buNone/>
              <a:defRPr/>
            </a:lvl3pPr>
            <a:lvl4pPr lvl="3" algn="r">
              <a:lnSpc>
                <a:spcPct val="115000"/>
              </a:lnSpc>
              <a:spcBef>
                <a:spcPts val="0"/>
              </a:spcBef>
              <a:spcAft>
                <a:spcPts val="0"/>
              </a:spcAft>
              <a:buSzPts val="1900"/>
              <a:buNone/>
              <a:defRPr/>
            </a:lvl4pPr>
            <a:lvl5pPr lvl="4" algn="r">
              <a:lnSpc>
                <a:spcPct val="115000"/>
              </a:lnSpc>
              <a:spcBef>
                <a:spcPts val="0"/>
              </a:spcBef>
              <a:spcAft>
                <a:spcPts val="0"/>
              </a:spcAft>
              <a:buSzPts val="1900"/>
              <a:buNone/>
              <a:defRPr/>
            </a:lvl5pPr>
            <a:lvl6pPr lvl="5" algn="r">
              <a:lnSpc>
                <a:spcPct val="115000"/>
              </a:lnSpc>
              <a:spcBef>
                <a:spcPts val="0"/>
              </a:spcBef>
              <a:spcAft>
                <a:spcPts val="0"/>
              </a:spcAft>
              <a:buSzPts val="1900"/>
              <a:buNone/>
              <a:defRPr/>
            </a:lvl6pPr>
            <a:lvl7pPr lvl="6" algn="r">
              <a:lnSpc>
                <a:spcPct val="115000"/>
              </a:lnSpc>
              <a:spcBef>
                <a:spcPts val="0"/>
              </a:spcBef>
              <a:spcAft>
                <a:spcPts val="0"/>
              </a:spcAft>
              <a:buSzPts val="1900"/>
              <a:buNone/>
              <a:defRPr/>
            </a:lvl7pPr>
            <a:lvl8pPr lvl="7" algn="r">
              <a:lnSpc>
                <a:spcPct val="115000"/>
              </a:lnSpc>
              <a:spcBef>
                <a:spcPts val="0"/>
              </a:spcBef>
              <a:spcAft>
                <a:spcPts val="0"/>
              </a:spcAft>
              <a:buSzPts val="1900"/>
              <a:buNone/>
              <a:defRPr/>
            </a:lvl8pPr>
            <a:lvl9pPr lvl="8" algn="r">
              <a:lnSpc>
                <a:spcPct val="115000"/>
              </a:lnSpc>
              <a:spcBef>
                <a:spcPts val="0"/>
              </a:spcBef>
              <a:spcAft>
                <a:spcPts val="0"/>
              </a:spcAft>
              <a:buSzPts val="1900"/>
              <a:buNone/>
              <a:defRPr/>
            </a:lvl9pPr>
          </a:lstStyle>
          <a:p/>
        </p:txBody>
      </p:sp>
      <p:pic>
        <p:nvPicPr>
          <p:cNvPr id="96" name="Google Shape;96;p21"/>
          <p:cNvPicPr preferRelativeResize="0"/>
          <p:nvPr/>
        </p:nvPicPr>
        <p:blipFill rotWithShape="1">
          <a:blip r:embed="rId3">
            <a:alphaModFix/>
          </a:blip>
          <a:srcRect b="0" l="0" r="0" t="0"/>
          <a:stretch/>
        </p:blipFill>
        <p:spPr>
          <a:xfrm>
            <a:off x="297095" y="430900"/>
            <a:ext cx="532143" cy="524800"/>
          </a:xfrm>
          <a:prstGeom prst="rect">
            <a:avLst/>
          </a:prstGeom>
          <a:noFill/>
          <a:ln>
            <a:noFill/>
          </a:ln>
        </p:spPr>
      </p:pic>
      <p:sp>
        <p:nvSpPr>
          <p:cNvPr id="97" name="Google Shape;97;p21"/>
          <p:cNvSpPr txBox="1"/>
          <p:nvPr>
            <p:ph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theme" Target="../theme/theme2.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0" y="170800"/>
            <a:ext cx="12192000" cy="763500"/>
          </a:xfrm>
          <a:prstGeom prst="rect">
            <a:avLst/>
          </a:prstGeom>
          <a:noFill/>
          <a:ln>
            <a:noFill/>
          </a:ln>
        </p:spPr>
        <p:txBody>
          <a:bodyPr anchorCtr="0" anchor="t" bIns="121900" lIns="487675" spcFirstLastPara="1" rIns="121900" wrap="square" tIns="121900">
            <a:noAutofit/>
          </a:bodyPr>
          <a:lstStyle>
            <a:lvl1pPr lvl="0" marR="0" rtl="0" algn="l">
              <a:lnSpc>
                <a:spcPct val="100000"/>
              </a:lnSpc>
              <a:spcBef>
                <a:spcPts val="0"/>
              </a:spcBef>
              <a:spcAft>
                <a:spcPts val="0"/>
              </a:spcAft>
              <a:buClr>
                <a:srgbClr val="2E5E73"/>
              </a:buClr>
              <a:buSzPts val="3200"/>
              <a:buFont typeface="Roboto"/>
              <a:buNone/>
              <a:defRPr b="1" i="0" sz="3200" u="none" cap="none" strike="noStrike">
                <a:solidFill>
                  <a:srgbClr val="2E5E73"/>
                </a:solidFill>
                <a:latin typeface="Roboto"/>
                <a:ea typeface="Roboto"/>
                <a:cs typeface="Roboto"/>
                <a:sym typeface="Roboto"/>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11" name="Google Shape;11;p12"/>
          <p:cNvSpPr txBox="1"/>
          <p:nvPr>
            <p:ph idx="1" type="body"/>
          </p:nvPr>
        </p:nvSpPr>
        <p:spPr>
          <a:xfrm>
            <a:off x="48768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rgbClr val="2E5E73"/>
              </a:buClr>
              <a:buSzPts val="2400"/>
              <a:buFont typeface="Roboto Light"/>
              <a:buChar char="●"/>
              <a:defRPr b="0" i="0" sz="2400" u="none" cap="none" strike="noStrike">
                <a:solidFill>
                  <a:srgbClr val="2E5E73"/>
                </a:solidFill>
                <a:latin typeface="Roboto Light"/>
                <a:ea typeface="Roboto Light"/>
                <a:cs typeface="Roboto Light"/>
                <a:sym typeface="Roboto Light"/>
              </a:defRPr>
            </a:lvl1pPr>
            <a:lvl2pPr indent="-349250" lvl="1" marL="9144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2pPr>
            <a:lvl3pPr indent="-349250" lvl="2" marL="13716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3pPr>
            <a:lvl4pPr indent="-349250" lvl="3" marL="18288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4pPr>
            <a:lvl5pPr indent="-349250" lvl="4" marL="22860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5pPr>
            <a:lvl6pPr indent="-349250" lvl="5" marL="27432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6pPr>
            <a:lvl7pPr indent="-349250" lvl="6" marL="32004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7pPr>
            <a:lvl8pPr indent="-349250" lvl="7" marL="36576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8pPr>
            <a:lvl9pPr indent="-349250" lvl="8" marL="41148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fred.stlouisfed.org/series/W006RC1Q027SBEA" TargetMode="External"/><Relationship Id="rId4" Type="http://schemas.openxmlformats.org/officeDocument/2006/relationships/hyperlink" Target="https://fred.stlouisfed.org/series/MTSDS133FMS" TargetMode="External"/><Relationship Id="rId5" Type="http://schemas.openxmlformats.org/officeDocument/2006/relationships/hyperlink" Target="https://www.samhsa.gov/data/data-we-collect/mh-cld-mental-health-client-level-dat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5.png"/><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5.png"/><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2D49"/>
        </a:solidFill>
      </p:bgPr>
    </p:bg>
    <p:spTree>
      <p:nvGrpSpPr>
        <p:cNvPr id="831" name="Shape 831"/>
        <p:cNvGrpSpPr/>
        <p:nvPr/>
      </p:nvGrpSpPr>
      <p:grpSpPr>
        <a:xfrm>
          <a:off x="0" y="0"/>
          <a:ext cx="0" cy="0"/>
          <a:chOff x="0" y="0"/>
          <a:chExt cx="0" cy="0"/>
        </a:xfrm>
      </p:grpSpPr>
      <p:sp>
        <p:nvSpPr>
          <p:cNvPr id="832" name="Google Shape;832;p1"/>
          <p:cNvSpPr txBox="1"/>
          <p:nvPr/>
        </p:nvSpPr>
        <p:spPr>
          <a:xfrm>
            <a:off x="5695332" y="2142333"/>
            <a:ext cx="3158100" cy="492600"/>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2100"/>
              </a:spcAft>
              <a:buClr>
                <a:srgbClr val="000000"/>
              </a:buClr>
              <a:buSzPts val="1600"/>
              <a:buFont typeface="Arial"/>
              <a:buNone/>
            </a:pPr>
            <a:r>
              <a:rPr b="1" i="0" lang="en-US" sz="1600" u="none" cap="none" strike="noStrike">
                <a:solidFill>
                  <a:schemeClr val="lt1"/>
                </a:solidFill>
                <a:latin typeface="Roboto"/>
                <a:ea typeface="Roboto"/>
                <a:cs typeface="Roboto"/>
                <a:sym typeface="Roboto"/>
              </a:rPr>
              <a:t>AI Boot Camp </a:t>
            </a:r>
            <a:r>
              <a:rPr b="1" i="0" lang="en-US" sz="1600" u="none" cap="none" strike="noStrike">
                <a:solidFill>
                  <a:srgbClr val="FCB912"/>
                </a:solidFill>
                <a:latin typeface="Roboto"/>
                <a:ea typeface="Roboto"/>
                <a:cs typeface="Roboto"/>
                <a:sym typeface="Roboto"/>
              </a:rPr>
              <a:t>Project 1</a:t>
            </a:r>
            <a:endParaRPr b="1" i="0" sz="1600" u="none" cap="none" strike="noStrike">
              <a:solidFill>
                <a:srgbClr val="FCB912"/>
              </a:solidFill>
              <a:latin typeface="Roboto"/>
              <a:ea typeface="Roboto"/>
              <a:cs typeface="Roboto"/>
              <a:sym typeface="Roboto"/>
            </a:endParaRPr>
          </a:p>
        </p:txBody>
      </p:sp>
      <p:sp>
        <p:nvSpPr>
          <p:cNvPr id="833" name="Google Shape;833;p1"/>
          <p:cNvSpPr txBox="1"/>
          <p:nvPr>
            <p:ph type="title"/>
          </p:nvPr>
        </p:nvSpPr>
        <p:spPr>
          <a:xfrm>
            <a:off x="5646275" y="2634725"/>
            <a:ext cx="6615300" cy="1733100"/>
          </a:xfrm>
          <a:prstGeom prst="rect">
            <a:avLst/>
          </a:prstGeom>
          <a:noFill/>
          <a:ln>
            <a:noFill/>
          </a:ln>
        </p:spPr>
        <p:txBody>
          <a:bodyPr anchorCtr="0" anchor="t" bIns="121900" lIns="487675" spcFirstLastPara="1" rIns="121900" wrap="square" tIns="121900">
            <a:noAutofit/>
          </a:bodyPr>
          <a:lstStyle/>
          <a:p>
            <a:pPr indent="0" lvl="0" marL="0" rtl="0" algn="l">
              <a:lnSpc>
                <a:spcPct val="100000"/>
              </a:lnSpc>
              <a:spcBef>
                <a:spcPts val="0"/>
              </a:spcBef>
              <a:spcAft>
                <a:spcPts val="0"/>
              </a:spcAft>
              <a:buSzPts val="1300"/>
              <a:buNone/>
            </a:pPr>
            <a:r>
              <a:rPr b="0" lang="en-US" sz="5300">
                <a:solidFill>
                  <a:schemeClr val="lt1"/>
                </a:solidFill>
                <a:latin typeface="Roboto Medium"/>
                <a:ea typeface="Roboto Medium"/>
                <a:cs typeface="Roboto Medium"/>
                <a:sym typeface="Roboto Medium"/>
              </a:rPr>
              <a:t>Inflationary</a:t>
            </a:r>
            <a:r>
              <a:rPr b="0" lang="en-US" sz="5300">
                <a:solidFill>
                  <a:schemeClr val="lt1"/>
                </a:solidFill>
                <a:latin typeface="Roboto Medium"/>
                <a:ea typeface="Roboto Medium"/>
                <a:cs typeface="Roboto Medium"/>
                <a:sym typeface="Roboto Medium"/>
              </a:rPr>
              <a:t> Effects</a:t>
            </a:r>
            <a:endParaRPr b="0" sz="5300">
              <a:solidFill>
                <a:schemeClr val="lt1"/>
              </a:solidFill>
              <a:latin typeface="Roboto Medium"/>
              <a:ea typeface="Roboto Medium"/>
              <a:cs typeface="Roboto Medium"/>
              <a:sym typeface="Roboto Medium"/>
            </a:endParaRPr>
          </a:p>
        </p:txBody>
      </p:sp>
      <p:sp>
        <p:nvSpPr>
          <p:cNvPr id="834" name="Google Shape;834;p1"/>
          <p:cNvSpPr txBox="1"/>
          <p:nvPr/>
        </p:nvSpPr>
        <p:spPr>
          <a:xfrm>
            <a:off x="455000" y="5915225"/>
            <a:ext cx="9707100" cy="523200"/>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2100"/>
              </a:spcAft>
              <a:buClr>
                <a:srgbClr val="000000"/>
              </a:buClr>
              <a:buSzPts val="1800"/>
              <a:buFont typeface="Arial"/>
              <a:buNone/>
            </a:pPr>
            <a:r>
              <a:rPr b="0" i="0" lang="en-US" sz="1800" u="none" cap="none" strike="noStrike">
                <a:solidFill>
                  <a:schemeClr val="lt1"/>
                </a:solidFill>
                <a:latin typeface="Roboto Medium"/>
                <a:ea typeface="Roboto Medium"/>
                <a:cs typeface="Roboto Medium"/>
                <a:sym typeface="Roboto Medium"/>
              </a:rPr>
              <a:t>Team Members: Seneca Moore, B</a:t>
            </a:r>
            <a:r>
              <a:rPr lang="en-US" sz="1800">
                <a:solidFill>
                  <a:schemeClr val="lt1"/>
                </a:solidFill>
                <a:latin typeface="Roboto Medium"/>
                <a:ea typeface="Roboto Medium"/>
                <a:cs typeface="Roboto Medium"/>
                <a:sym typeface="Roboto Medium"/>
              </a:rPr>
              <a:t>ab Jan, Bo Kimball, Adam Millington, JB Graham</a:t>
            </a:r>
            <a:endParaRPr b="0" i="0" sz="1800" u="none" cap="none" strike="noStrike">
              <a:solidFill>
                <a:schemeClr val="lt1"/>
              </a:solidFill>
              <a:latin typeface="Roboto Medium"/>
              <a:ea typeface="Roboto Medium"/>
              <a:cs typeface="Roboto Medium"/>
              <a:sym typeface="Roboto Medium"/>
            </a:endParaRPr>
          </a:p>
        </p:txBody>
      </p:sp>
      <p:cxnSp>
        <p:nvCxnSpPr>
          <p:cNvPr id="835" name="Google Shape;835;p1"/>
          <p:cNvCxnSpPr/>
          <p:nvPr/>
        </p:nvCxnSpPr>
        <p:spPr>
          <a:xfrm>
            <a:off x="5797000" y="2634733"/>
            <a:ext cx="1291500" cy="0"/>
          </a:xfrm>
          <a:prstGeom prst="straightConnector1">
            <a:avLst/>
          </a:prstGeom>
          <a:noFill/>
          <a:ln cap="flat" cmpd="sng" w="19050">
            <a:solidFill>
              <a:schemeClr val="lt1"/>
            </a:solidFill>
            <a:prstDash val="solid"/>
            <a:round/>
            <a:headEnd len="sm" w="sm" type="none"/>
            <a:tailEnd len="sm" w="sm" type="none"/>
          </a:ln>
        </p:spPr>
      </p:cxnSp>
      <p:cxnSp>
        <p:nvCxnSpPr>
          <p:cNvPr id="836" name="Google Shape;836;p1"/>
          <p:cNvCxnSpPr/>
          <p:nvPr/>
        </p:nvCxnSpPr>
        <p:spPr>
          <a:xfrm>
            <a:off x="5810933" y="2634600"/>
            <a:ext cx="7262100" cy="0"/>
          </a:xfrm>
          <a:prstGeom prst="straightConnector1">
            <a:avLst/>
          </a:prstGeom>
          <a:noFill/>
          <a:ln cap="flat" cmpd="sng" w="19050">
            <a:solidFill>
              <a:schemeClr val="lt1"/>
            </a:solidFill>
            <a:prstDash val="solid"/>
            <a:round/>
            <a:headEnd len="sm" w="sm" type="none"/>
            <a:tailEnd len="med" w="med" type="oval"/>
          </a:ln>
        </p:spPr>
      </p:cxnSp>
      <p:pic>
        <p:nvPicPr>
          <p:cNvPr id="837" name="Google Shape;837;p1"/>
          <p:cNvPicPr preferRelativeResize="0"/>
          <p:nvPr/>
        </p:nvPicPr>
        <p:blipFill>
          <a:blip r:embed="rId3">
            <a:alphaModFix/>
          </a:blip>
          <a:stretch>
            <a:fillRect/>
          </a:stretch>
        </p:blipFill>
        <p:spPr>
          <a:xfrm>
            <a:off x="660925" y="1312901"/>
            <a:ext cx="4617950" cy="3463450"/>
          </a:xfrm>
          <a:prstGeom prst="rect">
            <a:avLst/>
          </a:prstGeom>
          <a:noFill/>
          <a:ln cap="flat" cmpd="sng" w="9525">
            <a:solidFill>
              <a:schemeClr val="dk2"/>
            </a:solidFill>
            <a:prstDash val="solid"/>
            <a:round/>
            <a:headEnd len="sm" w="sm" type="none"/>
            <a:tailEnd len="sm" w="sm" type="none"/>
          </a:ln>
        </p:spPr>
      </p:pic>
      <p:sp>
        <p:nvSpPr>
          <p:cNvPr id="838" name="Google Shape;838;p1"/>
          <p:cNvSpPr txBox="1"/>
          <p:nvPr/>
        </p:nvSpPr>
        <p:spPr>
          <a:xfrm>
            <a:off x="661075" y="4776350"/>
            <a:ext cx="4617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ECECEC"/>
                </a:solidFill>
                <a:latin typeface="Roboto"/>
                <a:ea typeface="Roboto"/>
                <a:cs typeface="Roboto"/>
                <a:sym typeface="Roboto"/>
              </a:rPr>
              <a:t>Quokka - </a:t>
            </a:r>
            <a:r>
              <a:rPr lang="en-US" sz="1200">
                <a:solidFill>
                  <a:srgbClr val="ECECEC"/>
                </a:solidFill>
                <a:latin typeface="Roboto"/>
                <a:ea typeface="Roboto"/>
                <a:cs typeface="Roboto"/>
                <a:sym typeface="Roboto"/>
              </a:rPr>
              <a:t>the perpetually smiling, pocket-sized ambassador of happiness hopping around Australia's shores, spreading joy wherever it goes! 🦘😊</a:t>
            </a:r>
            <a:endParaRPr/>
          </a:p>
        </p:txBody>
      </p:sp>
      <p:sp>
        <p:nvSpPr>
          <p:cNvPr id="839" name="Google Shape;839;p1"/>
          <p:cNvSpPr txBox="1"/>
          <p:nvPr/>
        </p:nvSpPr>
        <p:spPr>
          <a:xfrm>
            <a:off x="6234550" y="3630700"/>
            <a:ext cx="5568000" cy="5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lt1"/>
                </a:solidFill>
                <a:latin typeface="Roboto Light"/>
                <a:ea typeface="Roboto Light"/>
                <a:cs typeface="Roboto Light"/>
                <a:sym typeface="Roboto Light"/>
              </a:rPr>
              <a:t>https://github.com/jbgraham073/ai_group_project_1.git</a:t>
            </a:r>
            <a:endParaRPr sz="1600">
              <a:solidFill>
                <a:schemeClr val="lt1"/>
              </a:solidFill>
              <a:latin typeface="Roboto Light"/>
              <a:ea typeface="Roboto Light"/>
              <a:cs typeface="Roboto Light"/>
              <a:sym typeface="Roboto Light"/>
            </a:endParaRPr>
          </a:p>
        </p:txBody>
      </p:sp>
      <p:sp>
        <p:nvSpPr>
          <p:cNvPr id="840" name="Google Shape;840;p1"/>
          <p:cNvSpPr txBox="1"/>
          <p:nvPr/>
        </p:nvSpPr>
        <p:spPr>
          <a:xfrm>
            <a:off x="660925" y="4499450"/>
            <a:ext cx="44877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600">
                <a:solidFill>
                  <a:schemeClr val="lt1"/>
                </a:solidFill>
              </a:rPr>
              <a:t>https://www.natureaustralia.org.au/what-we-do/our-priorities/wildlife/wildlife-stories/meet-the-quokka/</a:t>
            </a:r>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2"/>
                                        </p:tgtEl>
                                        <p:attrNameLst>
                                          <p:attrName>style.visibility</p:attrName>
                                        </p:attrNameLst>
                                      </p:cBhvr>
                                      <p:to>
                                        <p:strVal val="visible"/>
                                      </p:to>
                                    </p:set>
                                    <p:animEffect filter="fade" transition="in">
                                      <p:cBhvr>
                                        <p:cTn dur="1000"/>
                                        <p:tgtEl>
                                          <p:spTgt spid="832"/>
                                        </p:tgtEl>
                                      </p:cBhvr>
                                    </p:animEffect>
                                  </p:childTnLst>
                                </p:cTn>
                              </p:par>
                              <p:par>
                                <p:cTn fill="hold" nodeType="withEffect" presetClass="entr" presetID="10" presetSubtype="0">
                                  <p:stCondLst>
                                    <p:cond delay="0"/>
                                  </p:stCondLst>
                                  <p:childTnLst>
                                    <p:set>
                                      <p:cBhvr>
                                        <p:cTn dur="1" fill="hold">
                                          <p:stCondLst>
                                            <p:cond delay="0"/>
                                          </p:stCondLst>
                                        </p:cTn>
                                        <p:tgtEl>
                                          <p:spTgt spid="833"/>
                                        </p:tgtEl>
                                        <p:attrNameLst>
                                          <p:attrName>style.visibility</p:attrName>
                                        </p:attrNameLst>
                                      </p:cBhvr>
                                      <p:to>
                                        <p:strVal val="visible"/>
                                      </p:to>
                                    </p:set>
                                    <p:animEffect filter="fade" transition="in">
                                      <p:cBhvr>
                                        <p:cTn dur="1000"/>
                                        <p:tgtEl>
                                          <p:spTgt spid="833"/>
                                        </p:tgtEl>
                                      </p:cBhvr>
                                    </p:animEffect>
                                  </p:childTnLst>
                                </p:cTn>
                              </p:par>
                              <p:par>
                                <p:cTn fill="hold" nodeType="withEffect" presetClass="entr" presetID="10" presetSubtype="0">
                                  <p:stCondLst>
                                    <p:cond delay="0"/>
                                  </p:stCondLst>
                                  <p:childTnLst>
                                    <p:set>
                                      <p:cBhvr>
                                        <p:cTn dur="1" fill="hold">
                                          <p:stCondLst>
                                            <p:cond delay="0"/>
                                          </p:stCondLst>
                                        </p:cTn>
                                        <p:tgtEl>
                                          <p:spTgt spid="834"/>
                                        </p:tgtEl>
                                        <p:attrNameLst>
                                          <p:attrName>style.visibility</p:attrName>
                                        </p:attrNameLst>
                                      </p:cBhvr>
                                      <p:to>
                                        <p:strVal val="visible"/>
                                      </p:to>
                                    </p:set>
                                    <p:animEffect filter="fade" transition="in">
                                      <p:cBhvr>
                                        <p:cTn dur="1000"/>
                                        <p:tgtEl>
                                          <p:spTgt spid="834"/>
                                        </p:tgtEl>
                                      </p:cBhvr>
                                    </p:animEffect>
                                  </p:childTnLst>
                                </p:cTn>
                              </p:par>
                              <p:par>
                                <p:cTn fill="hold" nodeType="withEffect" presetClass="entr" presetID="10" presetSubtype="0">
                                  <p:stCondLst>
                                    <p:cond delay="0"/>
                                  </p:stCondLst>
                                  <p:childTnLst>
                                    <p:set>
                                      <p:cBhvr>
                                        <p:cTn dur="1" fill="hold">
                                          <p:stCondLst>
                                            <p:cond delay="0"/>
                                          </p:stCondLst>
                                        </p:cTn>
                                        <p:tgtEl>
                                          <p:spTgt spid="835"/>
                                        </p:tgtEl>
                                        <p:attrNameLst>
                                          <p:attrName>style.visibility</p:attrName>
                                        </p:attrNameLst>
                                      </p:cBhvr>
                                      <p:to>
                                        <p:strVal val="visible"/>
                                      </p:to>
                                    </p:set>
                                    <p:animEffect filter="fade" transition="in">
                                      <p:cBhvr>
                                        <p:cTn dur="1000"/>
                                        <p:tgtEl>
                                          <p:spTgt spid="8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7"/>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7"/>
          <p:cNvSpPr/>
          <p:nvPr/>
        </p:nvSpPr>
        <p:spPr>
          <a:xfrm>
            <a:off x="425998" y="445800"/>
            <a:ext cx="4779900" cy="902700"/>
          </a:xfrm>
          <a:prstGeom prst="rect">
            <a:avLst/>
          </a:prstGeom>
          <a:solidFill>
            <a:srgbClr val="005E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7"/>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Result/Conclusion 2</a:t>
            </a:r>
            <a:endParaRPr b="0" i="0" sz="3000" u="none" cap="none" strike="noStrike">
              <a:solidFill>
                <a:srgbClr val="FFFFFF"/>
              </a:solidFill>
              <a:latin typeface="Roboto Light"/>
              <a:ea typeface="Roboto Light"/>
              <a:cs typeface="Roboto Light"/>
              <a:sym typeface="Roboto Light"/>
            </a:endParaRPr>
          </a:p>
        </p:txBody>
      </p:sp>
      <p:sp>
        <p:nvSpPr>
          <p:cNvPr id="932" name="Google Shape;932;p7"/>
          <p:cNvSpPr txBox="1"/>
          <p:nvPr/>
        </p:nvSpPr>
        <p:spPr>
          <a:xfrm>
            <a:off x="426000" y="1607350"/>
            <a:ext cx="11298600" cy="6834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lang="en-US" sz="1800">
                <a:latin typeface="Roboto"/>
                <a:ea typeface="Roboto"/>
                <a:cs typeface="Roboto"/>
                <a:sym typeface="Roboto"/>
              </a:rPr>
              <a:t>Question: </a:t>
            </a:r>
            <a:r>
              <a:rPr lang="en-US">
                <a:solidFill>
                  <a:schemeClr val="dk2"/>
                </a:solidFill>
                <a:latin typeface="Roboto"/>
                <a:ea typeface="Roboto"/>
                <a:cs typeface="Roboto"/>
                <a:sym typeface="Roboto"/>
              </a:rPr>
              <a:t>How does inflation impact social behaviors such as mental health, substance abuse, and crime?</a:t>
            </a:r>
            <a:endParaRPr b="1" sz="1800">
              <a:latin typeface="Roboto"/>
              <a:ea typeface="Roboto"/>
              <a:cs typeface="Roboto"/>
              <a:sym typeface="Roboto"/>
            </a:endParaRPr>
          </a:p>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rgbClr val="082D49"/>
              </a:solidFill>
              <a:latin typeface="Roboto"/>
              <a:ea typeface="Roboto"/>
              <a:cs typeface="Roboto"/>
              <a:sym typeface="Roboto"/>
            </a:endParaRPr>
          </a:p>
        </p:txBody>
      </p:sp>
      <p:pic>
        <p:nvPicPr>
          <p:cNvPr id="933" name="Google Shape;933;p7"/>
          <p:cNvPicPr preferRelativeResize="0"/>
          <p:nvPr/>
        </p:nvPicPr>
        <p:blipFill>
          <a:blip r:embed="rId3">
            <a:alphaModFix/>
          </a:blip>
          <a:stretch>
            <a:fillRect/>
          </a:stretch>
        </p:blipFill>
        <p:spPr>
          <a:xfrm>
            <a:off x="3638875" y="2549600"/>
            <a:ext cx="4926550" cy="3694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g2693da4f986_1_37"/>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g2693da4f986_1_37"/>
          <p:cNvSpPr/>
          <p:nvPr/>
        </p:nvSpPr>
        <p:spPr>
          <a:xfrm>
            <a:off x="425998" y="446900"/>
            <a:ext cx="4779900" cy="902700"/>
          </a:xfrm>
          <a:prstGeom prst="rect">
            <a:avLst/>
          </a:prstGeom>
          <a:solidFill>
            <a:srgbClr val="005E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g2693da4f986_1_37"/>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2700" u="none" cap="none" strike="noStrike">
                <a:solidFill>
                  <a:srgbClr val="FFFFFF"/>
                </a:solidFill>
                <a:latin typeface="Roboto Light"/>
                <a:ea typeface="Roboto Light"/>
                <a:cs typeface="Roboto Light"/>
                <a:sym typeface="Roboto Light"/>
              </a:rPr>
              <a:t>Result/Conclusion 2 cont.</a:t>
            </a:r>
            <a:endParaRPr b="0" i="0" sz="2700" u="none" cap="none" strike="noStrike">
              <a:solidFill>
                <a:srgbClr val="FFFFFF"/>
              </a:solidFill>
              <a:latin typeface="Roboto Light"/>
              <a:ea typeface="Roboto Light"/>
              <a:cs typeface="Roboto Light"/>
              <a:sym typeface="Roboto Light"/>
            </a:endParaRPr>
          </a:p>
        </p:txBody>
      </p:sp>
      <p:sp>
        <p:nvSpPr>
          <p:cNvPr id="942" name="Google Shape;942;g2693da4f986_1_37"/>
          <p:cNvSpPr txBox="1"/>
          <p:nvPr/>
        </p:nvSpPr>
        <p:spPr>
          <a:xfrm>
            <a:off x="426000" y="1607350"/>
            <a:ext cx="11298600" cy="6834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lang="en-US" sz="1800">
                <a:latin typeface="Roboto"/>
                <a:ea typeface="Roboto"/>
                <a:cs typeface="Roboto"/>
                <a:sym typeface="Roboto"/>
              </a:rPr>
              <a:t>Question: </a:t>
            </a:r>
            <a:r>
              <a:rPr lang="en-US">
                <a:solidFill>
                  <a:schemeClr val="dk2"/>
                </a:solidFill>
                <a:latin typeface="Roboto"/>
                <a:ea typeface="Roboto"/>
                <a:cs typeface="Roboto"/>
                <a:sym typeface="Roboto"/>
              </a:rPr>
              <a:t>How does inflation impact social behaviors such as mental health, substance abuse, and crime?</a:t>
            </a:r>
            <a:endParaRPr b="1" sz="1800">
              <a:latin typeface="Roboto"/>
              <a:ea typeface="Roboto"/>
              <a:cs typeface="Roboto"/>
              <a:sym typeface="Roboto"/>
            </a:endParaRPr>
          </a:p>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rgbClr val="082D49"/>
              </a:solidFill>
              <a:latin typeface="Roboto"/>
              <a:ea typeface="Roboto"/>
              <a:cs typeface="Roboto"/>
              <a:sym typeface="Roboto"/>
            </a:endParaRPr>
          </a:p>
        </p:txBody>
      </p:sp>
      <p:pic>
        <p:nvPicPr>
          <p:cNvPr id="943" name="Google Shape;943;g2693da4f986_1_37"/>
          <p:cNvPicPr preferRelativeResize="0"/>
          <p:nvPr/>
        </p:nvPicPr>
        <p:blipFill>
          <a:blip r:embed="rId3">
            <a:alphaModFix/>
          </a:blip>
          <a:stretch>
            <a:fillRect/>
          </a:stretch>
        </p:blipFill>
        <p:spPr>
          <a:xfrm>
            <a:off x="6442641" y="2193125"/>
            <a:ext cx="5281959" cy="4236300"/>
          </a:xfrm>
          <a:prstGeom prst="rect">
            <a:avLst/>
          </a:prstGeom>
          <a:noFill/>
          <a:ln>
            <a:noFill/>
          </a:ln>
        </p:spPr>
      </p:pic>
      <p:graphicFrame>
        <p:nvGraphicFramePr>
          <p:cNvPr id="944" name="Google Shape;944;g2693da4f986_1_37"/>
          <p:cNvGraphicFramePr/>
          <p:nvPr/>
        </p:nvGraphicFramePr>
        <p:xfrm>
          <a:off x="1009650" y="4117175"/>
          <a:ext cx="3000000" cy="3000000"/>
        </p:xfrm>
        <a:graphic>
          <a:graphicData uri="http://schemas.openxmlformats.org/drawingml/2006/table">
            <a:tbl>
              <a:tblPr>
                <a:noFill/>
                <a:tableStyleId>{E3E7E45B-0327-4AAE-B720-74A07812A1C8}</a:tableStyleId>
              </a:tblPr>
              <a:tblGrid>
                <a:gridCol w="1438275"/>
                <a:gridCol w="2867025"/>
                <a:gridCol w="609600"/>
              </a:tblGrid>
              <a:tr h="200025">
                <a:tc rowSpan="10">
                  <a:txBody>
                    <a:bodyPr/>
                    <a:lstStyle/>
                    <a:p>
                      <a:pPr indent="0" lvl="0" marL="0" rtl="0" algn="l">
                        <a:lnSpc>
                          <a:spcPct val="115000"/>
                        </a:lnSpc>
                        <a:spcBef>
                          <a:spcPts val="0"/>
                        </a:spcBef>
                        <a:spcAft>
                          <a:spcPts val="0"/>
                        </a:spcAft>
                        <a:buNone/>
                      </a:pPr>
                      <a:r>
                        <a:rPr lang="en-US"/>
                        <a:t>Anxiety</a:t>
                      </a:r>
                      <a:endParaRPr/>
                    </a:p>
                  </a:txBody>
                  <a:tcPr marT="19050" marB="19050" marR="28575" marL="28575">
                    <a:lnL cap="flat" cmpd="sng" w="28575">
                      <a:solidFill>
                        <a:srgbClr val="0000FF"/>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FF"/>
                      </a:solidFill>
                      <a:prstDash val="solid"/>
                      <a:round/>
                      <a:headEnd len="sm" w="sm" type="none"/>
                      <a:tailEnd len="sm" w="sm" type="none"/>
                    </a:lnT>
                    <a:lnB cap="flat" cmpd="sng" w="28575">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GDP by Billion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FF"/>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en-US" sz="1000"/>
                        <a:t>0.97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FF"/>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vMerge="1"/>
                <a:tc>
                  <a:txBody>
                    <a:bodyPr/>
                    <a:lstStyle/>
                    <a:p>
                      <a:pPr indent="0" lvl="0" marL="0" rtl="0" algn="l">
                        <a:lnSpc>
                          <a:spcPct val="115000"/>
                        </a:lnSpc>
                        <a:spcBef>
                          <a:spcPts val="0"/>
                        </a:spcBef>
                        <a:spcAft>
                          <a:spcPts val="0"/>
                        </a:spcAft>
                        <a:buNone/>
                      </a:pPr>
                      <a:r>
                        <a:rPr lang="en-US" sz="1000"/>
                        <a:t>Depressive Disorder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lang="en-US" sz="1000"/>
                        <a:t>0.96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vMerge="1"/>
                <a:tc>
                  <a:txBody>
                    <a:bodyPr/>
                    <a:lstStyle/>
                    <a:p>
                      <a:pPr indent="0" lvl="0" marL="0" rtl="0" algn="l">
                        <a:lnSpc>
                          <a:spcPct val="115000"/>
                        </a:lnSpc>
                        <a:spcBef>
                          <a:spcPts val="0"/>
                        </a:spcBef>
                        <a:spcAft>
                          <a:spcPts val="0"/>
                        </a:spcAft>
                        <a:buNone/>
                      </a:pPr>
                      <a:r>
                        <a:rPr lang="en-US" sz="1000"/>
                        <a:t>US Aggravated Assault Rate by 100k</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US" sz="1000"/>
                        <a:t>0.87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vMerge="1"/>
                <a:tc>
                  <a:txBody>
                    <a:bodyPr/>
                    <a:lstStyle/>
                    <a:p>
                      <a:pPr indent="0" lvl="0" marL="0" rtl="0" algn="l">
                        <a:lnSpc>
                          <a:spcPct val="115000"/>
                        </a:lnSpc>
                        <a:spcBef>
                          <a:spcPts val="0"/>
                        </a:spcBef>
                        <a:spcAft>
                          <a:spcPts val="0"/>
                        </a:spcAft>
                        <a:buNone/>
                      </a:pPr>
                      <a:r>
                        <a:rPr lang="en-US" sz="1000"/>
                        <a:t>Federal Tax Receipts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en-US" sz="1000"/>
                        <a:t>0.79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vMerge="1"/>
                <a:tc>
                  <a:txBody>
                    <a:bodyPr/>
                    <a:lstStyle/>
                    <a:p>
                      <a:pPr indent="0" lvl="0" marL="0" rtl="0" algn="l">
                        <a:lnSpc>
                          <a:spcPct val="115000"/>
                        </a:lnSpc>
                        <a:spcBef>
                          <a:spcPts val="0"/>
                        </a:spcBef>
                        <a:spcAft>
                          <a:spcPts val="0"/>
                        </a:spcAft>
                        <a:buNone/>
                      </a:pPr>
                      <a:r>
                        <a:rPr lang="en-US" sz="1000"/>
                        <a:t>CPI (Inflation)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en-US" sz="1000"/>
                        <a:t>0.68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vMerge="1"/>
                <a:tc>
                  <a:txBody>
                    <a:bodyPr/>
                    <a:lstStyle/>
                    <a:p>
                      <a:pPr indent="0" lvl="0" marL="0" rtl="0" algn="l">
                        <a:lnSpc>
                          <a:spcPct val="115000"/>
                        </a:lnSpc>
                        <a:spcBef>
                          <a:spcPts val="0"/>
                        </a:spcBef>
                        <a:spcAft>
                          <a:spcPts val="0"/>
                        </a:spcAft>
                        <a:buNone/>
                      </a:pPr>
                      <a:r>
                        <a:rPr lang="en-US" sz="1000"/>
                        <a:t>US Motor Vehicle Theft Rate by 100k</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US" sz="1000"/>
                        <a:t>0.68</a:t>
                      </a:r>
                      <a:endParaRPr sz="6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2400">
                <a:tc vMerge="1"/>
                <a:tc>
                  <a:txBody>
                    <a:bodyPr/>
                    <a:lstStyle/>
                    <a:p>
                      <a:pPr indent="0" lvl="0" marL="0" rtl="0" algn="l">
                        <a:lnSpc>
                          <a:spcPct val="115000"/>
                        </a:lnSpc>
                        <a:spcBef>
                          <a:spcPts val="0"/>
                        </a:spcBef>
                        <a:spcAft>
                          <a:spcPts val="0"/>
                        </a:spcAft>
                        <a:buNone/>
                      </a:pPr>
                      <a:r>
                        <a:rPr lang="en-US" sz="1000"/>
                        <a:t>Federal Surplus/Deficit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en-US" sz="1000"/>
                        <a:t>-0.78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vMerge="1"/>
                <a:tc>
                  <a:txBody>
                    <a:bodyPr/>
                    <a:lstStyle/>
                    <a:p>
                      <a:pPr indent="0" lvl="0" marL="0" rtl="0" algn="l">
                        <a:lnSpc>
                          <a:spcPct val="115000"/>
                        </a:lnSpc>
                        <a:spcBef>
                          <a:spcPts val="0"/>
                        </a:spcBef>
                        <a:spcAft>
                          <a:spcPts val="0"/>
                        </a:spcAft>
                        <a:buNone/>
                      </a:pPr>
                      <a:r>
                        <a:rPr lang="en-US" sz="1000"/>
                        <a:t>US Larceny Rate by 100k</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US" sz="1000"/>
                        <a:t>-0.96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vMerge="1"/>
                <a:tc>
                  <a:txBody>
                    <a:bodyPr/>
                    <a:lstStyle/>
                    <a:p>
                      <a:pPr indent="0" lvl="0" marL="0" rtl="0" algn="l">
                        <a:lnSpc>
                          <a:spcPct val="115000"/>
                        </a:lnSpc>
                        <a:spcBef>
                          <a:spcPts val="0"/>
                        </a:spcBef>
                        <a:spcAft>
                          <a:spcPts val="0"/>
                        </a:spcAft>
                        <a:buNone/>
                      </a:pPr>
                      <a:r>
                        <a:rPr lang="en-US" sz="1000"/>
                        <a:t>US Burglary Rate by 100k</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US" sz="1000"/>
                        <a:t>-0.97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vMerge="1"/>
                <a:tc>
                  <a:txBody>
                    <a:bodyPr/>
                    <a:lstStyle/>
                    <a:p>
                      <a:pPr indent="0" lvl="0" marL="0" rtl="0" algn="l">
                        <a:lnSpc>
                          <a:spcPct val="115000"/>
                        </a:lnSpc>
                        <a:spcBef>
                          <a:spcPts val="0"/>
                        </a:spcBef>
                        <a:spcAft>
                          <a:spcPts val="0"/>
                        </a:spcAft>
                        <a:buNone/>
                      </a:pPr>
                      <a:r>
                        <a:rPr lang="en-US" sz="1000"/>
                        <a:t>US Property Crime Rate by 100k</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FF"/>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US" sz="1000"/>
                        <a:t>-0.98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FF"/>
                      </a:solidFill>
                      <a:prstDash val="solid"/>
                      <a:round/>
                      <a:headEnd len="sm" w="sm" type="none"/>
                      <a:tailEnd len="sm" w="sm" type="none"/>
                    </a:lnB>
                    <a:solidFill>
                      <a:srgbClr val="FFFFFF"/>
                    </a:solidFill>
                  </a:tcPr>
                </a:tc>
              </a:tr>
            </a:tbl>
          </a:graphicData>
        </a:graphic>
      </p:graphicFrame>
      <p:graphicFrame>
        <p:nvGraphicFramePr>
          <p:cNvPr id="945" name="Google Shape;945;g2693da4f986_1_37"/>
          <p:cNvGraphicFramePr/>
          <p:nvPr/>
        </p:nvGraphicFramePr>
        <p:xfrm>
          <a:off x="1744450" y="1802975"/>
          <a:ext cx="3000000" cy="3000000"/>
        </p:xfrm>
        <a:graphic>
          <a:graphicData uri="http://schemas.openxmlformats.org/drawingml/2006/table">
            <a:tbl>
              <a:tblPr>
                <a:noFill/>
                <a:tableStyleId>{E3E7E45B-0327-4AAE-B720-74A07812A1C8}</a:tableStyleId>
              </a:tblPr>
              <a:tblGrid>
                <a:gridCol w="457200"/>
                <a:gridCol w="438150"/>
                <a:gridCol w="5057775"/>
                <a:gridCol w="2390775"/>
                <a:gridCol w="3190875"/>
              </a:tblGrid>
              <a:tr h="390150">
                <a:tc>
                  <a:txBody>
                    <a:bodyPr/>
                    <a:lstStyle/>
                    <a:p>
                      <a:pPr indent="0" lvl="0" marL="0" rtl="0" algn="l">
                        <a:lnSpc>
                          <a:spcPct val="115000"/>
                        </a:lnSpc>
                        <a:spcBef>
                          <a:spcPts val="100"/>
                        </a:spcBef>
                        <a:spcAft>
                          <a:spcPts val="0"/>
                        </a:spcAft>
                        <a:buNone/>
                      </a:pPr>
                      <a:r>
                        <a:rPr lang="en-US" sz="1000">
                          <a:highlight>
                            <a:srgbClr val="F9FBFD"/>
                          </a:highlight>
                          <a:latin typeface="Roboto"/>
                          <a:ea typeface="Roboto"/>
                          <a:cs typeface="Roboto"/>
                          <a:sym typeface="Roboto"/>
                        </a:rPr>
                        <a:t> </a:t>
                      </a:r>
                      <a:endParaRPr sz="1000">
                        <a:highlight>
                          <a:srgbClr val="F9FBFD"/>
                        </a:highlight>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190500" marR="88900" rtl="0" algn="l">
                        <a:lnSpc>
                          <a:spcPct val="115000"/>
                        </a:lnSpc>
                        <a:spcBef>
                          <a:spcPts val="0"/>
                        </a:spcBef>
                        <a:spcAft>
                          <a:spcPts val="400"/>
                        </a:spcAft>
                        <a:buNone/>
                      </a:pPr>
                      <a:r>
                        <a:t/>
                      </a:r>
                      <a:endParaRPr sz="1050">
                        <a:solidFill>
                          <a:srgbClr val="444746"/>
                        </a:solidFill>
                        <a:highlight>
                          <a:srgbClr val="F9FBFD"/>
                        </a:highlight>
                        <a:latin typeface="Roboto"/>
                        <a:ea typeface="Roboto"/>
                        <a:cs typeface="Roboto"/>
                        <a:sym typeface="Roboto"/>
                      </a:endParaRPr>
                    </a:p>
                  </a:txBody>
                  <a:tcPr marT="91425" marB="91425" marR="91425" marL="91425" anchor="b"/>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946" name="Google Shape;946;g2693da4f986_1_37"/>
          <p:cNvSpPr txBox="1"/>
          <p:nvPr/>
        </p:nvSpPr>
        <p:spPr>
          <a:xfrm>
            <a:off x="480175" y="2039175"/>
            <a:ext cx="5789100" cy="2171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1600"/>
              <a:t>Anxiety had strong correlations with 10 out of the 16 variables, from all 3 categories of economy, crime, and mental health. When anxiety was increased, so was inflation, GDP, taxes, and the federal deficit, as well as depression. The crime rate variables of interest decreased when anxiety was increasing.</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g26908a53213_1_12"/>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g26908a53213_1_12"/>
          <p:cNvSpPr/>
          <p:nvPr/>
        </p:nvSpPr>
        <p:spPr>
          <a:xfrm>
            <a:off x="425998" y="445800"/>
            <a:ext cx="4779900" cy="902700"/>
          </a:xfrm>
          <a:prstGeom prst="rect">
            <a:avLst/>
          </a:prstGeom>
          <a:solidFill>
            <a:srgbClr val="005E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g26908a53213_1_12"/>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2700" u="none" cap="none" strike="noStrike">
                <a:solidFill>
                  <a:srgbClr val="FFFFFF"/>
                </a:solidFill>
                <a:latin typeface="Roboto Light"/>
                <a:ea typeface="Roboto Light"/>
                <a:cs typeface="Roboto Light"/>
                <a:sym typeface="Roboto Light"/>
              </a:rPr>
              <a:t>Result/Conclusion 2 cont</a:t>
            </a:r>
            <a:r>
              <a:rPr b="0" i="0" lang="en-US" sz="3000" u="none" cap="none" strike="noStrike">
                <a:solidFill>
                  <a:srgbClr val="FFFFFF"/>
                </a:solidFill>
                <a:latin typeface="Roboto Light"/>
                <a:ea typeface="Roboto Light"/>
                <a:cs typeface="Roboto Light"/>
                <a:sym typeface="Roboto Light"/>
              </a:rPr>
              <a:t>.</a:t>
            </a:r>
            <a:endParaRPr b="0" i="0" sz="3000" u="none" cap="none" strike="noStrike">
              <a:solidFill>
                <a:srgbClr val="FFFFFF"/>
              </a:solidFill>
              <a:latin typeface="Roboto Light"/>
              <a:ea typeface="Roboto Light"/>
              <a:cs typeface="Roboto Light"/>
              <a:sym typeface="Roboto Light"/>
            </a:endParaRPr>
          </a:p>
        </p:txBody>
      </p:sp>
      <p:sp>
        <p:nvSpPr>
          <p:cNvPr id="955" name="Google Shape;955;g26908a53213_1_12"/>
          <p:cNvSpPr txBox="1"/>
          <p:nvPr/>
        </p:nvSpPr>
        <p:spPr>
          <a:xfrm>
            <a:off x="426000" y="1607350"/>
            <a:ext cx="11298600" cy="6834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lang="en-US" sz="1800">
                <a:latin typeface="Roboto"/>
                <a:ea typeface="Roboto"/>
                <a:cs typeface="Roboto"/>
                <a:sym typeface="Roboto"/>
              </a:rPr>
              <a:t>Question: </a:t>
            </a:r>
            <a:r>
              <a:rPr lang="en-US">
                <a:solidFill>
                  <a:schemeClr val="dk2"/>
                </a:solidFill>
                <a:latin typeface="Roboto"/>
                <a:ea typeface="Roboto"/>
                <a:cs typeface="Roboto"/>
                <a:sym typeface="Roboto"/>
              </a:rPr>
              <a:t>How does inflation impact social behaviors such as mental health, substance abuse, and crime?</a:t>
            </a:r>
            <a:endParaRPr b="1" sz="1800">
              <a:latin typeface="Roboto"/>
              <a:ea typeface="Roboto"/>
              <a:cs typeface="Roboto"/>
              <a:sym typeface="Roboto"/>
            </a:endParaRPr>
          </a:p>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rgbClr val="082D49"/>
              </a:solidFill>
              <a:latin typeface="Roboto"/>
              <a:ea typeface="Roboto"/>
              <a:cs typeface="Roboto"/>
              <a:sym typeface="Roboto"/>
            </a:endParaRPr>
          </a:p>
        </p:txBody>
      </p:sp>
      <p:pic>
        <p:nvPicPr>
          <p:cNvPr id="956" name="Google Shape;956;g26908a53213_1_12"/>
          <p:cNvPicPr preferRelativeResize="0"/>
          <p:nvPr/>
        </p:nvPicPr>
        <p:blipFill>
          <a:blip r:embed="rId3">
            <a:alphaModFix/>
          </a:blip>
          <a:stretch>
            <a:fillRect/>
          </a:stretch>
        </p:blipFill>
        <p:spPr>
          <a:xfrm>
            <a:off x="6388775" y="2474800"/>
            <a:ext cx="4897267" cy="3672950"/>
          </a:xfrm>
          <a:prstGeom prst="rect">
            <a:avLst/>
          </a:prstGeom>
          <a:noFill/>
          <a:ln>
            <a:noFill/>
          </a:ln>
        </p:spPr>
      </p:pic>
      <p:sp>
        <p:nvSpPr>
          <p:cNvPr id="957" name="Google Shape;957;g26908a53213_1_12"/>
          <p:cNvSpPr txBox="1"/>
          <p:nvPr/>
        </p:nvSpPr>
        <p:spPr>
          <a:xfrm>
            <a:off x="829025" y="2522350"/>
            <a:ext cx="5283000" cy="3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Roboto Light"/>
                <a:ea typeface="Roboto Light"/>
                <a:cs typeface="Roboto Light"/>
                <a:sym typeface="Roboto Light"/>
              </a:rPr>
              <a:t>Inflation seems to be </a:t>
            </a:r>
            <a:r>
              <a:rPr lang="en-US" sz="2400">
                <a:latin typeface="Roboto Light"/>
                <a:ea typeface="Roboto Light"/>
                <a:cs typeface="Roboto Light"/>
                <a:sym typeface="Roboto Light"/>
              </a:rPr>
              <a:t>independent from the crime rate data we gathered,</a:t>
            </a:r>
            <a:r>
              <a:rPr lang="en-US" sz="2400">
                <a:latin typeface="Roboto Light"/>
                <a:ea typeface="Roboto Light"/>
                <a:cs typeface="Roboto Light"/>
                <a:sym typeface="Roboto Light"/>
              </a:rPr>
              <a:t> with little to no correlation on crime rates. In this graph you can see that Inflation is somewhat volatile while crime rates are consistently decreasing from the beginning of our dataset’s time frame. (2000 - 2022)</a:t>
            </a:r>
            <a:endParaRPr sz="2400">
              <a:latin typeface="Roboto Light"/>
              <a:ea typeface="Roboto Light"/>
              <a:cs typeface="Roboto Light"/>
              <a:sym typeface="Robo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g2693da4f986_1_47"/>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g2693da4f986_1_47"/>
          <p:cNvSpPr/>
          <p:nvPr/>
        </p:nvSpPr>
        <p:spPr>
          <a:xfrm>
            <a:off x="425998" y="445800"/>
            <a:ext cx="4779900" cy="902700"/>
          </a:xfrm>
          <a:prstGeom prst="rect">
            <a:avLst/>
          </a:prstGeom>
          <a:solidFill>
            <a:srgbClr val="005E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g2693da4f986_1_47"/>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2700" u="none" cap="none" strike="noStrike">
                <a:solidFill>
                  <a:srgbClr val="FFFFFF"/>
                </a:solidFill>
                <a:latin typeface="Roboto Light"/>
                <a:ea typeface="Roboto Light"/>
                <a:cs typeface="Roboto Light"/>
                <a:sym typeface="Roboto Light"/>
              </a:rPr>
              <a:t>Result/Conclusion 2 cont</a:t>
            </a:r>
            <a:r>
              <a:rPr b="0" i="0" lang="en-US" sz="3000" u="none" cap="none" strike="noStrike">
                <a:solidFill>
                  <a:srgbClr val="FFFFFF"/>
                </a:solidFill>
                <a:latin typeface="Roboto Light"/>
                <a:ea typeface="Roboto Light"/>
                <a:cs typeface="Roboto Light"/>
                <a:sym typeface="Roboto Light"/>
              </a:rPr>
              <a:t>.</a:t>
            </a:r>
            <a:endParaRPr b="0" i="0" sz="3000" u="none" cap="none" strike="noStrike">
              <a:solidFill>
                <a:srgbClr val="FFFFFF"/>
              </a:solidFill>
              <a:latin typeface="Roboto Light"/>
              <a:ea typeface="Roboto Light"/>
              <a:cs typeface="Roboto Light"/>
              <a:sym typeface="Roboto Light"/>
            </a:endParaRPr>
          </a:p>
        </p:txBody>
      </p:sp>
      <p:sp>
        <p:nvSpPr>
          <p:cNvPr id="966" name="Google Shape;966;g2693da4f986_1_47"/>
          <p:cNvSpPr txBox="1"/>
          <p:nvPr/>
        </p:nvSpPr>
        <p:spPr>
          <a:xfrm>
            <a:off x="426000" y="1607350"/>
            <a:ext cx="11298600" cy="6834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lang="en-US" sz="1800">
                <a:latin typeface="Roboto"/>
                <a:ea typeface="Roboto"/>
                <a:cs typeface="Roboto"/>
                <a:sym typeface="Roboto"/>
              </a:rPr>
              <a:t>Question: </a:t>
            </a:r>
            <a:r>
              <a:rPr lang="en-US">
                <a:solidFill>
                  <a:schemeClr val="dk2"/>
                </a:solidFill>
                <a:latin typeface="Roboto"/>
                <a:ea typeface="Roboto"/>
                <a:cs typeface="Roboto"/>
                <a:sym typeface="Roboto"/>
              </a:rPr>
              <a:t>How does inflation impact social behaviors such as mental health, substance abuse, and crime?</a:t>
            </a:r>
            <a:endParaRPr b="1" sz="1800">
              <a:latin typeface="Roboto"/>
              <a:ea typeface="Roboto"/>
              <a:cs typeface="Roboto"/>
              <a:sym typeface="Roboto"/>
            </a:endParaRPr>
          </a:p>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rgbClr val="082D49"/>
              </a:solidFill>
              <a:latin typeface="Roboto"/>
              <a:ea typeface="Roboto"/>
              <a:cs typeface="Roboto"/>
              <a:sym typeface="Roboto"/>
            </a:endParaRPr>
          </a:p>
        </p:txBody>
      </p:sp>
      <p:pic>
        <p:nvPicPr>
          <p:cNvPr id="967" name="Google Shape;967;g2693da4f986_1_47"/>
          <p:cNvPicPr preferRelativeResize="0"/>
          <p:nvPr/>
        </p:nvPicPr>
        <p:blipFill>
          <a:blip r:embed="rId3">
            <a:alphaModFix/>
          </a:blip>
          <a:stretch>
            <a:fillRect/>
          </a:stretch>
        </p:blipFill>
        <p:spPr>
          <a:xfrm>
            <a:off x="6325975" y="2193125"/>
            <a:ext cx="5452324" cy="4408725"/>
          </a:xfrm>
          <a:prstGeom prst="rect">
            <a:avLst/>
          </a:prstGeom>
          <a:noFill/>
          <a:ln>
            <a:noFill/>
          </a:ln>
        </p:spPr>
      </p:pic>
      <p:graphicFrame>
        <p:nvGraphicFramePr>
          <p:cNvPr id="968" name="Google Shape;968;g2693da4f986_1_47"/>
          <p:cNvGraphicFramePr/>
          <p:nvPr/>
        </p:nvGraphicFramePr>
        <p:xfrm>
          <a:off x="1009650" y="4117175"/>
          <a:ext cx="3000000" cy="3000000"/>
        </p:xfrm>
        <a:graphic>
          <a:graphicData uri="http://schemas.openxmlformats.org/drawingml/2006/table">
            <a:tbl>
              <a:tblPr>
                <a:noFill/>
                <a:tableStyleId>{E3E7E45B-0327-4AAE-B720-74A07812A1C8}</a:tableStyleId>
              </a:tblPr>
              <a:tblGrid>
                <a:gridCol w="1438275"/>
                <a:gridCol w="2867025"/>
                <a:gridCol w="609600"/>
              </a:tblGrid>
              <a:tr h="200025">
                <a:tc rowSpan="10">
                  <a:txBody>
                    <a:bodyPr/>
                    <a:lstStyle/>
                    <a:p>
                      <a:pPr indent="0" lvl="0" marL="0" rtl="0" algn="l">
                        <a:lnSpc>
                          <a:spcPct val="115000"/>
                        </a:lnSpc>
                        <a:spcBef>
                          <a:spcPts val="0"/>
                        </a:spcBef>
                        <a:spcAft>
                          <a:spcPts val="0"/>
                        </a:spcAft>
                        <a:buNone/>
                      </a:pPr>
                      <a:r>
                        <a:rPr lang="en-US"/>
                        <a:t>US Larceny Rate</a:t>
                      </a:r>
                      <a:endParaRPr/>
                    </a:p>
                  </a:txBody>
                  <a:tcPr marT="19050" marB="19050" marR="28575" marL="28575">
                    <a:lnL cap="flat" cmpd="sng" w="28575">
                      <a:solidFill>
                        <a:srgbClr val="0000FF"/>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FF"/>
                      </a:solidFill>
                      <a:prstDash val="solid"/>
                      <a:round/>
                      <a:headEnd len="sm" w="sm" type="none"/>
                      <a:tailEnd len="sm" w="sm" type="none"/>
                    </a:lnT>
                    <a:lnB cap="flat" cmpd="sng" w="28575">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highlight>
                            <a:srgbClr val="FFF2CC"/>
                          </a:highlight>
                        </a:rPr>
                        <a:t>Property Crime</a:t>
                      </a:r>
                      <a:endParaRPr sz="1000">
                        <a:highlight>
                          <a:srgbClr val="FFF2CC"/>
                        </a:highligh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FF"/>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US" sz="1000"/>
                        <a:t>0.99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FF"/>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vMerge="1"/>
                <a:tc>
                  <a:txBody>
                    <a:bodyPr/>
                    <a:lstStyle/>
                    <a:p>
                      <a:pPr indent="0" lvl="0" marL="0" rtl="0" algn="l">
                        <a:lnSpc>
                          <a:spcPct val="115000"/>
                        </a:lnSpc>
                        <a:spcBef>
                          <a:spcPts val="0"/>
                        </a:spcBef>
                        <a:spcAft>
                          <a:spcPts val="0"/>
                        </a:spcAft>
                        <a:buNone/>
                      </a:pPr>
                      <a:r>
                        <a:rPr lang="en-US" sz="1000">
                          <a:highlight>
                            <a:srgbClr val="FFF2CC"/>
                          </a:highlight>
                        </a:rPr>
                        <a:t>Burglary</a:t>
                      </a:r>
                      <a:endParaRPr sz="1000">
                        <a:highlight>
                          <a:srgbClr val="FFF2CC"/>
                        </a:highligh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US" sz="1000"/>
                        <a:t>0.94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vMerge="1"/>
                <a:tc>
                  <a:txBody>
                    <a:bodyPr/>
                    <a:lstStyle/>
                    <a:p>
                      <a:pPr indent="0" lvl="0" marL="0" rtl="0" algn="l">
                        <a:lnSpc>
                          <a:spcPct val="115000"/>
                        </a:lnSpc>
                        <a:spcBef>
                          <a:spcPts val="0"/>
                        </a:spcBef>
                        <a:spcAft>
                          <a:spcPts val="0"/>
                        </a:spcAft>
                        <a:buNone/>
                      </a:pPr>
                      <a:r>
                        <a:rPr lang="en-US" sz="1000"/>
                        <a:t>Violent Crime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US" sz="1000"/>
                        <a:t>0.85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vMerge="1"/>
                <a:tc>
                  <a:txBody>
                    <a:bodyPr/>
                    <a:lstStyle/>
                    <a:p>
                      <a:pPr indent="0" lvl="0" marL="0" rtl="0" algn="l">
                        <a:lnSpc>
                          <a:spcPct val="115000"/>
                        </a:lnSpc>
                        <a:spcBef>
                          <a:spcPts val="0"/>
                        </a:spcBef>
                        <a:spcAft>
                          <a:spcPts val="0"/>
                        </a:spcAft>
                        <a:buNone/>
                      </a:pPr>
                      <a:r>
                        <a:rPr lang="en-US" sz="1000"/>
                        <a:t>Vehicle Theft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US" sz="1000"/>
                        <a:t>0.80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vMerge="1"/>
                <a:tc>
                  <a:txBody>
                    <a:bodyPr/>
                    <a:lstStyle/>
                    <a:p>
                      <a:pPr indent="0" lvl="0" marL="0" rtl="0" algn="l">
                        <a:lnSpc>
                          <a:spcPct val="115000"/>
                        </a:lnSpc>
                        <a:spcBef>
                          <a:spcPts val="0"/>
                        </a:spcBef>
                        <a:spcAft>
                          <a:spcPts val="0"/>
                        </a:spcAft>
                        <a:buNone/>
                      </a:pPr>
                      <a:r>
                        <a:rPr lang="en-US" sz="1000"/>
                        <a:t>Federal Surplus/Deficit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en-US" sz="1000"/>
                        <a:t>0.74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vMerge="1"/>
                <a:tc>
                  <a:txBody>
                    <a:bodyPr/>
                    <a:lstStyle/>
                    <a:p>
                      <a:pPr indent="0" lvl="0" marL="0" rtl="0" algn="l">
                        <a:lnSpc>
                          <a:spcPct val="115000"/>
                        </a:lnSpc>
                        <a:spcBef>
                          <a:spcPts val="0"/>
                        </a:spcBef>
                        <a:spcAft>
                          <a:spcPts val="0"/>
                        </a:spcAft>
                        <a:buNone/>
                      </a:pPr>
                      <a:r>
                        <a:rPr lang="en-US" sz="1000"/>
                        <a:t>Aggravated Assault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US" sz="1000"/>
                        <a:t>0.63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2400">
                <a:tc vMerge="1"/>
                <a:tc>
                  <a:txBody>
                    <a:bodyPr/>
                    <a:lstStyle/>
                    <a:p>
                      <a:pPr indent="0" lvl="0" marL="0" rtl="0" algn="l">
                        <a:lnSpc>
                          <a:spcPct val="115000"/>
                        </a:lnSpc>
                        <a:spcBef>
                          <a:spcPts val="0"/>
                        </a:spcBef>
                        <a:spcAft>
                          <a:spcPts val="0"/>
                        </a:spcAft>
                        <a:buNone/>
                      </a:pPr>
                      <a:r>
                        <a:rPr lang="en-US" sz="1000"/>
                        <a:t>Depressive Disorder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lang="en-US" sz="1000"/>
                        <a:t>-0.87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vMerge="1"/>
                <a:tc>
                  <a:txBody>
                    <a:bodyPr/>
                    <a:lstStyle/>
                    <a:p>
                      <a:pPr indent="0" lvl="0" marL="0" rtl="0" algn="l">
                        <a:lnSpc>
                          <a:spcPct val="115000"/>
                        </a:lnSpc>
                        <a:spcBef>
                          <a:spcPts val="0"/>
                        </a:spcBef>
                        <a:spcAft>
                          <a:spcPts val="0"/>
                        </a:spcAft>
                        <a:buNone/>
                      </a:pPr>
                      <a:r>
                        <a:rPr lang="en-US" sz="1000"/>
                        <a:t>Federal Tax Receipts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en-US" sz="1000"/>
                        <a:t>-0.90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vMerge="1"/>
                <a:tc>
                  <a:txBody>
                    <a:bodyPr/>
                    <a:lstStyle/>
                    <a:p>
                      <a:pPr indent="0" lvl="0" marL="0" rtl="0" algn="l">
                        <a:lnSpc>
                          <a:spcPct val="115000"/>
                        </a:lnSpc>
                        <a:spcBef>
                          <a:spcPts val="0"/>
                        </a:spcBef>
                        <a:spcAft>
                          <a:spcPts val="0"/>
                        </a:spcAft>
                        <a:buNone/>
                      </a:pPr>
                      <a:r>
                        <a:rPr lang="en-US" sz="1000"/>
                        <a:t>Anxiety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lang="en-US" sz="1000"/>
                        <a:t>-0.96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vMerge="1"/>
                <a:tc>
                  <a:txBody>
                    <a:bodyPr/>
                    <a:lstStyle/>
                    <a:p>
                      <a:pPr indent="0" lvl="0" marL="0" rtl="0" algn="l">
                        <a:lnSpc>
                          <a:spcPct val="115000"/>
                        </a:lnSpc>
                        <a:spcBef>
                          <a:spcPts val="0"/>
                        </a:spcBef>
                        <a:spcAft>
                          <a:spcPts val="0"/>
                        </a:spcAft>
                        <a:buNone/>
                      </a:pPr>
                      <a:r>
                        <a:rPr lang="en-US" sz="1000"/>
                        <a:t>GDP</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FF"/>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en-US" sz="1000"/>
                        <a:t>-0.98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FF"/>
                      </a:solidFill>
                      <a:prstDash val="solid"/>
                      <a:round/>
                      <a:headEnd len="sm" w="sm" type="none"/>
                      <a:tailEnd len="sm" w="sm" type="none"/>
                    </a:lnB>
                    <a:solidFill>
                      <a:srgbClr val="FFFFFF"/>
                    </a:solidFill>
                  </a:tcPr>
                </a:tc>
              </a:tr>
            </a:tbl>
          </a:graphicData>
        </a:graphic>
      </p:graphicFrame>
      <p:sp>
        <p:nvSpPr>
          <p:cNvPr id="969" name="Google Shape;969;g2693da4f986_1_47"/>
          <p:cNvSpPr txBox="1"/>
          <p:nvPr/>
        </p:nvSpPr>
        <p:spPr>
          <a:xfrm>
            <a:off x="480175" y="2039175"/>
            <a:ext cx="5789100" cy="2171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1600"/>
              <a:t>Larceny</a:t>
            </a:r>
            <a:r>
              <a:rPr lang="en-US" sz="1600"/>
              <a:t> had strong correlations with 10 of the 16 variables, from all 3 categories of economy, crime, and mental health. When larceny was increased, so was property crime, burglary, violent crime, vehicle theft, federal surplus/deficit, and aggravated assault. Depressive disorder, Federal tax receipts, </a:t>
            </a:r>
            <a:r>
              <a:rPr lang="en-US" sz="1600"/>
              <a:t>anxiety</a:t>
            </a:r>
            <a:r>
              <a:rPr lang="en-US" sz="1600"/>
              <a:t> and GDP exhibited inverse correlation</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g26908a53213_1_25"/>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g26908a53213_1_25"/>
          <p:cNvSpPr/>
          <p:nvPr/>
        </p:nvSpPr>
        <p:spPr>
          <a:xfrm>
            <a:off x="425998" y="445800"/>
            <a:ext cx="4779900" cy="902700"/>
          </a:xfrm>
          <a:prstGeom prst="rect">
            <a:avLst/>
          </a:prstGeom>
          <a:solidFill>
            <a:srgbClr val="0077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g26908a53213_1_25"/>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Result/Conclusion 3</a:t>
            </a:r>
            <a:endParaRPr b="0" i="0" sz="3000" u="none" cap="none" strike="noStrike">
              <a:solidFill>
                <a:srgbClr val="FFFFFF"/>
              </a:solidFill>
              <a:latin typeface="Roboto Light"/>
              <a:ea typeface="Roboto Light"/>
              <a:cs typeface="Roboto Light"/>
              <a:sym typeface="Roboto Light"/>
            </a:endParaRPr>
          </a:p>
        </p:txBody>
      </p:sp>
      <p:sp>
        <p:nvSpPr>
          <p:cNvPr id="978" name="Google Shape;978;g26908a53213_1_25"/>
          <p:cNvSpPr txBox="1"/>
          <p:nvPr/>
        </p:nvSpPr>
        <p:spPr>
          <a:xfrm>
            <a:off x="426000" y="1607350"/>
            <a:ext cx="11298600" cy="6834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lang="en-US" sz="1800">
                <a:latin typeface="Roboto"/>
                <a:ea typeface="Roboto"/>
                <a:cs typeface="Roboto"/>
                <a:sym typeface="Roboto"/>
              </a:rPr>
              <a:t>Question: </a:t>
            </a:r>
            <a:r>
              <a:rPr lang="en-US">
                <a:solidFill>
                  <a:schemeClr val="dk2"/>
                </a:solidFill>
                <a:latin typeface="Roboto"/>
                <a:ea typeface="Roboto"/>
                <a:cs typeface="Roboto"/>
                <a:sym typeface="Roboto"/>
              </a:rPr>
              <a:t>Based on this retrospective analysis what do we predict to happen with inflation in the next two years?</a:t>
            </a:r>
            <a:endParaRPr>
              <a:solidFill>
                <a:schemeClr val="dk2"/>
              </a:solidFill>
              <a:latin typeface="Roboto"/>
              <a:ea typeface="Roboto"/>
              <a:cs typeface="Roboto"/>
              <a:sym typeface="Roboto"/>
            </a:endParaRPr>
          </a:p>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rgbClr val="082D49"/>
              </a:solidFill>
              <a:latin typeface="Roboto"/>
              <a:ea typeface="Roboto"/>
              <a:cs typeface="Roboto"/>
              <a:sym typeface="Roboto"/>
            </a:endParaRPr>
          </a:p>
        </p:txBody>
      </p:sp>
      <p:pic>
        <p:nvPicPr>
          <p:cNvPr id="979" name="Google Shape;979;g26908a53213_1_25"/>
          <p:cNvPicPr preferRelativeResize="0"/>
          <p:nvPr/>
        </p:nvPicPr>
        <p:blipFill>
          <a:blip r:embed="rId3">
            <a:alphaModFix/>
          </a:blip>
          <a:stretch>
            <a:fillRect/>
          </a:stretch>
        </p:blipFill>
        <p:spPr>
          <a:xfrm>
            <a:off x="6341813" y="2610663"/>
            <a:ext cx="4534974" cy="3401237"/>
          </a:xfrm>
          <a:prstGeom prst="rect">
            <a:avLst/>
          </a:prstGeom>
          <a:solidFill>
            <a:srgbClr val="F2F2F2"/>
          </a:solidFill>
          <a:ln>
            <a:noFill/>
          </a:ln>
        </p:spPr>
      </p:pic>
      <p:sp>
        <p:nvSpPr>
          <p:cNvPr id="980" name="Google Shape;980;g26908a53213_1_25"/>
          <p:cNvSpPr txBox="1"/>
          <p:nvPr/>
        </p:nvSpPr>
        <p:spPr>
          <a:xfrm>
            <a:off x="661450" y="2610800"/>
            <a:ext cx="5406300" cy="34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Roboto Light"/>
                <a:ea typeface="Roboto Light"/>
                <a:cs typeface="Roboto Light"/>
                <a:sym typeface="Roboto Light"/>
              </a:rPr>
              <a:t>During the course of our data </a:t>
            </a:r>
            <a:r>
              <a:rPr lang="en-US" sz="2400">
                <a:latin typeface="Roboto Light"/>
                <a:ea typeface="Roboto Light"/>
                <a:cs typeface="Roboto Light"/>
                <a:sym typeface="Roboto Light"/>
              </a:rPr>
              <a:t>analysis we had a hypothesis that some of the variables would have a reactive correlation to the inflation rate. We offset Inflation by a year to illustrate this hypothesis. The meaningful change noted is in the federal surplus/deficit.</a:t>
            </a:r>
            <a:endParaRPr sz="2400">
              <a:latin typeface="Roboto Light"/>
              <a:ea typeface="Roboto Light"/>
              <a:cs typeface="Roboto Light"/>
              <a:sym typeface="Roboto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8"/>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8"/>
          <p:cNvSpPr/>
          <p:nvPr/>
        </p:nvSpPr>
        <p:spPr>
          <a:xfrm>
            <a:off x="425998" y="445800"/>
            <a:ext cx="4779900" cy="902700"/>
          </a:xfrm>
          <a:prstGeom prst="rect">
            <a:avLst/>
          </a:prstGeom>
          <a:solidFill>
            <a:srgbClr val="0077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8"/>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Result/Conclusion 3</a:t>
            </a:r>
            <a:endParaRPr b="0" i="0" sz="3000" u="none" cap="none" strike="noStrike">
              <a:solidFill>
                <a:srgbClr val="FFFFFF"/>
              </a:solidFill>
              <a:latin typeface="Roboto Light"/>
              <a:ea typeface="Roboto Light"/>
              <a:cs typeface="Roboto Light"/>
              <a:sym typeface="Roboto Light"/>
            </a:endParaRPr>
          </a:p>
        </p:txBody>
      </p:sp>
      <p:sp>
        <p:nvSpPr>
          <p:cNvPr id="989" name="Google Shape;989;p8"/>
          <p:cNvSpPr txBox="1"/>
          <p:nvPr/>
        </p:nvSpPr>
        <p:spPr>
          <a:xfrm>
            <a:off x="426000" y="1607350"/>
            <a:ext cx="11298600" cy="6834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lang="en-US" sz="1800">
                <a:latin typeface="Roboto"/>
                <a:ea typeface="Roboto"/>
                <a:cs typeface="Roboto"/>
                <a:sym typeface="Roboto"/>
              </a:rPr>
              <a:t>Question: </a:t>
            </a:r>
            <a:r>
              <a:rPr lang="en-US">
                <a:solidFill>
                  <a:schemeClr val="dk2"/>
                </a:solidFill>
                <a:latin typeface="Roboto"/>
                <a:ea typeface="Roboto"/>
                <a:cs typeface="Roboto"/>
                <a:sym typeface="Roboto"/>
              </a:rPr>
              <a:t>Based on this retrospective analysis what do we predict to happen with inflation in the next two years?</a:t>
            </a:r>
            <a:endParaRPr>
              <a:solidFill>
                <a:schemeClr val="dk2"/>
              </a:solidFill>
              <a:latin typeface="Roboto"/>
              <a:ea typeface="Roboto"/>
              <a:cs typeface="Roboto"/>
              <a:sym typeface="Roboto"/>
            </a:endParaRPr>
          </a:p>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rgbClr val="082D49"/>
              </a:solidFill>
              <a:latin typeface="Roboto"/>
              <a:ea typeface="Roboto"/>
              <a:cs typeface="Roboto"/>
              <a:sym typeface="Roboto"/>
            </a:endParaRPr>
          </a:p>
        </p:txBody>
      </p:sp>
      <p:pic>
        <p:nvPicPr>
          <p:cNvPr id="990" name="Google Shape;990;p8"/>
          <p:cNvPicPr preferRelativeResize="0"/>
          <p:nvPr/>
        </p:nvPicPr>
        <p:blipFill>
          <a:blip r:embed="rId3">
            <a:alphaModFix/>
          </a:blip>
          <a:stretch>
            <a:fillRect/>
          </a:stretch>
        </p:blipFill>
        <p:spPr>
          <a:xfrm>
            <a:off x="604075" y="2451825"/>
            <a:ext cx="6198175" cy="3718901"/>
          </a:xfrm>
          <a:prstGeom prst="rect">
            <a:avLst/>
          </a:prstGeom>
          <a:noFill/>
          <a:ln>
            <a:noFill/>
          </a:ln>
        </p:spPr>
      </p:pic>
      <p:sp>
        <p:nvSpPr>
          <p:cNvPr id="991" name="Google Shape;991;p8"/>
          <p:cNvSpPr txBox="1"/>
          <p:nvPr/>
        </p:nvSpPr>
        <p:spPr>
          <a:xfrm>
            <a:off x="7108475" y="2425350"/>
            <a:ext cx="4524300" cy="3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Roboto Light"/>
                <a:ea typeface="Roboto Light"/>
                <a:cs typeface="Roboto Light"/>
                <a:sym typeface="Roboto Light"/>
              </a:rPr>
              <a:t>Based on the past data we gathered for inflation and utilizing Prophet, we are predicting inflation to continue to rise well into the coming years (2024-2026)</a:t>
            </a:r>
            <a:endParaRPr sz="2400">
              <a:latin typeface="Roboto Light"/>
              <a:ea typeface="Roboto Light"/>
              <a:cs typeface="Roboto Light"/>
              <a:sym typeface="Roboto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9"/>
          <p:cNvSpPr/>
          <p:nvPr/>
        </p:nvSpPr>
        <p:spPr>
          <a:xfrm>
            <a:off x="426002" y="445800"/>
            <a:ext cx="2761800" cy="27618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9"/>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Summary</a:t>
            </a:r>
            <a:endParaRPr b="0" i="0" sz="3000" u="none" cap="none" strike="noStrike">
              <a:solidFill>
                <a:srgbClr val="FFFFFF"/>
              </a:solidFill>
              <a:latin typeface="Roboto Light"/>
              <a:ea typeface="Roboto Light"/>
              <a:cs typeface="Roboto Light"/>
              <a:sym typeface="Roboto Light"/>
            </a:endParaRPr>
          </a:p>
        </p:txBody>
      </p:sp>
      <p:sp>
        <p:nvSpPr>
          <p:cNvPr id="999" name="Google Shape;999;p9"/>
          <p:cNvSpPr txBox="1"/>
          <p:nvPr/>
        </p:nvSpPr>
        <p:spPr>
          <a:xfrm>
            <a:off x="3339700" y="44580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t/>
            </a:r>
            <a:endParaRPr b="1" i="0" sz="2400" u="none" cap="none" strike="noStrike">
              <a:solidFill>
                <a:srgbClr val="082D49"/>
              </a:solidFill>
              <a:latin typeface="Roboto"/>
              <a:ea typeface="Roboto"/>
              <a:cs typeface="Roboto"/>
              <a:sym typeface="Roboto"/>
            </a:endParaRPr>
          </a:p>
        </p:txBody>
      </p:sp>
      <p:sp>
        <p:nvSpPr>
          <p:cNvPr id="1000" name="Google Shape;1000;p9"/>
          <p:cNvSpPr txBox="1"/>
          <p:nvPr/>
        </p:nvSpPr>
        <p:spPr>
          <a:xfrm>
            <a:off x="3543300" y="108600"/>
            <a:ext cx="8518800" cy="5232900"/>
          </a:xfrm>
          <a:prstGeom prst="rect">
            <a:avLst/>
          </a:prstGeom>
          <a:noFill/>
          <a:ln>
            <a:noFill/>
          </a:ln>
        </p:spPr>
        <p:txBody>
          <a:bodyPr anchorCtr="0" anchor="t" bIns="91425" lIns="91425" spcFirstLastPara="1" rIns="91425" wrap="square" tIns="91425">
            <a:spAutoFit/>
          </a:bodyPr>
          <a:lstStyle/>
          <a:p>
            <a:pPr indent="-205740" lvl="0" marL="320040" marR="0" rtl="0" algn="l">
              <a:lnSpc>
                <a:spcPct val="90000"/>
              </a:lnSpc>
              <a:spcBef>
                <a:spcPts val="0"/>
              </a:spcBef>
              <a:spcAft>
                <a:spcPts val="0"/>
              </a:spcAft>
              <a:buClr>
                <a:srgbClr val="082D49"/>
              </a:buClr>
              <a:buSzPts val="1800"/>
              <a:buFont typeface="Roboto"/>
              <a:buChar char="➔"/>
            </a:pPr>
            <a:r>
              <a:rPr b="1" i="0" lang="en-US" sz="1800" u="none" cap="none" strike="noStrike">
                <a:solidFill>
                  <a:srgbClr val="082D49"/>
                </a:solidFill>
                <a:latin typeface="Roboto"/>
                <a:ea typeface="Roboto"/>
                <a:cs typeface="Roboto"/>
                <a:sym typeface="Roboto"/>
              </a:rPr>
              <a:t>First</a:t>
            </a:r>
            <a:r>
              <a:rPr b="1" lang="en-US" sz="1800">
                <a:solidFill>
                  <a:srgbClr val="082D49"/>
                </a:solidFill>
                <a:latin typeface="Roboto"/>
                <a:ea typeface="Roboto"/>
                <a:cs typeface="Roboto"/>
                <a:sym typeface="Roboto"/>
              </a:rPr>
              <a:t> </a:t>
            </a:r>
            <a:r>
              <a:rPr b="1" i="0" lang="en-US" sz="1800" u="none" cap="none" strike="noStrike">
                <a:solidFill>
                  <a:srgbClr val="082D49"/>
                </a:solidFill>
                <a:latin typeface="Roboto"/>
                <a:ea typeface="Roboto"/>
                <a:cs typeface="Roboto"/>
                <a:sym typeface="Roboto"/>
              </a:rPr>
              <a:t>Take</a:t>
            </a:r>
            <a:r>
              <a:rPr b="1" lang="en-US" sz="1800">
                <a:solidFill>
                  <a:srgbClr val="082D49"/>
                </a:solidFill>
                <a:latin typeface="Roboto"/>
                <a:ea typeface="Roboto"/>
                <a:cs typeface="Roboto"/>
                <a:sym typeface="Roboto"/>
              </a:rPr>
              <a:t> a</a:t>
            </a:r>
            <a:r>
              <a:rPr b="1" i="0" lang="en-US" sz="1800" u="none" cap="none" strike="noStrike">
                <a:solidFill>
                  <a:srgbClr val="082D49"/>
                </a:solidFill>
                <a:latin typeface="Roboto"/>
                <a:ea typeface="Roboto"/>
                <a:cs typeface="Roboto"/>
                <a:sym typeface="Roboto"/>
              </a:rPr>
              <a:t>way</a:t>
            </a:r>
            <a:r>
              <a:rPr b="1" lang="en-US" sz="1800">
                <a:solidFill>
                  <a:srgbClr val="082D49"/>
                </a:solidFill>
                <a:latin typeface="Roboto"/>
                <a:ea typeface="Roboto"/>
                <a:cs typeface="Roboto"/>
                <a:sym typeface="Roboto"/>
              </a:rPr>
              <a:t>: Testing Fed’s </a:t>
            </a:r>
            <a:r>
              <a:rPr b="1" lang="en-US" sz="1800">
                <a:solidFill>
                  <a:srgbClr val="082D49"/>
                </a:solidFill>
                <a:latin typeface="Roboto"/>
                <a:ea typeface="Roboto"/>
                <a:cs typeface="Roboto"/>
                <a:sym typeface="Roboto"/>
              </a:rPr>
              <a:t>Monetary</a:t>
            </a:r>
            <a:r>
              <a:rPr b="1" lang="en-US" sz="1800">
                <a:solidFill>
                  <a:srgbClr val="082D49"/>
                </a:solidFill>
                <a:latin typeface="Roboto"/>
                <a:ea typeface="Roboto"/>
                <a:cs typeface="Roboto"/>
                <a:sym typeface="Roboto"/>
              </a:rPr>
              <a:t> Policy Effectiveness </a:t>
            </a:r>
            <a:endParaRPr b="1" sz="1800">
              <a:solidFill>
                <a:srgbClr val="082D49"/>
              </a:solidFill>
              <a:latin typeface="Roboto"/>
              <a:ea typeface="Roboto"/>
              <a:cs typeface="Roboto"/>
              <a:sym typeface="Roboto"/>
            </a:endParaRPr>
          </a:p>
          <a:p>
            <a:pPr indent="0" lvl="0" marL="457200" marR="0" rtl="0" algn="l">
              <a:lnSpc>
                <a:spcPct val="90000"/>
              </a:lnSpc>
              <a:spcBef>
                <a:spcPts val="0"/>
              </a:spcBef>
              <a:spcAft>
                <a:spcPts val="0"/>
              </a:spcAft>
              <a:buNone/>
            </a:pPr>
            <a:r>
              <a:t/>
            </a:r>
            <a:endParaRPr sz="1800">
              <a:solidFill>
                <a:srgbClr val="082D49"/>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US">
                <a:solidFill>
                  <a:schemeClr val="dk2"/>
                </a:solidFill>
                <a:highlight>
                  <a:srgbClr val="FFFFFF"/>
                </a:highlight>
              </a:rPr>
              <a:t>Our original objective was to identify primary drivers of inflation within the United States economy.</a:t>
            </a:r>
            <a:r>
              <a:rPr lang="en-US">
                <a:solidFill>
                  <a:schemeClr val="dk2"/>
                </a:solidFill>
                <a:highlight>
                  <a:srgbClr val="FFFFFF"/>
                </a:highlight>
                <a:latin typeface="Roboto"/>
                <a:ea typeface="Roboto"/>
                <a:cs typeface="Roboto"/>
                <a:sym typeface="Roboto"/>
              </a:rPr>
              <a:t> To examine this objective, we made a guess what economic factors might impact inflation, and also what social factors inflation might impact in the United States.</a:t>
            </a:r>
            <a:endParaRPr>
              <a:solidFill>
                <a:schemeClr val="dk2"/>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US">
                <a:solidFill>
                  <a:schemeClr val="dk2"/>
                </a:solidFill>
                <a:highlight>
                  <a:srgbClr val="FFFFFF"/>
                </a:highlight>
                <a:latin typeface="Roboto"/>
                <a:ea typeface="Roboto"/>
                <a:cs typeface="Roboto"/>
                <a:sym typeface="Roboto"/>
              </a:rPr>
              <a:t>We did not find as many strong correlations of various economic variables with inflation as we had expected. There were only 3 total strong correlations with inflation out of 16 (tax income, unemployment (-), and anxiety.</a:t>
            </a:r>
            <a:r>
              <a:rPr lang="en-US">
                <a:solidFill>
                  <a:schemeClr val="dk2"/>
                </a:solidFill>
                <a:latin typeface="Roboto"/>
                <a:ea typeface="Roboto"/>
                <a:cs typeface="Roboto"/>
                <a:sym typeface="Roboto"/>
              </a:rPr>
              <a:t> </a:t>
            </a:r>
            <a:endParaRPr>
              <a:solidFill>
                <a:schemeClr val="dk2"/>
              </a:solidFill>
              <a:latin typeface="Roboto"/>
              <a:ea typeface="Roboto"/>
              <a:cs typeface="Roboto"/>
              <a:sym typeface="Roboto"/>
            </a:endParaRPr>
          </a:p>
          <a:p>
            <a:pPr indent="-317500" lvl="0" marL="457200" rtl="0" algn="l">
              <a:lnSpc>
                <a:spcPct val="115000"/>
              </a:lnSpc>
              <a:spcBef>
                <a:spcPts val="800"/>
              </a:spcBef>
              <a:spcAft>
                <a:spcPts val="0"/>
              </a:spcAft>
              <a:buClr>
                <a:schemeClr val="dk2"/>
              </a:buClr>
              <a:buSzPts val="1400"/>
              <a:buFont typeface="Roboto"/>
              <a:buChar char="➔"/>
            </a:pPr>
            <a:r>
              <a:rPr lang="en-US">
                <a:solidFill>
                  <a:schemeClr val="dk2"/>
                </a:solidFill>
                <a:latin typeface="Roboto"/>
                <a:ea typeface="Roboto"/>
                <a:cs typeface="Roboto"/>
                <a:sym typeface="Roboto"/>
              </a:rPr>
              <a:t>Based on our analysis, we do however predict that inflation will continue to rise over the next 2 years. </a:t>
            </a:r>
            <a:endParaRPr>
              <a:solidFill>
                <a:schemeClr val="dk2"/>
              </a:solidFill>
              <a:latin typeface="Roboto"/>
              <a:ea typeface="Roboto"/>
              <a:cs typeface="Roboto"/>
              <a:sym typeface="Roboto"/>
            </a:endParaRPr>
          </a:p>
          <a:p>
            <a:pPr indent="0" lvl="0" marL="0" rtl="0" algn="l">
              <a:lnSpc>
                <a:spcPct val="115000"/>
              </a:lnSpc>
              <a:spcBef>
                <a:spcPts val="800"/>
              </a:spcBef>
              <a:spcAft>
                <a:spcPts val="0"/>
              </a:spcAft>
              <a:buNone/>
            </a:pPr>
            <a:r>
              <a:t/>
            </a:r>
            <a:endParaRPr>
              <a:solidFill>
                <a:schemeClr val="dk2"/>
              </a:solidFill>
              <a:latin typeface="Roboto"/>
              <a:ea typeface="Roboto"/>
              <a:cs typeface="Roboto"/>
              <a:sym typeface="Roboto"/>
            </a:endParaRPr>
          </a:p>
          <a:p>
            <a:pPr indent="-342900" lvl="0" marL="457200" rtl="0" algn="l">
              <a:lnSpc>
                <a:spcPct val="115000"/>
              </a:lnSpc>
              <a:spcBef>
                <a:spcPts val="800"/>
              </a:spcBef>
              <a:spcAft>
                <a:spcPts val="0"/>
              </a:spcAft>
              <a:buClr>
                <a:schemeClr val="dk2"/>
              </a:buClr>
              <a:buSzPts val="1800"/>
              <a:buFont typeface="Roboto"/>
              <a:buChar char="➔"/>
            </a:pPr>
            <a:r>
              <a:rPr lang="en-US">
                <a:solidFill>
                  <a:schemeClr val="dk2"/>
                </a:solidFill>
                <a:highlight>
                  <a:srgbClr val="FFFFFF"/>
                </a:highlight>
                <a:latin typeface="Roboto"/>
                <a:ea typeface="Roboto"/>
                <a:cs typeface="Roboto"/>
                <a:sym typeface="Roboto"/>
              </a:rPr>
              <a:t>Anxiety and larceny had more strong correlations than any other variable with the data sources we used, each with 10 out of the 16 variables resulting in strong correlations, from all 3 categories of economy, crime, and mental health. </a:t>
            </a:r>
            <a:endParaRPr sz="1800">
              <a:solidFill>
                <a:schemeClr val="dk2"/>
              </a:solidFill>
              <a:latin typeface="Roboto"/>
              <a:ea typeface="Roboto"/>
              <a:cs typeface="Roboto"/>
              <a:sym typeface="Roboto"/>
            </a:endParaRPr>
          </a:p>
          <a:p>
            <a:pPr indent="0" lvl="0" marL="457200" rtl="0" algn="l">
              <a:lnSpc>
                <a:spcPct val="115000"/>
              </a:lnSpc>
              <a:spcBef>
                <a:spcPts val="800"/>
              </a:spcBef>
              <a:spcAft>
                <a:spcPts val="0"/>
              </a:spcAft>
              <a:buNone/>
            </a:pPr>
            <a:r>
              <a:t/>
            </a:r>
            <a:endParaRPr sz="1800">
              <a:solidFill>
                <a:schemeClr val="dk2"/>
              </a:solidFill>
              <a:latin typeface="Roboto"/>
              <a:ea typeface="Roboto"/>
              <a:cs typeface="Roboto"/>
              <a:sym typeface="Roboto"/>
            </a:endParaRPr>
          </a:p>
          <a:p>
            <a:pPr indent="0" lvl="0" marL="0" marR="0" rtl="0" algn="l">
              <a:lnSpc>
                <a:spcPct val="90000"/>
              </a:lnSpc>
              <a:spcBef>
                <a:spcPts val="0"/>
              </a:spcBef>
              <a:spcAft>
                <a:spcPts val="0"/>
              </a:spcAft>
              <a:buNone/>
            </a:pPr>
            <a:r>
              <a:t/>
            </a:r>
            <a:endParaRPr i="1">
              <a:solidFill>
                <a:schemeClr val="dk2"/>
              </a:solidFill>
              <a:latin typeface="Roboto"/>
              <a:ea typeface="Roboto"/>
              <a:cs typeface="Roboto"/>
              <a:sym typeface="Roboto"/>
            </a:endParaRPr>
          </a:p>
          <a:p>
            <a:pPr indent="0" lvl="0" marL="0" marR="0" rtl="0" algn="l">
              <a:lnSpc>
                <a:spcPct val="90000"/>
              </a:lnSpc>
              <a:spcBef>
                <a:spcPts val="0"/>
              </a:spcBef>
              <a:spcAft>
                <a:spcPts val="0"/>
              </a:spcAft>
              <a:buNone/>
            </a:pPr>
            <a:r>
              <a:t/>
            </a:r>
            <a:endParaRPr i="1">
              <a:solidFill>
                <a:schemeClr val="dk2"/>
              </a:solidFill>
              <a:latin typeface="Roboto"/>
              <a:ea typeface="Roboto"/>
              <a:cs typeface="Roboto"/>
              <a:sym typeface="Roboto"/>
            </a:endParaRPr>
          </a:p>
          <a:p>
            <a:pPr indent="0" lvl="0" marL="0" marR="0" rtl="0" algn="l">
              <a:lnSpc>
                <a:spcPct val="90000"/>
              </a:lnSpc>
              <a:spcBef>
                <a:spcPts val="0"/>
              </a:spcBef>
              <a:spcAft>
                <a:spcPts val="0"/>
              </a:spcAft>
              <a:buNone/>
            </a:pPr>
            <a:r>
              <a:rPr i="1" lang="en-US">
                <a:solidFill>
                  <a:schemeClr val="dk2"/>
                </a:solidFill>
                <a:latin typeface="Roboto"/>
                <a:ea typeface="Roboto"/>
                <a:cs typeface="Roboto"/>
                <a:sym typeface="Roboto"/>
              </a:rPr>
              <a:t>It’s recommended to have more macro-economic variables and run it through a multiple regression model using Machine Learning skills to detect the key determinants of inflation for the effective monetary policy. </a:t>
            </a:r>
            <a:endParaRPr i="1" sz="1800">
              <a:solidFill>
                <a:schemeClr val="dk2"/>
              </a:solidFill>
              <a:latin typeface="Roboto"/>
              <a:ea typeface="Roboto"/>
              <a:cs typeface="Roboto"/>
              <a:sym typeface="Roboto"/>
            </a:endParaRPr>
          </a:p>
        </p:txBody>
      </p:sp>
      <p:sp>
        <p:nvSpPr>
          <p:cNvPr id="1001" name="Google Shape;1001;p9"/>
          <p:cNvSpPr txBox="1"/>
          <p:nvPr/>
        </p:nvSpPr>
        <p:spPr>
          <a:xfrm>
            <a:off x="3430500" y="2773500"/>
            <a:ext cx="8518800" cy="434100"/>
          </a:xfrm>
          <a:prstGeom prst="rect">
            <a:avLst/>
          </a:prstGeom>
          <a:noFill/>
          <a:ln>
            <a:noFill/>
          </a:ln>
        </p:spPr>
        <p:txBody>
          <a:bodyPr anchorCtr="0" anchor="t" bIns="91425" lIns="91425" spcFirstLastPara="1" rIns="91425" wrap="square" tIns="91425">
            <a:spAutoFit/>
          </a:bodyPr>
          <a:lstStyle/>
          <a:p>
            <a:pPr indent="-205740" lvl="0" marL="320040" marR="0" rtl="0" algn="l">
              <a:lnSpc>
                <a:spcPct val="90000"/>
              </a:lnSpc>
              <a:spcBef>
                <a:spcPts val="0"/>
              </a:spcBef>
              <a:spcAft>
                <a:spcPts val="0"/>
              </a:spcAft>
              <a:buClr>
                <a:srgbClr val="082D49"/>
              </a:buClr>
              <a:buSzPts val="1800"/>
              <a:buFont typeface="Roboto"/>
              <a:buChar char="➔"/>
            </a:pPr>
            <a:r>
              <a:rPr b="1" i="0" lang="en-US" sz="1800" u="none" cap="none" strike="noStrike">
                <a:solidFill>
                  <a:srgbClr val="082D49"/>
                </a:solidFill>
                <a:latin typeface="Roboto"/>
                <a:ea typeface="Roboto"/>
                <a:cs typeface="Roboto"/>
                <a:sym typeface="Roboto"/>
              </a:rPr>
              <a:t>Second Take</a:t>
            </a:r>
            <a:r>
              <a:rPr b="1" lang="en-US" sz="1800">
                <a:solidFill>
                  <a:srgbClr val="082D49"/>
                </a:solidFill>
                <a:latin typeface="Roboto"/>
                <a:ea typeface="Roboto"/>
                <a:cs typeface="Roboto"/>
                <a:sym typeface="Roboto"/>
              </a:rPr>
              <a:t> away: Social Impact of Inflation</a:t>
            </a:r>
            <a:endParaRPr b="1" i="0" sz="1800" u="none" cap="none" strike="noStrike">
              <a:solidFill>
                <a:srgbClr val="082D49"/>
              </a:solidFill>
              <a:latin typeface="Roboto"/>
              <a:ea typeface="Roboto"/>
              <a:cs typeface="Roboto"/>
              <a:sym typeface="Roboto"/>
            </a:endParaRPr>
          </a:p>
        </p:txBody>
      </p:sp>
      <p:sp>
        <p:nvSpPr>
          <p:cNvPr id="1002" name="Google Shape;1002;p9"/>
          <p:cNvSpPr txBox="1"/>
          <p:nvPr/>
        </p:nvSpPr>
        <p:spPr>
          <a:xfrm>
            <a:off x="3430500" y="4416950"/>
            <a:ext cx="8518800" cy="434100"/>
          </a:xfrm>
          <a:prstGeom prst="rect">
            <a:avLst/>
          </a:prstGeom>
          <a:noFill/>
          <a:ln>
            <a:noFill/>
          </a:ln>
        </p:spPr>
        <p:txBody>
          <a:bodyPr anchorCtr="0" anchor="t" bIns="91425" lIns="91425" spcFirstLastPara="1" rIns="91425" wrap="square" tIns="91425">
            <a:spAutoFit/>
          </a:bodyPr>
          <a:lstStyle/>
          <a:p>
            <a:pPr indent="-205740" lvl="0" marL="320040" marR="0" rtl="0" algn="l">
              <a:lnSpc>
                <a:spcPct val="90000"/>
              </a:lnSpc>
              <a:spcBef>
                <a:spcPts val="0"/>
              </a:spcBef>
              <a:spcAft>
                <a:spcPts val="0"/>
              </a:spcAft>
              <a:buClr>
                <a:srgbClr val="082D49"/>
              </a:buClr>
              <a:buSzPts val="1800"/>
              <a:buFont typeface="Roboto"/>
              <a:buChar char="➔"/>
            </a:pPr>
            <a:r>
              <a:rPr b="1" lang="en-US" sz="1800">
                <a:solidFill>
                  <a:srgbClr val="082D49"/>
                </a:solidFill>
                <a:latin typeface="Roboto"/>
                <a:ea typeface="Roboto"/>
                <a:cs typeface="Roboto"/>
                <a:sym typeface="Roboto"/>
              </a:rPr>
              <a:t>Future Research Scope for the </a:t>
            </a:r>
            <a:r>
              <a:rPr b="1" lang="en-US" sz="1800">
                <a:solidFill>
                  <a:srgbClr val="082D49"/>
                </a:solidFill>
                <a:latin typeface="Roboto"/>
                <a:ea typeface="Roboto"/>
                <a:cs typeface="Roboto"/>
                <a:sym typeface="Roboto"/>
              </a:rPr>
              <a:t>Analytics:</a:t>
            </a:r>
            <a:r>
              <a:rPr lang="en-US" sz="1800">
                <a:solidFill>
                  <a:srgbClr val="082D49"/>
                </a:solidFill>
                <a:latin typeface="Roboto"/>
                <a:ea typeface="Roboto"/>
                <a:cs typeface="Roboto"/>
                <a:sym typeface="Roboto"/>
              </a:rPr>
              <a:t> </a:t>
            </a:r>
            <a:endParaRPr b="0" i="0" sz="1800" u="none" cap="none" strike="noStrike">
              <a:solidFill>
                <a:srgbClr val="082D49"/>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10"/>
          <p:cNvSpPr/>
          <p:nvPr/>
        </p:nvSpPr>
        <p:spPr>
          <a:xfrm>
            <a:off x="3339700" y="1079800"/>
            <a:ext cx="8429700" cy="53586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0"/>
          <p:cNvSpPr/>
          <p:nvPr/>
        </p:nvSpPr>
        <p:spPr>
          <a:xfrm>
            <a:off x="426002" y="445800"/>
            <a:ext cx="2761800" cy="2761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0"/>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82D49"/>
                </a:solidFill>
                <a:latin typeface="Roboto Light"/>
                <a:ea typeface="Roboto Light"/>
                <a:cs typeface="Roboto Light"/>
                <a:sym typeface="Roboto Light"/>
              </a:rPr>
              <a:t>Problems Encountered</a:t>
            </a:r>
            <a:endParaRPr b="0" i="0" sz="3000" u="none" cap="none" strike="noStrike">
              <a:solidFill>
                <a:srgbClr val="082D49"/>
              </a:solidFill>
              <a:latin typeface="Roboto Light"/>
              <a:ea typeface="Roboto Light"/>
              <a:cs typeface="Roboto Light"/>
              <a:sym typeface="Roboto Light"/>
            </a:endParaRPr>
          </a:p>
        </p:txBody>
      </p:sp>
      <p:sp>
        <p:nvSpPr>
          <p:cNvPr id="1011" name="Google Shape;1011;p10"/>
          <p:cNvSpPr txBox="1"/>
          <p:nvPr/>
        </p:nvSpPr>
        <p:spPr>
          <a:xfrm>
            <a:off x="3339700" y="44580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t/>
            </a:r>
            <a:endParaRPr b="1" i="0" sz="2400" u="none" cap="none" strike="noStrike">
              <a:solidFill>
                <a:srgbClr val="082D49"/>
              </a:solidFill>
              <a:latin typeface="Roboto"/>
              <a:ea typeface="Roboto"/>
              <a:cs typeface="Roboto"/>
              <a:sym typeface="Roboto"/>
            </a:endParaRPr>
          </a:p>
        </p:txBody>
      </p:sp>
      <p:sp>
        <p:nvSpPr>
          <p:cNvPr id="1012" name="Google Shape;1012;p10"/>
          <p:cNvSpPr txBox="1"/>
          <p:nvPr/>
        </p:nvSpPr>
        <p:spPr>
          <a:xfrm>
            <a:off x="3339700" y="1141400"/>
            <a:ext cx="8518800" cy="45222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Github</a:t>
            </a:r>
            <a:endParaRPr sz="2000">
              <a:solidFill>
                <a:schemeClr val="dk1"/>
              </a:solidFill>
              <a:latin typeface="Roboto"/>
              <a:ea typeface="Roboto"/>
              <a:cs typeface="Roboto"/>
              <a:sym typeface="Roboto"/>
            </a:endParaRPr>
          </a:p>
          <a:p>
            <a:pPr indent="-355600" lvl="1" marL="914400" marR="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branching</a:t>
            </a:r>
            <a:endParaRPr sz="2000">
              <a:solidFill>
                <a:schemeClr val="dk1"/>
              </a:solidFill>
              <a:latin typeface="Roboto"/>
              <a:ea typeface="Roboto"/>
              <a:cs typeface="Roboto"/>
              <a:sym typeface="Roboto"/>
            </a:endParaRPr>
          </a:p>
          <a:p>
            <a:pPr indent="-355600" lvl="0" marL="457200" marR="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Data Sets</a:t>
            </a:r>
            <a:endParaRPr sz="2000">
              <a:solidFill>
                <a:schemeClr val="dk1"/>
              </a:solidFill>
              <a:latin typeface="Roboto"/>
              <a:ea typeface="Roboto"/>
              <a:cs typeface="Roboto"/>
              <a:sym typeface="Roboto"/>
            </a:endParaRPr>
          </a:p>
          <a:p>
            <a:pPr indent="-355600" lvl="1" marL="914400" marR="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Mismatched Time Periods</a:t>
            </a:r>
            <a:endParaRPr sz="2000">
              <a:solidFill>
                <a:schemeClr val="dk1"/>
              </a:solidFill>
              <a:latin typeface="Roboto"/>
              <a:ea typeface="Roboto"/>
              <a:cs typeface="Roboto"/>
              <a:sym typeface="Roboto"/>
            </a:endParaRPr>
          </a:p>
          <a:p>
            <a:pPr indent="-355600" lvl="1" marL="914400" marR="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Missing Indices</a:t>
            </a:r>
            <a:endParaRPr sz="2000">
              <a:solidFill>
                <a:schemeClr val="dk1"/>
              </a:solidFill>
              <a:latin typeface="Roboto"/>
              <a:ea typeface="Roboto"/>
              <a:cs typeface="Roboto"/>
              <a:sym typeface="Roboto"/>
            </a:endParaRPr>
          </a:p>
          <a:p>
            <a:pPr indent="-355600" lvl="0" marL="457200" marR="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Efficacy of Model</a:t>
            </a:r>
            <a:endParaRPr sz="2000">
              <a:solidFill>
                <a:schemeClr val="dk1"/>
              </a:solidFill>
              <a:latin typeface="Roboto"/>
              <a:ea typeface="Roboto"/>
              <a:cs typeface="Roboto"/>
              <a:sym typeface="Roboto"/>
            </a:endParaRPr>
          </a:p>
          <a:p>
            <a:pPr indent="-355600" lvl="1" marL="914400" marR="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Initial hypothesis not apparent in data collected</a:t>
            </a:r>
            <a:endParaRPr sz="2000">
              <a:solidFill>
                <a:schemeClr val="dk1"/>
              </a:solidFill>
              <a:latin typeface="Roboto"/>
              <a:ea typeface="Roboto"/>
              <a:cs typeface="Roboto"/>
              <a:sym typeface="Roboto"/>
            </a:endParaRPr>
          </a:p>
          <a:p>
            <a:pPr indent="-355600" lvl="1" marL="914400" marR="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Potentially due to constraints of data</a:t>
            </a:r>
            <a:endParaRPr sz="2000">
              <a:solidFill>
                <a:schemeClr val="dk1"/>
              </a:solidFill>
              <a:latin typeface="Roboto"/>
              <a:ea typeface="Roboto"/>
              <a:cs typeface="Roboto"/>
              <a:sym typeface="Roboto"/>
            </a:endParaRPr>
          </a:p>
          <a:p>
            <a:pPr indent="-355600" lvl="1" marL="9144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External shocks, residual factors not tracked in data (Covid)</a:t>
            </a:r>
            <a:endParaRPr sz="2000">
              <a:solidFill>
                <a:schemeClr val="dk1"/>
              </a:solidFill>
              <a:latin typeface="Roboto"/>
              <a:ea typeface="Roboto"/>
              <a:cs typeface="Roboto"/>
              <a:sym typeface="Roboto"/>
            </a:endParaRPr>
          </a:p>
          <a:p>
            <a:pPr indent="-355600" lvl="0" marL="457200" marR="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Limited subject matter expertise</a:t>
            </a:r>
            <a:endParaRPr sz="2000">
              <a:solidFill>
                <a:schemeClr val="dk1"/>
              </a:solidFill>
              <a:latin typeface="Roboto"/>
              <a:ea typeface="Roboto"/>
              <a:cs typeface="Roboto"/>
              <a:sym typeface="Roboto"/>
            </a:endParaRPr>
          </a:p>
          <a:p>
            <a:pPr indent="-355600" lvl="0" marL="457200" marR="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Time Constraints</a:t>
            </a:r>
            <a:endParaRPr sz="2000">
              <a:solidFill>
                <a:schemeClr val="dk1"/>
              </a:solidFill>
              <a:latin typeface="Roboto"/>
              <a:ea typeface="Roboto"/>
              <a:cs typeface="Roboto"/>
              <a:sym typeface="Roboto"/>
            </a:endParaRPr>
          </a:p>
          <a:p>
            <a:pPr indent="0" lvl="0" marL="0" marR="0" rtl="0" algn="l">
              <a:lnSpc>
                <a:spcPct val="9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l">
              <a:lnSpc>
                <a:spcPct val="90000"/>
              </a:lnSpc>
              <a:spcBef>
                <a:spcPts val="0"/>
              </a:spcBef>
              <a:spcAft>
                <a:spcPts val="0"/>
              </a:spcAft>
              <a:buNone/>
            </a:pPr>
            <a:r>
              <a:t/>
            </a:r>
            <a:endParaRPr b="1" sz="1200">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1"/>
          <p:cNvSpPr/>
          <p:nvPr/>
        </p:nvSpPr>
        <p:spPr>
          <a:xfrm>
            <a:off x="3339700" y="1079800"/>
            <a:ext cx="8429700" cy="5358600"/>
          </a:xfrm>
          <a:prstGeom prst="rect">
            <a:avLst/>
          </a:prstGeom>
          <a:solidFill>
            <a:srgbClr val="F2F2F2"/>
          </a:solidFill>
          <a:ln>
            <a:noFill/>
          </a:ln>
        </p:spPr>
        <p:txBody>
          <a:bodyPr anchorCtr="0" anchor="ctr" bIns="121900" lIns="121900" spcFirstLastPara="1" rIns="121900" wrap="square" tIns="121900">
            <a:noAutofit/>
          </a:bodyPr>
          <a:lstStyle/>
          <a:p>
            <a:pPr indent="-317500" lvl="0" marL="457200" marR="0" rtl="0" algn="l">
              <a:lnSpc>
                <a:spcPct val="100000"/>
              </a:lnSpc>
              <a:spcBef>
                <a:spcPts val="0"/>
              </a:spcBef>
              <a:spcAft>
                <a:spcPts val="0"/>
              </a:spcAft>
              <a:buClr>
                <a:srgbClr val="000000"/>
              </a:buClr>
              <a:buSzPts val="1400"/>
              <a:buFont typeface="Arial"/>
              <a:buChar char="●"/>
            </a:pPr>
            <a:r>
              <a:rPr lang="en-US"/>
              <a:t>We would have liked to have run multiple regression statistical analysis to run but we lacked time.  </a:t>
            </a:r>
            <a:endParaRPr/>
          </a:p>
          <a:p>
            <a:pPr indent="-317500" lvl="0" marL="457200" marR="0" rtl="0" algn="l">
              <a:lnSpc>
                <a:spcPct val="100000"/>
              </a:lnSpc>
              <a:spcBef>
                <a:spcPts val="0"/>
              </a:spcBef>
              <a:spcAft>
                <a:spcPts val="0"/>
              </a:spcAft>
              <a:buClr>
                <a:srgbClr val="000000"/>
              </a:buClr>
              <a:buSzPts val="1400"/>
              <a:buFont typeface="Arial"/>
              <a:buChar char="●"/>
            </a:pPr>
            <a:r>
              <a:rPr lang="en-US"/>
              <a:t>If time allowed we would have liked to find other sources of longitudinal, large scale mental health data. </a:t>
            </a:r>
            <a:endParaRPr/>
          </a:p>
          <a:p>
            <a:pPr indent="-317500" lvl="0" marL="457200" marR="0" rtl="0" algn="l">
              <a:lnSpc>
                <a:spcPct val="100000"/>
              </a:lnSpc>
              <a:spcBef>
                <a:spcPts val="0"/>
              </a:spcBef>
              <a:spcAft>
                <a:spcPts val="0"/>
              </a:spcAft>
              <a:buSzPts val="1400"/>
              <a:buChar char="●"/>
            </a:pPr>
            <a:r>
              <a:rPr lang="en-US"/>
              <a:t>We would have liked to examine other phenomena </a:t>
            </a:r>
            <a:r>
              <a:rPr lang="en-US"/>
              <a:t>that likely impacted inflation </a:t>
            </a:r>
            <a:r>
              <a:rPr lang="en-US"/>
              <a:t>such as </a:t>
            </a:r>
            <a:r>
              <a:rPr lang="en-US"/>
              <a:t>political</a:t>
            </a:r>
            <a:r>
              <a:rPr lang="en-US"/>
              <a:t> and global events. </a:t>
            </a:r>
            <a:endParaRPr/>
          </a:p>
          <a:p>
            <a:pPr indent="-317500" lvl="0" marL="457200" marR="0" rtl="0" algn="l">
              <a:lnSpc>
                <a:spcPct val="100000"/>
              </a:lnSpc>
              <a:spcBef>
                <a:spcPts val="0"/>
              </a:spcBef>
              <a:spcAft>
                <a:spcPts val="0"/>
              </a:spcAft>
              <a:buSzPts val="1400"/>
              <a:buChar char="●"/>
            </a:pPr>
            <a:r>
              <a:rPr lang="en-US"/>
              <a:t>Adding a hypothesis and null hypothesis and doing a full statistical analysis evaluating these would have yielded a stronger analysis. </a:t>
            </a:r>
            <a:endParaRPr/>
          </a:p>
          <a:p>
            <a:pPr indent="0" lvl="0" marL="457200" marR="0" rtl="0" algn="l">
              <a:lnSpc>
                <a:spcPct val="100000"/>
              </a:lnSpc>
              <a:spcBef>
                <a:spcPts val="0"/>
              </a:spcBef>
              <a:spcAft>
                <a:spcPts val="0"/>
              </a:spcAft>
              <a:buNone/>
            </a:pPr>
            <a:r>
              <a:t/>
            </a:r>
            <a:endParaRPr/>
          </a:p>
          <a:p>
            <a:pPr indent="-317500" lvl="0" marL="457200" rtl="0" algn="l">
              <a:lnSpc>
                <a:spcPct val="90000"/>
              </a:lnSpc>
              <a:spcBef>
                <a:spcPts val="0"/>
              </a:spcBef>
              <a:spcAft>
                <a:spcPts val="0"/>
              </a:spcAft>
              <a:buSzPts val="1400"/>
              <a:buChar char="●"/>
            </a:pPr>
            <a:r>
              <a:rPr i="1" lang="en-US">
                <a:solidFill>
                  <a:schemeClr val="dk2"/>
                </a:solidFill>
                <a:latin typeface="Roboto"/>
                <a:ea typeface="Roboto"/>
                <a:cs typeface="Roboto"/>
                <a:sym typeface="Roboto"/>
              </a:rPr>
              <a:t>It’s recommended to have more macro-economic variables and run it through a multiple regression model using Machine Learning skills to detect the key determinants of inflation for the effective monetary policy.</a:t>
            </a:r>
            <a:endParaRPr/>
          </a:p>
        </p:txBody>
      </p:sp>
      <p:sp>
        <p:nvSpPr>
          <p:cNvPr id="1019" name="Google Shape;1019;p11"/>
          <p:cNvSpPr/>
          <p:nvPr/>
        </p:nvSpPr>
        <p:spPr>
          <a:xfrm>
            <a:off x="426002" y="445800"/>
            <a:ext cx="2761800" cy="2761800"/>
          </a:xfrm>
          <a:prstGeom prst="rect">
            <a:avLst/>
          </a:prstGeom>
          <a:solidFill>
            <a:srgbClr val="AADC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1"/>
          <p:cNvSpPr txBox="1"/>
          <p:nvPr/>
        </p:nvSpPr>
        <p:spPr>
          <a:xfrm>
            <a:off x="581650" y="1520000"/>
            <a:ext cx="28473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82D49"/>
                </a:solidFill>
                <a:latin typeface="Roboto Light"/>
                <a:ea typeface="Roboto Light"/>
                <a:cs typeface="Roboto Light"/>
                <a:sym typeface="Roboto Light"/>
              </a:rPr>
              <a:t>Future Considerations</a:t>
            </a:r>
            <a:endParaRPr b="0" i="0" sz="2800" u="none" cap="none" strike="noStrike">
              <a:solidFill>
                <a:srgbClr val="082D49"/>
              </a:solidFill>
              <a:latin typeface="Roboto Light"/>
              <a:ea typeface="Roboto Light"/>
              <a:cs typeface="Roboto Light"/>
              <a:sym typeface="Roboto Light"/>
            </a:endParaRPr>
          </a:p>
        </p:txBody>
      </p:sp>
      <p:sp>
        <p:nvSpPr>
          <p:cNvPr id="1021" name="Google Shape;1021;p11"/>
          <p:cNvSpPr txBox="1"/>
          <p:nvPr/>
        </p:nvSpPr>
        <p:spPr>
          <a:xfrm>
            <a:off x="3339700" y="44580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t/>
            </a:r>
            <a:endParaRPr b="1" i="0" sz="2400" u="none" cap="none" strike="noStrike">
              <a:solidFill>
                <a:srgbClr val="082D49"/>
              </a:solidFill>
              <a:latin typeface="Roboto"/>
              <a:ea typeface="Roboto"/>
              <a:cs typeface="Roboto"/>
              <a:sym typeface="Roboto"/>
            </a:endParaRPr>
          </a:p>
        </p:txBody>
      </p:sp>
      <p:sp>
        <p:nvSpPr>
          <p:cNvPr id="1022" name="Google Shape;1022;p11"/>
          <p:cNvSpPr txBox="1"/>
          <p:nvPr/>
        </p:nvSpPr>
        <p:spPr>
          <a:xfrm>
            <a:off x="3339700" y="1141400"/>
            <a:ext cx="85188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rgbClr val="082D49"/>
              </a:solidFill>
              <a:latin typeface="Roboto"/>
              <a:ea typeface="Roboto"/>
              <a:cs typeface="Roboto"/>
              <a:sym typeface="Roboto"/>
            </a:endParaRPr>
          </a:p>
        </p:txBody>
      </p:sp>
      <p:sp>
        <p:nvSpPr>
          <p:cNvPr id="1023" name="Google Shape;1023;p11"/>
          <p:cNvSpPr txBox="1"/>
          <p:nvPr/>
        </p:nvSpPr>
        <p:spPr>
          <a:xfrm>
            <a:off x="3339700" y="362700"/>
            <a:ext cx="8518800" cy="6834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rgbClr val="000000"/>
              </a:buClr>
              <a:buSzPts val="1800"/>
              <a:buFont typeface="Arial"/>
              <a:buNone/>
            </a:pPr>
            <a:r>
              <a:rPr b="0" i="0" lang="en-US" sz="1800" u="none" cap="none" strike="noStrike">
                <a:solidFill>
                  <a:srgbClr val="082D49"/>
                </a:solidFill>
                <a:latin typeface="Roboto"/>
                <a:ea typeface="Roboto"/>
                <a:cs typeface="Roboto"/>
                <a:sym typeface="Roboto"/>
              </a:rPr>
              <a:t>Summarize any additional questions that surfaced, what your group might research next if more time was available, or share a plan for future development.</a:t>
            </a:r>
            <a:endParaRPr b="0" i="0" sz="1800" u="none" cap="none" strike="noStrike">
              <a:solidFill>
                <a:srgbClr val="082D49"/>
              </a:solidFill>
              <a:latin typeface="Roboto"/>
              <a:ea typeface="Roboto"/>
              <a:cs typeface="Roboto"/>
              <a:sym typeface="Roboto"/>
            </a:endParaRPr>
          </a:p>
        </p:txBody>
      </p:sp>
      <p:pic>
        <p:nvPicPr>
          <p:cNvPr id="1024" name="Google Shape;1024;p11"/>
          <p:cNvPicPr preferRelativeResize="0"/>
          <p:nvPr/>
        </p:nvPicPr>
        <p:blipFill rotWithShape="1">
          <a:blip r:embed="rId3">
            <a:alphaModFix/>
          </a:blip>
          <a:srcRect b="0" l="0" r="0" t="0"/>
          <a:stretch/>
        </p:blipFill>
        <p:spPr>
          <a:xfrm>
            <a:off x="1496250" y="2402412"/>
            <a:ext cx="621301" cy="621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2"/>
          <p:cNvSpPr/>
          <p:nvPr/>
        </p:nvSpPr>
        <p:spPr>
          <a:xfrm>
            <a:off x="3339700" y="3446850"/>
            <a:ext cx="8429700" cy="30897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2"/>
          <p:cNvSpPr/>
          <p:nvPr/>
        </p:nvSpPr>
        <p:spPr>
          <a:xfrm>
            <a:off x="426002" y="445800"/>
            <a:ext cx="2761800" cy="27618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2"/>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Project Overview</a:t>
            </a:r>
            <a:endParaRPr b="0" i="0" sz="3000" u="none" cap="none" strike="noStrike">
              <a:solidFill>
                <a:srgbClr val="FFFFFF"/>
              </a:solidFill>
              <a:latin typeface="Roboto Light"/>
              <a:ea typeface="Roboto Light"/>
              <a:cs typeface="Roboto Light"/>
              <a:sym typeface="Roboto Light"/>
            </a:endParaRPr>
          </a:p>
        </p:txBody>
      </p:sp>
      <p:sp>
        <p:nvSpPr>
          <p:cNvPr id="849" name="Google Shape;849;p2"/>
          <p:cNvSpPr txBox="1"/>
          <p:nvPr/>
        </p:nvSpPr>
        <p:spPr>
          <a:xfrm>
            <a:off x="3339700" y="28128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rPr b="1" i="0" lang="en-US" sz="2400" u="none" cap="none" strike="noStrike">
                <a:solidFill>
                  <a:srgbClr val="082D49"/>
                </a:solidFill>
                <a:latin typeface="Roboto"/>
                <a:ea typeface="Roboto"/>
                <a:cs typeface="Roboto"/>
                <a:sym typeface="Roboto"/>
              </a:rPr>
              <a:t>Project Purpose / Description</a:t>
            </a:r>
            <a:endParaRPr b="1" i="0" sz="2400" u="none" cap="none" strike="noStrike">
              <a:solidFill>
                <a:srgbClr val="082D49"/>
              </a:solidFill>
              <a:latin typeface="Roboto"/>
              <a:ea typeface="Roboto"/>
              <a:cs typeface="Roboto"/>
              <a:sym typeface="Roboto"/>
            </a:endParaRPr>
          </a:p>
        </p:txBody>
      </p:sp>
      <p:sp>
        <p:nvSpPr>
          <p:cNvPr id="850" name="Google Shape;850;p2"/>
          <p:cNvSpPr txBox="1"/>
          <p:nvPr/>
        </p:nvSpPr>
        <p:spPr>
          <a:xfrm>
            <a:off x="3339700" y="3495675"/>
            <a:ext cx="8518800" cy="25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t>Our objective is to identify primary drivers of inflation within the United States economy. Subsequently, we aim to analyze the repercussions of inflation on various socio-economic factors such as crime rates, unemployment levels, and mental health.</a:t>
            </a:r>
            <a:endParaRPr/>
          </a:p>
          <a:p>
            <a:pPr indent="0" lvl="0" marL="0" rtl="0" algn="l">
              <a:lnSpc>
                <a:spcPct val="115000"/>
              </a:lnSpc>
              <a:spcBef>
                <a:spcPts val="1200"/>
              </a:spcBef>
              <a:spcAft>
                <a:spcPts val="0"/>
              </a:spcAft>
              <a:buNone/>
            </a:pPr>
            <a:r>
              <a:rPr lang="en-US"/>
              <a:t>To achieve this, we employed data visualizations, correlations, lagged correlations, and </a:t>
            </a:r>
            <a:r>
              <a:rPr lang="en-US"/>
              <a:t>prophet</a:t>
            </a:r>
            <a:r>
              <a:rPr lang="en-US"/>
              <a:t> model forecasting. </a:t>
            </a:r>
            <a:endParaRPr sz="1000"/>
          </a:p>
          <a:p>
            <a:pPr indent="0" lvl="0" marL="0" rtl="0" algn="l">
              <a:lnSpc>
                <a:spcPct val="115000"/>
              </a:lnSpc>
              <a:spcBef>
                <a:spcPts val="1200"/>
              </a:spcBef>
              <a:spcAft>
                <a:spcPts val="0"/>
              </a:spcAft>
              <a:buNone/>
            </a:pPr>
            <a:r>
              <a:rPr lang="en-US"/>
              <a:t>Our datasets consist of time series comprising daily, monthly, quarterly, and annual data spanning either the past decade or two decades.</a:t>
            </a:r>
            <a:endParaRPr/>
          </a:p>
          <a:p>
            <a:pPr indent="0" lvl="0" marL="0" marR="0" rtl="0" algn="l">
              <a:lnSpc>
                <a:spcPct val="90000"/>
              </a:lnSpc>
              <a:spcBef>
                <a:spcPts val="1200"/>
              </a:spcBef>
              <a:spcAft>
                <a:spcPts val="0"/>
              </a:spcAft>
              <a:buClr>
                <a:srgbClr val="000000"/>
              </a:buClr>
              <a:buSzPts val="1400"/>
              <a:buFont typeface="Arial"/>
              <a:buNone/>
            </a:pPr>
            <a:r>
              <a:t/>
            </a:r>
            <a:endParaRPr>
              <a:solidFill>
                <a:srgbClr val="E6EDF3"/>
              </a:solidFill>
              <a:highlight>
                <a:srgbClr val="0D1117"/>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3"/>
          <p:cNvSpPr/>
          <p:nvPr/>
        </p:nvSpPr>
        <p:spPr>
          <a:xfrm>
            <a:off x="3339700" y="3446850"/>
            <a:ext cx="8429700" cy="30897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3"/>
          <p:cNvSpPr/>
          <p:nvPr/>
        </p:nvSpPr>
        <p:spPr>
          <a:xfrm>
            <a:off x="426002" y="445800"/>
            <a:ext cx="2761800" cy="2761800"/>
          </a:xfrm>
          <a:prstGeom prst="rect">
            <a:avLst/>
          </a:prstGeom>
          <a:solidFill>
            <a:srgbClr val="005E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3"/>
          <p:cNvSpPr txBox="1"/>
          <p:nvPr/>
        </p:nvSpPr>
        <p:spPr>
          <a:xfrm>
            <a:off x="3339700" y="28128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rPr b="1" i="0" lang="en-US" sz="2400" u="none" cap="none" strike="noStrike">
                <a:solidFill>
                  <a:srgbClr val="005E77"/>
                </a:solidFill>
                <a:latin typeface="Roboto"/>
                <a:ea typeface="Roboto"/>
                <a:cs typeface="Roboto"/>
                <a:sym typeface="Roboto"/>
              </a:rPr>
              <a:t>Goals/Questions to be addressed</a:t>
            </a:r>
            <a:endParaRPr b="1" i="0" sz="2400" u="none" cap="none" strike="noStrike">
              <a:solidFill>
                <a:srgbClr val="005E77"/>
              </a:solidFill>
              <a:latin typeface="Roboto"/>
              <a:ea typeface="Roboto"/>
              <a:cs typeface="Roboto"/>
              <a:sym typeface="Roboto"/>
            </a:endParaRPr>
          </a:p>
        </p:txBody>
      </p:sp>
      <p:sp>
        <p:nvSpPr>
          <p:cNvPr id="859" name="Google Shape;859;p3"/>
          <p:cNvSpPr txBox="1"/>
          <p:nvPr/>
        </p:nvSpPr>
        <p:spPr>
          <a:xfrm>
            <a:off x="3339700" y="3495675"/>
            <a:ext cx="8518800" cy="2049600"/>
          </a:xfrm>
          <a:prstGeom prst="rect">
            <a:avLst/>
          </a:prstGeom>
          <a:noFill/>
          <a:ln>
            <a:noFill/>
          </a:ln>
        </p:spPr>
        <p:txBody>
          <a:bodyPr anchorCtr="0" anchor="t" bIns="91425" lIns="91425" spcFirstLastPara="1" rIns="91425" wrap="square" tIns="91425">
            <a:spAutoFit/>
          </a:bodyPr>
          <a:lstStyle/>
          <a:p>
            <a:pPr indent="-180340" lvl="0" marL="320040" marR="0" rtl="0" algn="l">
              <a:lnSpc>
                <a:spcPct val="115000"/>
              </a:lnSpc>
              <a:spcBef>
                <a:spcPts val="0"/>
              </a:spcBef>
              <a:spcAft>
                <a:spcPts val="0"/>
              </a:spcAft>
              <a:buClr>
                <a:srgbClr val="005E77"/>
              </a:buClr>
              <a:buSzPts val="1400"/>
              <a:buFont typeface="Roboto"/>
              <a:buChar char="●"/>
            </a:pPr>
            <a:r>
              <a:rPr lang="en-US">
                <a:solidFill>
                  <a:srgbClr val="082D49"/>
                </a:solidFill>
                <a:latin typeface="Roboto"/>
                <a:ea typeface="Roboto"/>
                <a:cs typeface="Roboto"/>
                <a:sym typeface="Roboto"/>
              </a:rPr>
              <a:t>What economic factors have the strongest correlation with inflation?</a:t>
            </a:r>
            <a:endParaRPr b="0" i="0" sz="1400" u="none" cap="none" strike="noStrike">
              <a:solidFill>
                <a:srgbClr val="082D49"/>
              </a:solidFill>
              <a:latin typeface="Roboto"/>
              <a:ea typeface="Roboto"/>
              <a:cs typeface="Roboto"/>
              <a:sym typeface="Roboto"/>
            </a:endParaRPr>
          </a:p>
          <a:p>
            <a:pPr indent="-180340" lvl="0" marL="320040" marR="0" rtl="0" algn="l">
              <a:lnSpc>
                <a:spcPct val="115000"/>
              </a:lnSpc>
              <a:spcBef>
                <a:spcPts val="800"/>
              </a:spcBef>
              <a:spcAft>
                <a:spcPts val="0"/>
              </a:spcAft>
              <a:buClr>
                <a:srgbClr val="005E77"/>
              </a:buClr>
              <a:buSzPts val="1400"/>
              <a:buFont typeface="Roboto"/>
              <a:buChar char="●"/>
            </a:pPr>
            <a:r>
              <a:rPr lang="en-US">
                <a:solidFill>
                  <a:srgbClr val="082D49"/>
                </a:solidFill>
                <a:latin typeface="Roboto"/>
                <a:ea typeface="Roboto"/>
                <a:cs typeface="Roboto"/>
                <a:sym typeface="Roboto"/>
              </a:rPr>
              <a:t>How does inflation impact social behaviors such as mental health, substance abuse, and crime?</a:t>
            </a:r>
            <a:endParaRPr b="0" i="0" sz="1400" u="none" cap="none" strike="noStrike">
              <a:solidFill>
                <a:srgbClr val="082D49"/>
              </a:solidFill>
              <a:latin typeface="Roboto"/>
              <a:ea typeface="Roboto"/>
              <a:cs typeface="Roboto"/>
              <a:sym typeface="Roboto"/>
            </a:endParaRPr>
          </a:p>
          <a:p>
            <a:pPr indent="-180340" lvl="0" marL="320040" marR="0" rtl="0" algn="l">
              <a:lnSpc>
                <a:spcPct val="115000"/>
              </a:lnSpc>
              <a:spcBef>
                <a:spcPts val="800"/>
              </a:spcBef>
              <a:spcAft>
                <a:spcPts val="0"/>
              </a:spcAft>
              <a:buClr>
                <a:srgbClr val="005E77"/>
              </a:buClr>
              <a:buSzPts val="1400"/>
              <a:buFont typeface="Roboto"/>
              <a:buChar char="●"/>
            </a:pPr>
            <a:r>
              <a:rPr lang="en-US">
                <a:solidFill>
                  <a:srgbClr val="082D49"/>
                </a:solidFill>
                <a:latin typeface="Roboto"/>
                <a:ea typeface="Roboto"/>
                <a:cs typeface="Roboto"/>
                <a:sym typeface="Roboto"/>
              </a:rPr>
              <a:t>Based on this retrospective analysis what do we predict to happen with inflation in the next two years?</a:t>
            </a:r>
            <a:endParaRPr>
              <a:solidFill>
                <a:srgbClr val="082D49"/>
              </a:solidFill>
              <a:latin typeface="Roboto"/>
              <a:ea typeface="Roboto"/>
              <a:cs typeface="Roboto"/>
              <a:sym typeface="Roboto"/>
            </a:endParaRPr>
          </a:p>
          <a:p>
            <a:pPr indent="-180340" lvl="0" marL="320040" marR="0" rtl="0" algn="l">
              <a:lnSpc>
                <a:spcPct val="115000"/>
              </a:lnSpc>
              <a:spcBef>
                <a:spcPts val="800"/>
              </a:spcBef>
              <a:spcAft>
                <a:spcPts val="0"/>
              </a:spcAft>
              <a:buClr>
                <a:srgbClr val="082D49"/>
              </a:buClr>
              <a:buSzPts val="1400"/>
              <a:buFont typeface="Roboto"/>
              <a:buChar char="●"/>
            </a:pPr>
            <a:r>
              <a:rPr lang="en-US">
                <a:solidFill>
                  <a:srgbClr val="082D49"/>
                </a:solidFill>
                <a:latin typeface="Roboto"/>
                <a:ea typeface="Roboto"/>
                <a:cs typeface="Roboto"/>
                <a:sym typeface="Roboto"/>
              </a:rPr>
              <a:t>Post Project Data Analytics Scope. </a:t>
            </a:r>
            <a:endParaRPr>
              <a:solidFill>
                <a:srgbClr val="082D49"/>
              </a:solidFill>
              <a:latin typeface="Roboto"/>
              <a:ea typeface="Roboto"/>
              <a:cs typeface="Roboto"/>
              <a:sym typeface="Roboto"/>
            </a:endParaRPr>
          </a:p>
          <a:p>
            <a:pPr indent="0" lvl="0" marL="0" marR="0" rtl="0" algn="l">
              <a:lnSpc>
                <a:spcPct val="115000"/>
              </a:lnSpc>
              <a:spcBef>
                <a:spcPts val="800"/>
              </a:spcBef>
              <a:spcAft>
                <a:spcPts val="800"/>
              </a:spcAft>
              <a:buNone/>
            </a:pPr>
            <a:r>
              <a:t/>
            </a:r>
            <a:endParaRPr>
              <a:solidFill>
                <a:srgbClr val="082D49"/>
              </a:solidFill>
              <a:latin typeface="Roboto"/>
              <a:ea typeface="Roboto"/>
              <a:cs typeface="Roboto"/>
              <a:sym typeface="Roboto"/>
            </a:endParaRPr>
          </a:p>
        </p:txBody>
      </p:sp>
      <p:sp>
        <p:nvSpPr>
          <p:cNvPr id="860" name="Google Shape;860;p3"/>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Project Overview</a:t>
            </a:r>
            <a:endParaRPr b="0" i="0" sz="3000" u="none" cap="none" strike="noStrike">
              <a:solidFill>
                <a:srgbClr val="FFFFFF"/>
              </a:solidFill>
              <a:latin typeface="Roboto Light"/>
              <a:ea typeface="Roboto Light"/>
              <a:cs typeface="Roboto Light"/>
              <a:sym typeface="Robo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5"/>
          <p:cNvSpPr/>
          <p:nvPr/>
        </p:nvSpPr>
        <p:spPr>
          <a:xfrm>
            <a:off x="3339700" y="3446850"/>
            <a:ext cx="8429700" cy="30897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5"/>
          <p:cNvSpPr/>
          <p:nvPr/>
        </p:nvSpPr>
        <p:spPr>
          <a:xfrm>
            <a:off x="426002" y="445800"/>
            <a:ext cx="2761800" cy="2761800"/>
          </a:xfrm>
          <a:prstGeom prst="rect">
            <a:avLst/>
          </a:prstGeom>
          <a:solidFill>
            <a:srgbClr val="0077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5"/>
          <p:cNvSpPr txBox="1"/>
          <p:nvPr/>
        </p:nvSpPr>
        <p:spPr>
          <a:xfrm>
            <a:off x="3339700" y="28128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rPr b="1" i="0" lang="en-US" sz="2400" u="none" cap="none" strike="noStrike">
                <a:solidFill>
                  <a:srgbClr val="0077DB"/>
                </a:solidFill>
                <a:latin typeface="Roboto"/>
                <a:ea typeface="Roboto"/>
                <a:cs typeface="Roboto"/>
                <a:sym typeface="Roboto"/>
              </a:rPr>
              <a:t>Approach taken to achieve goals</a:t>
            </a:r>
            <a:endParaRPr b="1" i="0" sz="2400" u="none" cap="none" strike="noStrike">
              <a:solidFill>
                <a:srgbClr val="0077DB"/>
              </a:solidFill>
              <a:latin typeface="Roboto"/>
              <a:ea typeface="Roboto"/>
              <a:cs typeface="Roboto"/>
              <a:sym typeface="Roboto"/>
            </a:endParaRPr>
          </a:p>
        </p:txBody>
      </p:sp>
      <p:sp>
        <p:nvSpPr>
          <p:cNvPr id="869" name="Google Shape;869;p5"/>
          <p:cNvSpPr txBox="1"/>
          <p:nvPr/>
        </p:nvSpPr>
        <p:spPr>
          <a:xfrm>
            <a:off x="3339700" y="3495675"/>
            <a:ext cx="8518800" cy="22812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15000"/>
              </a:lnSpc>
              <a:spcBef>
                <a:spcPts val="0"/>
              </a:spcBef>
              <a:spcAft>
                <a:spcPts val="0"/>
              </a:spcAft>
              <a:buClr>
                <a:srgbClr val="082D49"/>
              </a:buClr>
              <a:buSzPts val="1200"/>
              <a:buFont typeface="Roboto"/>
              <a:buChar char="●"/>
            </a:pPr>
            <a:r>
              <a:rPr lang="en-US" sz="1200">
                <a:solidFill>
                  <a:srgbClr val="082D49"/>
                </a:solidFill>
                <a:latin typeface="Roboto"/>
                <a:ea typeface="Roboto"/>
                <a:cs typeface="Roboto"/>
                <a:sym typeface="Roboto"/>
              </a:rPr>
              <a:t>Data Collection</a:t>
            </a:r>
            <a:endParaRPr sz="1200">
              <a:solidFill>
                <a:srgbClr val="082D49"/>
              </a:solidFill>
              <a:latin typeface="Roboto"/>
              <a:ea typeface="Roboto"/>
              <a:cs typeface="Roboto"/>
              <a:sym typeface="Roboto"/>
            </a:endParaRPr>
          </a:p>
          <a:p>
            <a:pPr indent="-304800" lvl="0" marL="457200" marR="0" rtl="0" algn="l">
              <a:lnSpc>
                <a:spcPct val="115000"/>
              </a:lnSpc>
              <a:spcBef>
                <a:spcPts val="0"/>
              </a:spcBef>
              <a:spcAft>
                <a:spcPts val="0"/>
              </a:spcAft>
              <a:buClr>
                <a:srgbClr val="082D49"/>
              </a:buClr>
              <a:buSzPts val="1200"/>
              <a:buFont typeface="Roboto"/>
              <a:buChar char="●"/>
            </a:pPr>
            <a:r>
              <a:rPr lang="en-US" sz="1200">
                <a:solidFill>
                  <a:srgbClr val="082D49"/>
                </a:solidFill>
                <a:latin typeface="Roboto"/>
                <a:ea typeface="Roboto"/>
                <a:cs typeface="Roboto"/>
                <a:sym typeface="Roboto"/>
              </a:rPr>
              <a:t>Data Cleaning</a:t>
            </a:r>
            <a:endParaRPr sz="1200">
              <a:solidFill>
                <a:srgbClr val="082D49"/>
              </a:solidFill>
              <a:latin typeface="Roboto"/>
              <a:ea typeface="Roboto"/>
              <a:cs typeface="Roboto"/>
              <a:sym typeface="Roboto"/>
            </a:endParaRPr>
          </a:p>
          <a:p>
            <a:pPr indent="-304800" lvl="1" marL="914400" marR="0" rtl="0" algn="l">
              <a:lnSpc>
                <a:spcPct val="115000"/>
              </a:lnSpc>
              <a:spcBef>
                <a:spcPts val="0"/>
              </a:spcBef>
              <a:spcAft>
                <a:spcPts val="0"/>
              </a:spcAft>
              <a:buClr>
                <a:srgbClr val="082D49"/>
              </a:buClr>
              <a:buSzPts val="1200"/>
              <a:buFont typeface="Roboto"/>
              <a:buChar char="○"/>
            </a:pPr>
            <a:r>
              <a:rPr lang="en-US" sz="1200">
                <a:solidFill>
                  <a:srgbClr val="082D49"/>
                </a:solidFill>
                <a:latin typeface="Roboto"/>
                <a:ea typeface="Roboto"/>
                <a:cs typeface="Roboto"/>
                <a:sym typeface="Roboto"/>
              </a:rPr>
              <a:t>Casting different time periods</a:t>
            </a:r>
            <a:endParaRPr sz="1200">
              <a:solidFill>
                <a:srgbClr val="082D49"/>
              </a:solidFill>
              <a:latin typeface="Roboto"/>
              <a:ea typeface="Roboto"/>
              <a:cs typeface="Roboto"/>
              <a:sym typeface="Roboto"/>
            </a:endParaRPr>
          </a:p>
          <a:p>
            <a:pPr indent="-304800" lvl="0" marL="457200" marR="0" rtl="0" algn="l">
              <a:lnSpc>
                <a:spcPct val="115000"/>
              </a:lnSpc>
              <a:spcBef>
                <a:spcPts val="0"/>
              </a:spcBef>
              <a:spcAft>
                <a:spcPts val="0"/>
              </a:spcAft>
              <a:buClr>
                <a:srgbClr val="082D49"/>
              </a:buClr>
              <a:buSzPts val="1200"/>
              <a:buFont typeface="Roboto"/>
              <a:buChar char="●"/>
            </a:pPr>
            <a:r>
              <a:rPr lang="en-US" sz="1200">
                <a:solidFill>
                  <a:srgbClr val="082D49"/>
                </a:solidFill>
                <a:latin typeface="Roboto"/>
                <a:ea typeface="Roboto"/>
                <a:cs typeface="Roboto"/>
                <a:sym typeface="Roboto"/>
              </a:rPr>
              <a:t>Exploration</a:t>
            </a:r>
            <a:endParaRPr sz="1200">
              <a:solidFill>
                <a:srgbClr val="082D49"/>
              </a:solidFill>
              <a:latin typeface="Roboto"/>
              <a:ea typeface="Roboto"/>
              <a:cs typeface="Roboto"/>
              <a:sym typeface="Roboto"/>
            </a:endParaRPr>
          </a:p>
          <a:p>
            <a:pPr indent="-304800" lvl="1" marL="914400" marR="0" rtl="0" algn="l">
              <a:lnSpc>
                <a:spcPct val="115000"/>
              </a:lnSpc>
              <a:spcBef>
                <a:spcPts val="0"/>
              </a:spcBef>
              <a:spcAft>
                <a:spcPts val="0"/>
              </a:spcAft>
              <a:buClr>
                <a:srgbClr val="082D49"/>
              </a:buClr>
              <a:buSzPts val="1200"/>
              <a:buFont typeface="Roboto"/>
              <a:buChar char="○"/>
            </a:pPr>
            <a:r>
              <a:rPr lang="en-US" sz="1200">
                <a:solidFill>
                  <a:srgbClr val="082D49"/>
                </a:solidFill>
                <a:latin typeface="Roboto"/>
                <a:ea typeface="Roboto"/>
                <a:cs typeface="Roboto"/>
                <a:sym typeface="Roboto"/>
              </a:rPr>
              <a:t>Correlation Tables</a:t>
            </a:r>
            <a:endParaRPr sz="1200">
              <a:solidFill>
                <a:srgbClr val="082D49"/>
              </a:solidFill>
              <a:latin typeface="Roboto"/>
              <a:ea typeface="Roboto"/>
              <a:cs typeface="Roboto"/>
              <a:sym typeface="Roboto"/>
            </a:endParaRPr>
          </a:p>
          <a:p>
            <a:pPr indent="-304800" lvl="1" marL="914400" marR="0" rtl="0" algn="l">
              <a:lnSpc>
                <a:spcPct val="115000"/>
              </a:lnSpc>
              <a:spcBef>
                <a:spcPts val="0"/>
              </a:spcBef>
              <a:spcAft>
                <a:spcPts val="0"/>
              </a:spcAft>
              <a:buClr>
                <a:srgbClr val="082D49"/>
              </a:buClr>
              <a:buSzPts val="1200"/>
              <a:buFont typeface="Roboto"/>
              <a:buChar char="○"/>
            </a:pPr>
            <a:r>
              <a:rPr lang="en-US" sz="1200">
                <a:solidFill>
                  <a:srgbClr val="082D49"/>
                </a:solidFill>
                <a:latin typeface="Roboto"/>
                <a:ea typeface="Roboto"/>
                <a:cs typeface="Roboto"/>
                <a:sym typeface="Roboto"/>
              </a:rPr>
              <a:t>Heat Maps</a:t>
            </a:r>
            <a:endParaRPr sz="1200">
              <a:solidFill>
                <a:srgbClr val="082D49"/>
              </a:solidFill>
              <a:latin typeface="Roboto"/>
              <a:ea typeface="Roboto"/>
              <a:cs typeface="Roboto"/>
              <a:sym typeface="Roboto"/>
            </a:endParaRPr>
          </a:p>
          <a:p>
            <a:pPr indent="-304800" lvl="1" marL="914400" marR="0" rtl="0" algn="l">
              <a:lnSpc>
                <a:spcPct val="115000"/>
              </a:lnSpc>
              <a:spcBef>
                <a:spcPts val="0"/>
              </a:spcBef>
              <a:spcAft>
                <a:spcPts val="0"/>
              </a:spcAft>
              <a:buClr>
                <a:srgbClr val="082D49"/>
              </a:buClr>
              <a:buSzPts val="1200"/>
              <a:buFont typeface="Roboto"/>
              <a:buChar char="○"/>
            </a:pPr>
            <a:r>
              <a:rPr lang="en-US" sz="1200">
                <a:solidFill>
                  <a:srgbClr val="082D49"/>
                </a:solidFill>
                <a:latin typeface="Roboto"/>
                <a:ea typeface="Roboto"/>
                <a:cs typeface="Roboto"/>
                <a:sym typeface="Roboto"/>
              </a:rPr>
              <a:t>Bar Charts</a:t>
            </a:r>
            <a:endParaRPr sz="1200">
              <a:solidFill>
                <a:srgbClr val="082D49"/>
              </a:solidFill>
              <a:latin typeface="Roboto"/>
              <a:ea typeface="Roboto"/>
              <a:cs typeface="Roboto"/>
              <a:sym typeface="Roboto"/>
            </a:endParaRPr>
          </a:p>
          <a:p>
            <a:pPr indent="-304800" lvl="0" marL="457200" marR="0" rtl="0" algn="l">
              <a:lnSpc>
                <a:spcPct val="115000"/>
              </a:lnSpc>
              <a:spcBef>
                <a:spcPts val="0"/>
              </a:spcBef>
              <a:spcAft>
                <a:spcPts val="0"/>
              </a:spcAft>
              <a:buClr>
                <a:srgbClr val="082D49"/>
              </a:buClr>
              <a:buSzPts val="1200"/>
              <a:buFont typeface="Roboto"/>
              <a:buChar char="●"/>
            </a:pPr>
            <a:r>
              <a:rPr lang="en-US" sz="1200">
                <a:solidFill>
                  <a:srgbClr val="082D49"/>
                </a:solidFill>
                <a:latin typeface="Roboto"/>
                <a:ea typeface="Roboto"/>
                <a:cs typeface="Roboto"/>
                <a:sym typeface="Roboto"/>
              </a:rPr>
              <a:t>Forecast Inflation with Prophet</a:t>
            </a:r>
            <a:endParaRPr sz="1200">
              <a:solidFill>
                <a:srgbClr val="082D49"/>
              </a:solidFill>
              <a:latin typeface="Roboto"/>
              <a:ea typeface="Roboto"/>
              <a:cs typeface="Roboto"/>
              <a:sym typeface="Roboto"/>
            </a:endParaRPr>
          </a:p>
          <a:p>
            <a:pPr indent="-304800" lvl="0" marL="457200" marR="0" rtl="0" algn="l">
              <a:lnSpc>
                <a:spcPct val="115000"/>
              </a:lnSpc>
              <a:spcBef>
                <a:spcPts val="0"/>
              </a:spcBef>
              <a:spcAft>
                <a:spcPts val="0"/>
              </a:spcAft>
              <a:buClr>
                <a:srgbClr val="082D49"/>
              </a:buClr>
              <a:buSzPts val="1200"/>
              <a:buFont typeface="Roboto"/>
              <a:buChar char="●"/>
            </a:pPr>
            <a:r>
              <a:rPr lang="en-US" sz="1200">
                <a:solidFill>
                  <a:srgbClr val="082D49"/>
                </a:solidFill>
                <a:latin typeface="Roboto"/>
                <a:ea typeface="Roboto"/>
                <a:cs typeface="Roboto"/>
                <a:sym typeface="Roboto"/>
              </a:rPr>
              <a:t>Project Management</a:t>
            </a:r>
            <a:endParaRPr sz="1200">
              <a:solidFill>
                <a:srgbClr val="082D49"/>
              </a:solidFill>
              <a:latin typeface="Roboto"/>
              <a:ea typeface="Roboto"/>
              <a:cs typeface="Roboto"/>
              <a:sym typeface="Roboto"/>
            </a:endParaRPr>
          </a:p>
          <a:p>
            <a:pPr indent="-304800" lvl="1" marL="914400" marR="0" rtl="0" algn="l">
              <a:lnSpc>
                <a:spcPct val="115000"/>
              </a:lnSpc>
              <a:spcBef>
                <a:spcPts val="0"/>
              </a:spcBef>
              <a:spcAft>
                <a:spcPts val="0"/>
              </a:spcAft>
              <a:buClr>
                <a:srgbClr val="082D49"/>
              </a:buClr>
              <a:buSzPts val="1200"/>
              <a:buFont typeface="Roboto"/>
              <a:buChar char="○"/>
            </a:pPr>
            <a:r>
              <a:rPr lang="en-US" sz="1200">
                <a:solidFill>
                  <a:srgbClr val="082D49"/>
                </a:solidFill>
                <a:latin typeface="Roboto"/>
                <a:ea typeface="Roboto"/>
                <a:cs typeface="Roboto"/>
                <a:sym typeface="Roboto"/>
              </a:rPr>
              <a:t>Asana</a:t>
            </a:r>
            <a:endParaRPr sz="1200">
              <a:solidFill>
                <a:srgbClr val="082D49"/>
              </a:solidFill>
              <a:latin typeface="Roboto"/>
              <a:ea typeface="Roboto"/>
              <a:cs typeface="Roboto"/>
              <a:sym typeface="Roboto"/>
            </a:endParaRPr>
          </a:p>
        </p:txBody>
      </p:sp>
      <p:sp>
        <p:nvSpPr>
          <p:cNvPr id="870" name="Google Shape;870;p5"/>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Project Overview</a:t>
            </a:r>
            <a:endParaRPr b="0" i="0" sz="3000" u="none" cap="none" strike="noStrike">
              <a:solidFill>
                <a:srgbClr val="FFFFFF"/>
              </a:solidFill>
              <a:latin typeface="Roboto Light"/>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4"/>
          <p:cNvSpPr/>
          <p:nvPr/>
        </p:nvSpPr>
        <p:spPr>
          <a:xfrm>
            <a:off x="3339700" y="3446850"/>
            <a:ext cx="8429700" cy="30897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4"/>
          <p:cNvSpPr/>
          <p:nvPr/>
        </p:nvSpPr>
        <p:spPr>
          <a:xfrm>
            <a:off x="426002" y="445800"/>
            <a:ext cx="2761800" cy="2761800"/>
          </a:xfrm>
          <a:prstGeom prst="rect">
            <a:avLst/>
          </a:prstGeom>
          <a:solidFill>
            <a:srgbClr val="00C7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4"/>
          <p:cNvSpPr txBox="1"/>
          <p:nvPr/>
        </p:nvSpPr>
        <p:spPr>
          <a:xfrm>
            <a:off x="3339700" y="28128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FBE8D5"/>
              </a:buClr>
              <a:buSzPts val="3400"/>
              <a:buFont typeface="Calibri"/>
              <a:buNone/>
            </a:pPr>
            <a:r>
              <a:rPr b="1" i="0" lang="en-US" sz="2400" u="none" cap="none" strike="noStrike">
                <a:solidFill>
                  <a:srgbClr val="00C7CC"/>
                </a:solidFill>
                <a:latin typeface="Roboto"/>
                <a:ea typeface="Roboto"/>
                <a:cs typeface="Roboto"/>
                <a:sym typeface="Roboto"/>
              </a:rPr>
              <a:t>Overview of data collection, cleanup and exploration process</a:t>
            </a:r>
            <a:endParaRPr b="1" i="0" sz="2400" u="none" cap="none" strike="noStrike">
              <a:solidFill>
                <a:srgbClr val="00C7CC"/>
              </a:solidFill>
              <a:latin typeface="Roboto"/>
              <a:ea typeface="Roboto"/>
              <a:cs typeface="Roboto"/>
              <a:sym typeface="Roboto"/>
            </a:endParaRPr>
          </a:p>
        </p:txBody>
      </p:sp>
      <p:sp>
        <p:nvSpPr>
          <p:cNvPr id="879" name="Google Shape;879;p4"/>
          <p:cNvSpPr txBox="1"/>
          <p:nvPr/>
        </p:nvSpPr>
        <p:spPr>
          <a:xfrm>
            <a:off x="3339700" y="3495675"/>
            <a:ext cx="8518800" cy="2382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rgbClr val="082D49"/>
              </a:buClr>
              <a:buSzPts val="1400"/>
              <a:buFont typeface="Roboto"/>
              <a:buChar char="●"/>
            </a:pPr>
            <a:r>
              <a:rPr lang="en-US">
                <a:solidFill>
                  <a:srgbClr val="082D49"/>
                </a:solidFill>
                <a:latin typeface="Roboto"/>
                <a:ea typeface="Roboto"/>
                <a:cs typeface="Roboto"/>
                <a:sym typeface="Roboto"/>
              </a:rPr>
              <a:t>Sources</a:t>
            </a:r>
            <a:endParaRPr>
              <a:solidFill>
                <a:srgbClr val="082D49"/>
              </a:solidFill>
              <a:latin typeface="Roboto"/>
              <a:ea typeface="Roboto"/>
              <a:cs typeface="Roboto"/>
              <a:sym typeface="Roboto"/>
            </a:endParaRPr>
          </a:p>
          <a:p>
            <a:pPr indent="-317500" lvl="1" marL="914400" marR="0" rtl="0" algn="l">
              <a:lnSpc>
                <a:spcPct val="115000"/>
              </a:lnSpc>
              <a:spcBef>
                <a:spcPts val="0"/>
              </a:spcBef>
              <a:spcAft>
                <a:spcPts val="0"/>
              </a:spcAft>
              <a:buClr>
                <a:srgbClr val="082D49"/>
              </a:buClr>
              <a:buSzPts val="1400"/>
              <a:buFont typeface="Roboto"/>
              <a:buChar char="○"/>
            </a:pPr>
            <a:r>
              <a:rPr lang="en-US">
                <a:solidFill>
                  <a:srgbClr val="082D49"/>
                </a:solidFill>
                <a:latin typeface="Roboto"/>
                <a:ea typeface="Roboto"/>
                <a:cs typeface="Roboto"/>
                <a:sym typeface="Roboto"/>
              </a:rPr>
              <a:t>FRED (Federal Reserve Economic Data) - Economic</a:t>
            </a:r>
            <a:endParaRPr>
              <a:solidFill>
                <a:srgbClr val="082D49"/>
              </a:solidFill>
              <a:latin typeface="Roboto"/>
              <a:ea typeface="Roboto"/>
              <a:cs typeface="Roboto"/>
              <a:sym typeface="Roboto"/>
            </a:endParaRPr>
          </a:p>
          <a:p>
            <a:pPr indent="-317500" lvl="1" marL="914400" marR="0" rtl="0" algn="l">
              <a:lnSpc>
                <a:spcPct val="115000"/>
              </a:lnSpc>
              <a:spcBef>
                <a:spcPts val="0"/>
              </a:spcBef>
              <a:spcAft>
                <a:spcPts val="0"/>
              </a:spcAft>
              <a:buClr>
                <a:srgbClr val="082D49"/>
              </a:buClr>
              <a:buSzPts val="1400"/>
              <a:buFont typeface="Roboto"/>
              <a:buChar char="○"/>
            </a:pPr>
            <a:r>
              <a:rPr lang="en-US">
                <a:solidFill>
                  <a:srgbClr val="082D49"/>
                </a:solidFill>
                <a:latin typeface="Roboto"/>
                <a:ea typeface="Roboto"/>
                <a:cs typeface="Roboto"/>
                <a:sym typeface="Roboto"/>
              </a:rPr>
              <a:t>SAMHSA (Substance Abuse and Mental Health Services Administration) - Mental Health</a:t>
            </a:r>
            <a:endParaRPr>
              <a:solidFill>
                <a:srgbClr val="082D49"/>
              </a:solidFill>
              <a:latin typeface="Roboto"/>
              <a:ea typeface="Roboto"/>
              <a:cs typeface="Roboto"/>
              <a:sym typeface="Roboto"/>
            </a:endParaRPr>
          </a:p>
          <a:p>
            <a:pPr indent="-317500" lvl="1" marL="914400" marR="0" rtl="0" algn="l">
              <a:lnSpc>
                <a:spcPct val="115000"/>
              </a:lnSpc>
              <a:spcBef>
                <a:spcPts val="0"/>
              </a:spcBef>
              <a:spcAft>
                <a:spcPts val="0"/>
              </a:spcAft>
              <a:buClr>
                <a:srgbClr val="082D49"/>
              </a:buClr>
              <a:buSzPts val="1400"/>
              <a:buFont typeface="Roboto"/>
              <a:buChar char="○"/>
            </a:pPr>
            <a:r>
              <a:rPr lang="en-US">
                <a:solidFill>
                  <a:srgbClr val="082D49"/>
                </a:solidFill>
                <a:latin typeface="Roboto"/>
                <a:ea typeface="Roboto"/>
                <a:cs typeface="Roboto"/>
                <a:sym typeface="Roboto"/>
              </a:rPr>
              <a:t>FBI (Federal Bureau of Investigation) - Crime</a:t>
            </a:r>
            <a:endParaRPr>
              <a:solidFill>
                <a:srgbClr val="082D49"/>
              </a:solidFill>
              <a:latin typeface="Roboto"/>
              <a:ea typeface="Roboto"/>
              <a:cs typeface="Roboto"/>
              <a:sym typeface="Roboto"/>
            </a:endParaRPr>
          </a:p>
          <a:p>
            <a:pPr indent="-317500" lvl="0" marL="457200" marR="0" rtl="0" algn="l">
              <a:lnSpc>
                <a:spcPct val="115000"/>
              </a:lnSpc>
              <a:spcBef>
                <a:spcPts val="0"/>
              </a:spcBef>
              <a:spcAft>
                <a:spcPts val="0"/>
              </a:spcAft>
              <a:buClr>
                <a:srgbClr val="082D49"/>
              </a:buClr>
              <a:buSzPts val="1400"/>
              <a:buFont typeface="Roboto"/>
              <a:buChar char="●"/>
            </a:pPr>
            <a:r>
              <a:rPr lang="en-US">
                <a:solidFill>
                  <a:srgbClr val="082D49"/>
                </a:solidFill>
                <a:latin typeface="Roboto"/>
                <a:ea typeface="Roboto"/>
                <a:cs typeface="Roboto"/>
                <a:sym typeface="Roboto"/>
              </a:rPr>
              <a:t>Varying Reporting Frequencies</a:t>
            </a:r>
            <a:endParaRPr>
              <a:solidFill>
                <a:srgbClr val="082D49"/>
              </a:solidFill>
              <a:latin typeface="Roboto"/>
              <a:ea typeface="Roboto"/>
              <a:cs typeface="Roboto"/>
              <a:sym typeface="Roboto"/>
            </a:endParaRPr>
          </a:p>
          <a:p>
            <a:pPr indent="-317500" lvl="1" marL="914400" marR="0" rtl="0" algn="l">
              <a:lnSpc>
                <a:spcPct val="115000"/>
              </a:lnSpc>
              <a:spcBef>
                <a:spcPts val="0"/>
              </a:spcBef>
              <a:spcAft>
                <a:spcPts val="0"/>
              </a:spcAft>
              <a:buClr>
                <a:srgbClr val="082D49"/>
              </a:buClr>
              <a:buSzPts val="1400"/>
              <a:buFont typeface="Roboto"/>
              <a:buChar char="○"/>
            </a:pPr>
            <a:r>
              <a:rPr lang="en-US">
                <a:solidFill>
                  <a:srgbClr val="082D49"/>
                </a:solidFill>
                <a:latin typeface="Roboto"/>
                <a:ea typeface="Roboto"/>
                <a:cs typeface="Roboto"/>
                <a:sym typeface="Roboto"/>
              </a:rPr>
              <a:t>Monthly</a:t>
            </a:r>
            <a:endParaRPr>
              <a:solidFill>
                <a:srgbClr val="082D49"/>
              </a:solidFill>
              <a:latin typeface="Roboto"/>
              <a:ea typeface="Roboto"/>
              <a:cs typeface="Roboto"/>
              <a:sym typeface="Roboto"/>
            </a:endParaRPr>
          </a:p>
          <a:p>
            <a:pPr indent="-317500" lvl="1" marL="914400" marR="0" rtl="0" algn="l">
              <a:lnSpc>
                <a:spcPct val="115000"/>
              </a:lnSpc>
              <a:spcBef>
                <a:spcPts val="0"/>
              </a:spcBef>
              <a:spcAft>
                <a:spcPts val="0"/>
              </a:spcAft>
              <a:buClr>
                <a:srgbClr val="082D49"/>
              </a:buClr>
              <a:buSzPts val="1400"/>
              <a:buFont typeface="Roboto"/>
              <a:buChar char="○"/>
            </a:pPr>
            <a:r>
              <a:rPr lang="en-US">
                <a:solidFill>
                  <a:srgbClr val="082D49"/>
                </a:solidFill>
                <a:latin typeface="Roboto"/>
                <a:ea typeface="Roboto"/>
                <a:cs typeface="Roboto"/>
                <a:sym typeface="Roboto"/>
              </a:rPr>
              <a:t>Quarterly</a:t>
            </a:r>
            <a:endParaRPr>
              <a:solidFill>
                <a:srgbClr val="082D49"/>
              </a:solidFill>
              <a:latin typeface="Roboto"/>
              <a:ea typeface="Roboto"/>
              <a:cs typeface="Roboto"/>
              <a:sym typeface="Roboto"/>
            </a:endParaRPr>
          </a:p>
          <a:p>
            <a:pPr indent="-317500" lvl="1" marL="914400" marR="0" rtl="0" algn="l">
              <a:lnSpc>
                <a:spcPct val="115000"/>
              </a:lnSpc>
              <a:spcBef>
                <a:spcPts val="0"/>
              </a:spcBef>
              <a:spcAft>
                <a:spcPts val="0"/>
              </a:spcAft>
              <a:buClr>
                <a:srgbClr val="082D49"/>
              </a:buClr>
              <a:buSzPts val="1400"/>
              <a:buFont typeface="Roboto"/>
              <a:buChar char="○"/>
            </a:pPr>
            <a:r>
              <a:rPr lang="en-US">
                <a:solidFill>
                  <a:srgbClr val="082D49"/>
                </a:solidFill>
                <a:latin typeface="Roboto"/>
                <a:ea typeface="Roboto"/>
                <a:cs typeface="Roboto"/>
                <a:sym typeface="Roboto"/>
              </a:rPr>
              <a:t>Yearly</a:t>
            </a:r>
            <a:endParaRPr>
              <a:solidFill>
                <a:srgbClr val="082D49"/>
              </a:solidFill>
              <a:latin typeface="Roboto"/>
              <a:ea typeface="Roboto"/>
              <a:cs typeface="Roboto"/>
              <a:sym typeface="Roboto"/>
            </a:endParaRPr>
          </a:p>
          <a:p>
            <a:pPr indent="-317500" lvl="0" marL="457200" marR="0" rtl="0" algn="l">
              <a:lnSpc>
                <a:spcPct val="115000"/>
              </a:lnSpc>
              <a:spcBef>
                <a:spcPts val="0"/>
              </a:spcBef>
              <a:spcAft>
                <a:spcPts val="0"/>
              </a:spcAft>
              <a:buClr>
                <a:srgbClr val="082D49"/>
              </a:buClr>
              <a:buSzPts val="1400"/>
              <a:buFont typeface="Roboto"/>
              <a:buChar char="●"/>
            </a:pPr>
            <a:r>
              <a:rPr lang="en-US">
                <a:solidFill>
                  <a:srgbClr val="082D49"/>
                </a:solidFill>
                <a:latin typeface="Roboto"/>
                <a:ea typeface="Roboto"/>
                <a:cs typeface="Roboto"/>
                <a:sym typeface="Roboto"/>
              </a:rPr>
              <a:t>Cast Monthly on to Quarterly, Quarterly on to Yearly from 2000 - 2023</a:t>
            </a:r>
            <a:endParaRPr>
              <a:solidFill>
                <a:srgbClr val="082D49"/>
              </a:solidFill>
              <a:latin typeface="Roboto"/>
              <a:ea typeface="Roboto"/>
              <a:cs typeface="Roboto"/>
              <a:sym typeface="Roboto"/>
            </a:endParaRPr>
          </a:p>
        </p:txBody>
      </p:sp>
      <p:sp>
        <p:nvSpPr>
          <p:cNvPr id="880" name="Google Shape;880;p4"/>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82D49"/>
                </a:solidFill>
                <a:latin typeface="Roboto Light"/>
                <a:ea typeface="Roboto Light"/>
                <a:cs typeface="Roboto Light"/>
                <a:sym typeface="Roboto Light"/>
              </a:rPr>
              <a:t>Project Overview</a:t>
            </a:r>
            <a:endParaRPr b="0" i="0" sz="3000" u="none" cap="none" strike="noStrike">
              <a:solidFill>
                <a:srgbClr val="082D49"/>
              </a:solidFill>
              <a:latin typeface="Roboto Light"/>
              <a:ea typeface="Roboto Light"/>
              <a:cs typeface="Roboto Light"/>
              <a:sym typeface="Robo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g268a1f5633f_0_3"/>
          <p:cNvSpPr txBox="1"/>
          <p:nvPr/>
        </p:nvSpPr>
        <p:spPr>
          <a:xfrm>
            <a:off x="3339700" y="3495675"/>
            <a:ext cx="8518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800"/>
              </a:spcAft>
              <a:buClr>
                <a:srgbClr val="000000"/>
              </a:buClr>
              <a:buSzPts val="1400"/>
              <a:buFont typeface="Arial"/>
              <a:buNone/>
            </a:pPr>
            <a:r>
              <a:t/>
            </a:r>
            <a:endParaRPr>
              <a:solidFill>
                <a:srgbClr val="082D49"/>
              </a:solidFill>
              <a:latin typeface="Roboto"/>
              <a:ea typeface="Roboto"/>
              <a:cs typeface="Roboto"/>
              <a:sym typeface="Roboto"/>
            </a:endParaRPr>
          </a:p>
        </p:txBody>
      </p:sp>
      <p:graphicFrame>
        <p:nvGraphicFramePr>
          <p:cNvPr id="887" name="Google Shape;887;g268a1f5633f_0_3"/>
          <p:cNvGraphicFramePr/>
          <p:nvPr/>
        </p:nvGraphicFramePr>
        <p:xfrm>
          <a:off x="495750" y="1087813"/>
          <a:ext cx="3000000" cy="3000000"/>
        </p:xfrm>
        <a:graphic>
          <a:graphicData uri="http://schemas.openxmlformats.org/drawingml/2006/table">
            <a:tbl>
              <a:tblPr>
                <a:noFill/>
                <a:tableStyleId>{FF3B5072-8615-4AA9-A0F6-4E6C5C457722}</a:tableStyleId>
              </a:tblPr>
              <a:tblGrid>
                <a:gridCol w="1785700"/>
                <a:gridCol w="2148375"/>
                <a:gridCol w="1530425"/>
                <a:gridCol w="935775"/>
                <a:gridCol w="1600075"/>
                <a:gridCol w="1316750"/>
                <a:gridCol w="1883400"/>
              </a:tblGrid>
              <a:tr h="439025">
                <a:tc>
                  <a:txBody>
                    <a:bodyPr/>
                    <a:lstStyle/>
                    <a:p>
                      <a:pPr indent="0" lvl="0" marL="0" rtl="0" algn="l">
                        <a:spcBef>
                          <a:spcPts val="0"/>
                        </a:spcBef>
                        <a:spcAft>
                          <a:spcPts val="0"/>
                        </a:spcAft>
                        <a:buNone/>
                      </a:pPr>
                      <a:r>
                        <a:rPr lang="en-US" sz="900"/>
                        <a:t>DataSet FileName</a:t>
                      </a:r>
                      <a:endParaRPr sz="900"/>
                    </a:p>
                  </a:txBody>
                  <a:tcPr marT="91425" marB="91425" marR="91425" marL="91425"/>
                </a:tc>
                <a:tc>
                  <a:txBody>
                    <a:bodyPr/>
                    <a:lstStyle/>
                    <a:p>
                      <a:pPr indent="0" lvl="0" marL="0" rtl="0" algn="l">
                        <a:spcBef>
                          <a:spcPts val="0"/>
                        </a:spcBef>
                        <a:spcAft>
                          <a:spcPts val="0"/>
                        </a:spcAft>
                        <a:buNone/>
                      </a:pPr>
                      <a:r>
                        <a:rPr lang="en-US" sz="900"/>
                        <a:t>Description</a:t>
                      </a:r>
                      <a:endParaRPr sz="900"/>
                    </a:p>
                  </a:txBody>
                  <a:tcPr marT="91425" marB="91425" marR="91425" marL="91425"/>
                </a:tc>
                <a:tc>
                  <a:txBody>
                    <a:bodyPr/>
                    <a:lstStyle/>
                    <a:p>
                      <a:pPr indent="0" lvl="0" marL="0" rtl="0" algn="l">
                        <a:spcBef>
                          <a:spcPts val="0"/>
                        </a:spcBef>
                        <a:spcAft>
                          <a:spcPts val="0"/>
                        </a:spcAft>
                        <a:buNone/>
                      </a:pPr>
                      <a:r>
                        <a:rPr lang="en-US" sz="900"/>
                        <a:t>Variables</a:t>
                      </a:r>
                      <a:endParaRPr sz="900"/>
                    </a:p>
                  </a:txBody>
                  <a:tcPr marT="91425" marB="91425" marR="91425" marL="91425"/>
                </a:tc>
                <a:tc>
                  <a:txBody>
                    <a:bodyPr/>
                    <a:lstStyle/>
                    <a:p>
                      <a:pPr indent="0" lvl="0" marL="0" rtl="0" algn="l">
                        <a:spcBef>
                          <a:spcPts val="0"/>
                        </a:spcBef>
                        <a:spcAft>
                          <a:spcPts val="0"/>
                        </a:spcAft>
                        <a:buNone/>
                      </a:pPr>
                      <a:r>
                        <a:rPr lang="en-US" sz="900"/>
                        <a:t>Frequency</a:t>
                      </a:r>
                      <a:endParaRPr sz="900"/>
                    </a:p>
                  </a:txBody>
                  <a:tcPr marT="91425" marB="91425" marR="91425" marL="91425"/>
                </a:tc>
                <a:tc>
                  <a:txBody>
                    <a:bodyPr/>
                    <a:lstStyle/>
                    <a:p>
                      <a:pPr indent="0" lvl="0" marL="0" rtl="0" algn="l">
                        <a:spcBef>
                          <a:spcPts val="0"/>
                        </a:spcBef>
                        <a:spcAft>
                          <a:spcPts val="0"/>
                        </a:spcAft>
                        <a:buNone/>
                      </a:pPr>
                      <a:r>
                        <a:rPr lang="en-US" sz="900"/>
                        <a:t>Start</a:t>
                      </a:r>
                      <a:endParaRPr sz="900"/>
                    </a:p>
                  </a:txBody>
                  <a:tcPr marT="91425" marB="91425" marR="91425" marL="91425"/>
                </a:tc>
                <a:tc>
                  <a:txBody>
                    <a:bodyPr/>
                    <a:lstStyle/>
                    <a:p>
                      <a:pPr indent="0" lvl="0" marL="0" rtl="0" algn="l">
                        <a:spcBef>
                          <a:spcPts val="0"/>
                        </a:spcBef>
                        <a:spcAft>
                          <a:spcPts val="0"/>
                        </a:spcAft>
                        <a:buNone/>
                      </a:pPr>
                      <a:r>
                        <a:rPr lang="en-US" sz="900"/>
                        <a:t>End</a:t>
                      </a:r>
                      <a:endParaRPr sz="900"/>
                    </a:p>
                  </a:txBody>
                  <a:tcPr marT="91425" marB="91425" marR="91425" marL="91425"/>
                </a:tc>
                <a:tc>
                  <a:txBody>
                    <a:bodyPr/>
                    <a:lstStyle/>
                    <a:p>
                      <a:pPr indent="0" lvl="0" marL="0" rtl="0" algn="l">
                        <a:spcBef>
                          <a:spcPts val="0"/>
                        </a:spcBef>
                        <a:spcAft>
                          <a:spcPts val="0"/>
                        </a:spcAft>
                        <a:buNone/>
                      </a:pPr>
                      <a:r>
                        <a:rPr lang="en-US" sz="900"/>
                        <a:t>Links</a:t>
                      </a:r>
                      <a:endParaRPr sz="900"/>
                    </a:p>
                  </a:txBody>
                  <a:tcPr marT="91425" marB="91425" marR="91425" marL="91425"/>
                </a:tc>
              </a:tr>
              <a:tr h="499550">
                <a:tc>
                  <a:txBody>
                    <a:bodyPr/>
                    <a:lstStyle/>
                    <a:p>
                      <a:pPr indent="0" lvl="0" marL="0" rtl="0" algn="l">
                        <a:spcBef>
                          <a:spcPts val="0"/>
                        </a:spcBef>
                        <a:spcAft>
                          <a:spcPts val="0"/>
                        </a:spcAft>
                        <a:buNone/>
                      </a:pPr>
                      <a:r>
                        <a:rPr lang="en-US" sz="900"/>
                        <a:t>fed_current_tax_receipts</a:t>
                      </a:r>
                      <a:endParaRPr sz="900"/>
                    </a:p>
                  </a:txBody>
                  <a:tcPr marT="91425" marB="91425" marR="91425" marL="91425"/>
                </a:tc>
                <a:tc>
                  <a:txBody>
                    <a:bodyPr/>
                    <a:lstStyle/>
                    <a:p>
                      <a:pPr indent="0" lvl="0" marL="0" rtl="0" algn="l">
                        <a:spcBef>
                          <a:spcPts val="0"/>
                        </a:spcBef>
                        <a:spcAft>
                          <a:spcPts val="0"/>
                        </a:spcAft>
                        <a:buNone/>
                      </a:pPr>
                      <a:r>
                        <a:rPr lang="en-US" sz="900"/>
                        <a:t>Quarterly dataset showing the federal tax income.</a:t>
                      </a:r>
                      <a:endParaRPr sz="900"/>
                    </a:p>
                  </a:txBody>
                  <a:tcPr marT="91425" marB="91425" marR="91425" marL="91425"/>
                </a:tc>
                <a:tc>
                  <a:txBody>
                    <a:bodyPr/>
                    <a:lstStyle/>
                    <a:p>
                      <a:pPr indent="0" lvl="0" marL="0" rtl="0" algn="l">
                        <a:spcBef>
                          <a:spcPts val="0"/>
                        </a:spcBef>
                        <a:spcAft>
                          <a:spcPts val="0"/>
                        </a:spcAft>
                        <a:buNone/>
                      </a:pPr>
                      <a:r>
                        <a:rPr lang="en-US" sz="900"/>
                        <a:t>Federal tax Receipts</a:t>
                      </a:r>
                      <a:endParaRPr sz="900"/>
                    </a:p>
                  </a:txBody>
                  <a:tcPr marT="91425" marB="91425" marR="91425" marL="91425"/>
                </a:tc>
                <a:tc>
                  <a:txBody>
                    <a:bodyPr/>
                    <a:lstStyle/>
                    <a:p>
                      <a:pPr indent="0" lvl="0" marL="0" rtl="0" algn="l">
                        <a:spcBef>
                          <a:spcPts val="0"/>
                        </a:spcBef>
                        <a:spcAft>
                          <a:spcPts val="0"/>
                        </a:spcAft>
                        <a:buNone/>
                      </a:pPr>
                      <a:r>
                        <a:rPr lang="en-US" sz="900"/>
                        <a:t>quarterly</a:t>
                      </a:r>
                      <a:endParaRPr sz="900"/>
                    </a:p>
                  </a:txBody>
                  <a:tcPr marT="91425" marB="91425" marR="91425" marL="91425"/>
                </a:tc>
                <a:tc>
                  <a:txBody>
                    <a:bodyPr/>
                    <a:lstStyle/>
                    <a:p>
                      <a:pPr indent="0" lvl="0" marL="0" rtl="0" algn="l">
                        <a:spcBef>
                          <a:spcPts val="0"/>
                        </a:spcBef>
                        <a:spcAft>
                          <a:spcPts val="0"/>
                        </a:spcAft>
                        <a:buNone/>
                      </a:pPr>
                      <a:r>
                        <a:rPr lang="en-US" sz="900"/>
                        <a:t>01/01/2000</a:t>
                      </a:r>
                      <a:endParaRPr sz="900"/>
                    </a:p>
                  </a:txBody>
                  <a:tcPr marT="91425" marB="91425" marR="91425" marL="91425"/>
                </a:tc>
                <a:tc>
                  <a:txBody>
                    <a:bodyPr/>
                    <a:lstStyle/>
                    <a:p>
                      <a:pPr indent="0" lvl="0" marL="0" rtl="0" algn="l">
                        <a:spcBef>
                          <a:spcPts val="0"/>
                        </a:spcBef>
                        <a:spcAft>
                          <a:spcPts val="0"/>
                        </a:spcAft>
                        <a:buNone/>
                      </a:pPr>
                      <a:r>
                        <a:rPr lang="en-US" sz="900"/>
                        <a:t>07/01/2023</a:t>
                      </a:r>
                      <a:endParaRPr sz="900"/>
                    </a:p>
                  </a:txBody>
                  <a:tcPr marT="91425" marB="91425" marR="91425" marL="91425"/>
                </a:tc>
                <a:tc>
                  <a:txBody>
                    <a:bodyPr/>
                    <a:lstStyle/>
                    <a:p>
                      <a:pPr indent="0" lvl="0" marL="0" rtl="0" algn="l">
                        <a:spcBef>
                          <a:spcPts val="0"/>
                        </a:spcBef>
                        <a:spcAft>
                          <a:spcPts val="0"/>
                        </a:spcAft>
                        <a:buNone/>
                      </a:pPr>
                      <a:r>
                        <a:rPr lang="en-US" sz="900" u="sng">
                          <a:highlight>
                            <a:srgbClr val="F9F8F8"/>
                          </a:highlight>
                          <a:latin typeface="Roboto"/>
                          <a:ea typeface="Roboto"/>
                          <a:cs typeface="Roboto"/>
                          <a:sym typeface="Roboto"/>
                          <a:hlinkClick r:id="rId3"/>
                        </a:rPr>
                        <a:t>https://fred.stlouisfed.org/series/W006RC1Q027SBEA</a:t>
                      </a:r>
                      <a:endParaRPr sz="900"/>
                    </a:p>
                  </a:txBody>
                  <a:tcPr marT="91425" marB="91425" marR="91425" marL="91425"/>
                </a:tc>
              </a:tr>
              <a:tr h="499550">
                <a:tc>
                  <a:txBody>
                    <a:bodyPr/>
                    <a:lstStyle/>
                    <a:p>
                      <a:pPr indent="0" lvl="0" marL="0" rtl="0" algn="l">
                        <a:spcBef>
                          <a:spcPts val="0"/>
                        </a:spcBef>
                        <a:spcAft>
                          <a:spcPts val="0"/>
                        </a:spcAft>
                        <a:buNone/>
                      </a:pPr>
                      <a:r>
                        <a:rPr lang="en-US" sz="900"/>
                        <a:t>fed_surplus_deficit</a:t>
                      </a:r>
                      <a:endParaRPr sz="900"/>
                    </a:p>
                  </a:txBody>
                  <a:tcPr marT="91425" marB="91425" marR="91425" marL="91425"/>
                </a:tc>
                <a:tc>
                  <a:txBody>
                    <a:bodyPr/>
                    <a:lstStyle/>
                    <a:p>
                      <a:pPr indent="0" lvl="0" marL="0" rtl="0" algn="l">
                        <a:spcBef>
                          <a:spcPts val="0"/>
                        </a:spcBef>
                        <a:spcAft>
                          <a:spcPts val="0"/>
                        </a:spcAft>
                        <a:buNone/>
                      </a:pPr>
                      <a:r>
                        <a:rPr lang="en-US" sz="900"/>
                        <a:t>Monthly data overview of the federal budget surplus or deficit.</a:t>
                      </a:r>
                      <a:endParaRPr sz="900"/>
                    </a:p>
                  </a:txBody>
                  <a:tcPr marT="91425" marB="91425" marR="91425" marL="91425"/>
                </a:tc>
                <a:tc>
                  <a:txBody>
                    <a:bodyPr/>
                    <a:lstStyle/>
                    <a:p>
                      <a:pPr indent="0" lvl="0" marL="0" rtl="0" algn="l">
                        <a:spcBef>
                          <a:spcPts val="0"/>
                        </a:spcBef>
                        <a:spcAft>
                          <a:spcPts val="0"/>
                        </a:spcAft>
                        <a:buNone/>
                      </a:pPr>
                      <a:r>
                        <a:rPr lang="en-US" sz="900"/>
                        <a:t>Federal Surplus/Deficit</a:t>
                      </a:r>
                      <a:endParaRPr sz="900"/>
                    </a:p>
                  </a:txBody>
                  <a:tcPr marT="91425" marB="91425" marR="91425" marL="91425"/>
                </a:tc>
                <a:tc>
                  <a:txBody>
                    <a:bodyPr/>
                    <a:lstStyle/>
                    <a:p>
                      <a:pPr indent="0" lvl="0" marL="0" rtl="0" algn="l">
                        <a:spcBef>
                          <a:spcPts val="0"/>
                        </a:spcBef>
                        <a:spcAft>
                          <a:spcPts val="0"/>
                        </a:spcAft>
                        <a:buNone/>
                      </a:pPr>
                      <a:r>
                        <a:rPr lang="en-US" sz="900"/>
                        <a:t>monthly</a:t>
                      </a:r>
                      <a:endParaRPr sz="900"/>
                    </a:p>
                  </a:txBody>
                  <a:tcPr marT="91425" marB="91425" marR="91425" marL="91425"/>
                </a:tc>
                <a:tc>
                  <a:txBody>
                    <a:bodyPr/>
                    <a:lstStyle/>
                    <a:p>
                      <a:pPr indent="0" lvl="0" marL="0" rtl="0" algn="l">
                        <a:spcBef>
                          <a:spcPts val="0"/>
                        </a:spcBef>
                        <a:spcAft>
                          <a:spcPts val="0"/>
                        </a:spcAft>
                        <a:buNone/>
                      </a:pPr>
                      <a:r>
                        <a:rPr lang="en-US" sz="900"/>
                        <a:t>01/01/2000</a:t>
                      </a:r>
                      <a:endParaRPr sz="900"/>
                    </a:p>
                  </a:txBody>
                  <a:tcPr marT="91425" marB="91425" marR="91425" marL="91425"/>
                </a:tc>
                <a:tc>
                  <a:txBody>
                    <a:bodyPr/>
                    <a:lstStyle/>
                    <a:p>
                      <a:pPr indent="0" lvl="0" marL="0" rtl="0" algn="l">
                        <a:spcBef>
                          <a:spcPts val="0"/>
                        </a:spcBef>
                        <a:spcAft>
                          <a:spcPts val="0"/>
                        </a:spcAft>
                        <a:buNone/>
                      </a:pPr>
                      <a:r>
                        <a:rPr lang="en-US" sz="900"/>
                        <a:t>12/01/2023</a:t>
                      </a:r>
                      <a:endParaRPr sz="900"/>
                    </a:p>
                  </a:txBody>
                  <a:tcPr marT="91425" marB="91425" marR="91425" marL="91425"/>
                </a:tc>
                <a:tc>
                  <a:txBody>
                    <a:bodyPr/>
                    <a:lstStyle/>
                    <a:p>
                      <a:pPr indent="0" lvl="0" marL="0" rtl="0" algn="l">
                        <a:spcBef>
                          <a:spcPts val="0"/>
                        </a:spcBef>
                        <a:spcAft>
                          <a:spcPts val="0"/>
                        </a:spcAft>
                        <a:buNone/>
                      </a:pPr>
                      <a:r>
                        <a:rPr lang="en-US" sz="900" u="sng">
                          <a:highlight>
                            <a:srgbClr val="F9F8F8"/>
                          </a:highlight>
                          <a:latin typeface="Roboto"/>
                          <a:ea typeface="Roboto"/>
                          <a:cs typeface="Roboto"/>
                          <a:sym typeface="Roboto"/>
                          <a:hlinkClick r:id="rId4"/>
                        </a:rPr>
                        <a:t>https://fred.stlouisfed.org/series/MTSDS133FMS</a:t>
                      </a:r>
                      <a:endParaRPr sz="900"/>
                    </a:p>
                  </a:txBody>
                  <a:tcPr marT="91425" marB="91425" marR="91425" marL="91425"/>
                </a:tc>
              </a:tr>
              <a:tr h="499550">
                <a:tc>
                  <a:txBody>
                    <a:bodyPr/>
                    <a:lstStyle/>
                    <a:p>
                      <a:pPr indent="0" lvl="0" marL="0" rtl="0" algn="l">
                        <a:spcBef>
                          <a:spcPts val="0"/>
                        </a:spcBef>
                        <a:spcAft>
                          <a:spcPts val="0"/>
                        </a:spcAft>
                        <a:buNone/>
                      </a:pPr>
                      <a:r>
                        <a:rPr lang="en-US" sz="900"/>
                        <a:t>mh_sa</a:t>
                      </a:r>
                      <a:endParaRPr sz="900"/>
                    </a:p>
                  </a:txBody>
                  <a:tcPr marT="91425" marB="91425" marR="91425" marL="91425"/>
                </a:tc>
                <a:tc>
                  <a:txBody>
                    <a:bodyPr/>
                    <a:lstStyle/>
                    <a:p>
                      <a:pPr indent="0" lvl="0" marL="0" rtl="0" algn="l">
                        <a:spcBef>
                          <a:spcPts val="0"/>
                        </a:spcBef>
                        <a:spcAft>
                          <a:spcPts val="0"/>
                        </a:spcAft>
                        <a:buNone/>
                      </a:pPr>
                      <a:r>
                        <a:rPr lang="en-US" sz="900"/>
                        <a:t>Annual mental health data describing diagnoses of anxiety, depression, and substance abuse. </a:t>
                      </a:r>
                      <a:endParaRPr sz="900"/>
                    </a:p>
                  </a:txBody>
                  <a:tcPr marT="91425" marB="91425" marR="91425" marL="91425"/>
                </a:tc>
                <a:tc>
                  <a:txBody>
                    <a:bodyPr/>
                    <a:lstStyle/>
                    <a:p>
                      <a:pPr indent="0" lvl="0" marL="0" rtl="0" algn="l">
                        <a:spcBef>
                          <a:spcPts val="0"/>
                        </a:spcBef>
                        <a:spcAft>
                          <a:spcPts val="0"/>
                        </a:spcAft>
                        <a:buNone/>
                      </a:pPr>
                      <a:r>
                        <a:rPr lang="en-US" sz="900"/>
                        <a:t>Anxiety, Depressive disorder, Alcohol/substance use</a:t>
                      </a:r>
                      <a:endParaRPr sz="900"/>
                    </a:p>
                  </a:txBody>
                  <a:tcPr marT="91425" marB="91425" marR="91425" marL="91425"/>
                </a:tc>
                <a:tc>
                  <a:txBody>
                    <a:bodyPr/>
                    <a:lstStyle/>
                    <a:p>
                      <a:pPr indent="0" lvl="0" marL="0" rtl="0" algn="l">
                        <a:spcBef>
                          <a:spcPts val="0"/>
                        </a:spcBef>
                        <a:spcAft>
                          <a:spcPts val="0"/>
                        </a:spcAft>
                        <a:buNone/>
                      </a:pPr>
                      <a:r>
                        <a:rPr lang="en-US" sz="900"/>
                        <a:t>annual</a:t>
                      </a:r>
                      <a:endParaRPr sz="900"/>
                    </a:p>
                  </a:txBody>
                  <a:tcPr marT="91425" marB="91425" marR="91425" marL="91425"/>
                </a:tc>
                <a:tc>
                  <a:txBody>
                    <a:bodyPr/>
                    <a:lstStyle/>
                    <a:p>
                      <a:pPr indent="0" lvl="0" marL="0" rtl="0" algn="l">
                        <a:spcBef>
                          <a:spcPts val="0"/>
                        </a:spcBef>
                        <a:spcAft>
                          <a:spcPts val="0"/>
                        </a:spcAft>
                        <a:buNone/>
                      </a:pPr>
                      <a:r>
                        <a:rPr lang="en-US" sz="900"/>
                        <a:t>2013</a:t>
                      </a:r>
                      <a:endParaRPr sz="900"/>
                    </a:p>
                  </a:txBody>
                  <a:tcPr marT="91425" marB="91425" marR="91425" marL="91425"/>
                </a:tc>
                <a:tc>
                  <a:txBody>
                    <a:bodyPr/>
                    <a:lstStyle/>
                    <a:p>
                      <a:pPr indent="0" lvl="0" marL="0" rtl="0" algn="l">
                        <a:spcBef>
                          <a:spcPts val="0"/>
                        </a:spcBef>
                        <a:spcAft>
                          <a:spcPts val="0"/>
                        </a:spcAft>
                        <a:buNone/>
                      </a:pPr>
                      <a:r>
                        <a:rPr lang="en-US" sz="900"/>
                        <a:t>2021</a:t>
                      </a:r>
                      <a:endParaRPr sz="900"/>
                    </a:p>
                  </a:txBody>
                  <a:tcPr marT="91425" marB="91425" marR="91425" marL="91425"/>
                </a:tc>
                <a:tc>
                  <a:txBody>
                    <a:bodyPr/>
                    <a:lstStyle/>
                    <a:p>
                      <a:pPr indent="0" lvl="0" marL="0" rtl="0" algn="l">
                        <a:spcBef>
                          <a:spcPts val="0"/>
                        </a:spcBef>
                        <a:spcAft>
                          <a:spcPts val="0"/>
                        </a:spcAft>
                        <a:buNone/>
                      </a:pPr>
                      <a:r>
                        <a:rPr lang="en-US" sz="900" u="sng">
                          <a:highlight>
                            <a:srgbClr val="F9F8F8"/>
                          </a:highlight>
                          <a:latin typeface="Roboto"/>
                          <a:ea typeface="Roboto"/>
                          <a:cs typeface="Roboto"/>
                          <a:sym typeface="Roboto"/>
                          <a:hlinkClick r:id="rId5"/>
                        </a:rPr>
                        <a:t>https://www.samhsa.gov/data/data-we-collect/mh-cld-mental-health-client-level-data</a:t>
                      </a:r>
                      <a:endParaRPr sz="900"/>
                    </a:p>
                  </a:txBody>
                  <a:tcPr marT="91425" marB="91425" marR="91425" marL="91425"/>
                </a:tc>
              </a:tr>
              <a:tr h="499550">
                <a:tc>
                  <a:txBody>
                    <a:bodyPr/>
                    <a:lstStyle/>
                    <a:p>
                      <a:pPr indent="0" lvl="0" marL="0" rtl="0" algn="l">
                        <a:spcBef>
                          <a:spcPts val="0"/>
                        </a:spcBef>
                        <a:spcAft>
                          <a:spcPts val="0"/>
                        </a:spcAft>
                        <a:buNone/>
                      </a:pPr>
                      <a:r>
                        <a:rPr lang="en-US" sz="900"/>
                        <a:t>consumer_price_index</a:t>
                      </a:r>
                      <a:endParaRPr sz="900"/>
                    </a:p>
                  </a:txBody>
                  <a:tcPr marT="91425" marB="91425" marR="91425" marL="91425"/>
                </a:tc>
                <a:tc>
                  <a:txBody>
                    <a:bodyPr/>
                    <a:lstStyle/>
                    <a:p>
                      <a:pPr indent="0" lvl="0" marL="0" rtl="0" algn="l">
                        <a:spcBef>
                          <a:spcPts val="0"/>
                        </a:spcBef>
                        <a:spcAft>
                          <a:spcPts val="0"/>
                        </a:spcAft>
                        <a:buNone/>
                      </a:pPr>
                      <a:r>
                        <a:rPr lang="en-US" sz="900"/>
                        <a:t>Median Consumer Price Index (CPI) is a measure of core inflation calculated the Federal Reserve Bank of Cleveland and the Ohio State University.</a:t>
                      </a:r>
                      <a:endParaRPr sz="900"/>
                    </a:p>
                  </a:txBody>
                  <a:tcPr marT="91425" marB="91425" marR="91425" marL="91425"/>
                </a:tc>
                <a:tc>
                  <a:txBody>
                    <a:bodyPr/>
                    <a:lstStyle/>
                    <a:p>
                      <a:pPr indent="0" lvl="0" marL="0" rtl="0" algn="l">
                        <a:spcBef>
                          <a:spcPts val="0"/>
                        </a:spcBef>
                        <a:spcAft>
                          <a:spcPts val="0"/>
                        </a:spcAft>
                        <a:buNone/>
                      </a:pPr>
                      <a:r>
                        <a:rPr lang="en-US" sz="900"/>
                        <a:t>Inflation</a:t>
                      </a:r>
                      <a:endParaRPr sz="900"/>
                    </a:p>
                  </a:txBody>
                  <a:tcPr marT="91425" marB="91425" marR="91425" marL="91425"/>
                </a:tc>
                <a:tc>
                  <a:txBody>
                    <a:bodyPr/>
                    <a:lstStyle/>
                    <a:p>
                      <a:pPr indent="0" lvl="0" marL="0" rtl="0" algn="l">
                        <a:spcBef>
                          <a:spcPts val="0"/>
                        </a:spcBef>
                        <a:spcAft>
                          <a:spcPts val="0"/>
                        </a:spcAft>
                        <a:buNone/>
                      </a:pPr>
                      <a:r>
                        <a:rPr lang="en-US" sz="900"/>
                        <a:t>monthly</a:t>
                      </a:r>
                      <a:endParaRPr sz="900"/>
                    </a:p>
                  </a:txBody>
                  <a:tcPr marT="91425" marB="91425" marR="91425" marL="91425"/>
                </a:tc>
                <a:tc>
                  <a:txBody>
                    <a:bodyPr/>
                    <a:lstStyle/>
                    <a:p>
                      <a:pPr indent="0" lvl="0" marL="0" rtl="0" algn="l">
                        <a:spcBef>
                          <a:spcPts val="0"/>
                        </a:spcBef>
                        <a:spcAft>
                          <a:spcPts val="0"/>
                        </a:spcAft>
                        <a:buNone/>
                      </a:pPr>
                      <a:r>
                        <a:rPr lang="en-US" sz="900"/>
                        <a:t>2000</a:t>
                      </a:r>
                      <a:endParaRPr sz="900"/>
                    </a:p>
                  </a:txBody>
                  <a:tcPr marT="91425" marB="91425" marR="91425" marL="91425"/>
                </a:tc>
                <a:tc>
                  <a:txBody>
                    <a:bodyPr/>
                    <a:lstStyle/>
                    <a:p>
                      <a:pPr indent="0" lvl="0" marL="0" rtl="0" algn="l">
                        <a:spcBef>
                          <a:spcPts val="0"/>
                        </a:spcBef>
                        <a:spcAft>
                          <a:spcPts val="0"/>
                        </a:spcAft>
                        <a:buNone/>
                      </a:pPr>
                      <a:r>
                        <a:rPr lang="en-US" sz="900"/>
                        <a:t>2023</a:t>
                      </a:r>
                      <a:endParaRPr sz="900"/>
                    </a:p>
                  </a:txBody>
                  <a:tcPr marT="91425" marB="91425" marR="91425" marL="91425"/>
                </a:tc>
                <a:tc>
                  <a:txBody>
                    <a:bodyPr/>
                    <a:lstStyle/>
                    <a:p>
                      <a:pPr indent="0" lvl="0" marL="0" rtl="0" algn="l">
                        <a:spcBef>
                          <a:spcPts val="0"/>
                        </a:spcBef>
                        <a:spcAft>
                          <a:spcPts val="0"/>
                        </a:spcAft>
                        <a:buNone/>
                      </a:pPr>
                      <a:r>
                        <a:rPr lang="en-US" sz="900"/>
                        <a:t>https://fred.stlouisfed.org/series/MEDCPIM158SFRBCLE</a:t>
                      </a:r>
                      <a:endParaRPr sz="900"/>
                    </a:p>
                  </a:txBody>
                  <a:tcPr marT="91425" marB="91425" marR="91425" marL="91425"/>
                </a:tc>
              </a:tr>
              <a:tr h="499550">
                <a:tc>
                  <a:txBody>
                    <a:bodyPr/>
                    <a:lstStyle/>
                    <a:p>
                      <a:pPr indent="0" lvl="0" marL="0" rtl="0" algn="l">
                        <a:spcBef>
                          <a:spcPts val="0"/>
                        </a:spcBef>
                        <a:spcAft>
                          <a:spcPts val="0"/>
                        </a:spcAft>
                        <a:buNone/>
                      </a:pPr>
                      <a:r>
                        <a:rPr lang="en-US" sz="900"/>
                        <a:t>crime_rates</a:t>
                      </a:r>
                      <a:endParaRPr sz="900"/>
                    </a:p>
                  </a:txBody>
                  <a:tcPr marT="91425" marB="91425" marR="91425" marL="91425"/>
                </a:tc>
                <a:tc>
                  <a:txBody>
                    <a:bodyPr/>
                    <a:lstStyle/>
                    <a:p>
                      <a:pPr indent="0" lvl="0" marL="0" rtl="0" algn="l">
                        <a:spcBef>
                          <a:spcPts val="0"/>
                        </a:spcBef>
                        <a:spcAft>
                          <a:spcPts val="0"/>
                        </a:spcAft>
                        <a:buNone/>
                      </a:pPr>
                      <a:r>
                        <a:rPr lang="en-US" sz="900"/>
                        <a:t>Yearly overview of crime rates for different types of crime.</a:t>
                      </a:r>
                      <a:endParaRPr sz="900"/>
                    </a:p>
                  </a:txBody>
                  <a:tcPr marT="91425" marB="91425" marR="91425" marL="91425"/>
                </a:tc>
                <a:tc>
                  <a:txBody>
                    <a:bodyPr/>
                    <a:lstStyle/>
                    <a:p>
                      <a:pPr indent="0" lvl="0" marL="0" rtl="0" algn="l">
                        <a:spcBef>
                          <a:spcPts val="0"/>
                        </a:spcBef>
                        <a:spcAft>
                          <a:spcPts val="0"/>
                        </a:spcAft>
                        <a:buNone/>
                      </a:pPr>
                      <a:r>
                        <a:rPr lang="en-US" sz="900"/>
                        <a:t>Crime rate</a:t>
                      </a:r>
                      <a:endParaRPr sz="900"/>
                    </a:p>
                  </a:txBody>
                  <a:tcPr marT="91425" marB="91425" marR="91425" marL="91425"/>
                </a:tc>
                <a:tc>
                  <a:txBody>
                    <a:bodyPr/>
                    <a:lstStyle/>
                    <a:p>
                      <a:pPr indent="0" lvl="0" marL="0" rtl="0" algn="l">
                        <a:spcBef>
                          <a:spcPts val="0"/>
                        </a:spcBef>
                        <a:spcAft>
                          <a:spcPts val="0"/>
                        </a:spcAft>
                        <a:buNone/>
                      </a:pPr>
                      <a:r>
                        <a:rPr lang="en-US" sz="900"/>
                        <a:t>annual</a:t>
                      </a:r>
                      <a:endParaRPr sz="900"/>
                    </a:p>
                  </a:txBody>
                  <a:tcPr marT="91425" marB="91425" marR="91425" marL="91425"/>
                </a:tc>
                <a:tc>
                  <a:txBody>
                    <a:bodyPr/>
                    <a:lstStyle/>
                    <a:p>
                      <a:pPr indent="0" lvl="0" marL="0" rtl="0" algn="l">
                        <a:spcBef>
                          <a:spcPts val="0"/>
                        </a:spcBef>
                        <a:spcAft>
                          <a:spcPts val="0"/>
                        </a:spcAft>
                        <a:buNone/>
                      </a:pPr>
                      <a:r>
                        <a:rPr lang="en-US" sz="900"/>
                        <a:t>2000</a:t>
                      </a:r>
                      <a:endParaRPr sz="900"/>
                    </a:p>
                  </a:txBody>
                  <a:tcPr marT="91425" marB="91425" marR="91425" marL="91425"/>
                </a:tc>
                <a:tc>
                  <a:txBody>
                    <a:bodyPr/>
                    <a:lstStyle/>
                    <a:p>
                      <a:pPr indent="0" lvl="0" marL="0" rtl="0" algn="l">
                        <a:spcBef>
                          <a:spcPts val="0"/>
                        </a:spcBef>
                        <a:spcAft>
                          <a:spcPts val="0"/>
                        </a:spcAft>
                        <a:buNone/>
                      </a:pPr>
                      <a:r>
                        <a:rPr lang="en-US" sz="900"/>
                        <a:t>2022</a:t>
                      </a:r>
                      <a:endParaRPr sz="900"/>
                    </a:p>
                  </a:txBody>
                  <a:tcPr marT="91425" marB="91425" marR="91425" marL="91425"/>
                </a:tc>
                <a:tc>
                  <a:txBody>
                    <a:bodyPr/>
                    <a:lstStyle/>
                    <a:p>
                      <a:pPr indent="0" lvl="0" marL="0" rtl="0" algn="l">
                        <a:spcBef>
                          <a:spcPts val="0"/>
                        </a:spcBef>
                        <a:spcAft>
                          <a:spcPts val="0"/>
                        </a:spcAft>
                        <a:buNone/>
                      </a:pPr>
                      <a:r>
                        <a:rPr lang="en-US" sz="900"/>
                        <a:t>https://cde.ucr.cjis.gov/LATEST/webapp/#/pages/explorer/crime/crime-trend</a:t>
                      </a:r>
                      <a:endParaRPr sz="900"/>
                    </a:p>
                  </a:txBody>
                  <a:tcPr marT="91425" marB="91425" marR="91425" marL="91425"/>
                </a:tc>
              </a:tr>
              <a:tr h="499550">
                <a:tc>
                  <a:txBody>
                    <a:bodyPr/>
                    <a:lstStyle/>
                    <a:p>
                      <a:pPr indent="0" lvl="0" marL="0" rtl="0" algn="l">
                        <a:spcBef>
                          <a:spcPts val="0"/>
                        </a:spcBef>
                        <a:spcAft>
                          <a:spcPts val="0"/>
                        </a:spcAft>
                        <a:buNone/>
                      </a:pPr>
                      <a:r>
                        <a:rPr lang="en-US" sz="900"/>
                        <a:t>data_master_file</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rPr lang="en-US" sz="900"/>
                        <a:t>Interest rate</a:t>
                      </a:r>
                      <a:endParaRPr sz="900"/>
                    </a:p>
                  </a:txBody>
                  <a:tcPr marT="91425" marB="91425" marR="91425" marL="91425"/>
                </a:tc>
                <a:tc>
                  <a:txBody>
                    <a:bodyPr/>
                    <a:lstStyle/>
                    <a:p>
                      <a:pPr indent="0" lvl="0" marL="0" rtl="0" algn="l">
                        <a:spcBef>
                          <a:spcPts val="0"/>
                        </a:spcBef>
                        <a:spcAft>
                          <a:spcPts val="0"/>
                        </a:spcAft>
                        <a:buNone/>
                      </a:pPr>
                      <a:r>
                        <a:rPr lang="en-US" sz="900"/>
                        <a:t>monthly</a:t>
                      </a:r>
                      <a:endParaRPr sz="900"/>
                    </a:p>
                  </a:txBody>
                  <a:tcPr marT="91425" marB="91425" marR="91425" marL="91425"/>
                </a:tc>
                <a:tc>
                  <a:txBody>
                    <a:bodyPr/>
                    <a:lstStyle/>
                    <a:p>
                      <a:pPr indent="0" lvl="0" marL="0" rtl="0" algn="l">
                        <a:spcBef>
                          <a:spcPts val="0"/>
                        </a:spcBef>
                        <a:spcAft>
                          <a:spcPts val="0"/>
                        </a:spcAft>
                        <a:buNone/>
                      </a:pPr>
                      <a:r>
                        <a:rPr lang="en-US" sz="900"/>
                        <a:t>01/01/2000</a:t>
                      </a:r>
                      <a:endParaRPr sz="900"/>
                    </a:p>
                  </a:txBody>
                  <a:tcPr marT="91425" marB="91425" marR="91425" marL="91425"/>
                </a:tc>
                <a:tc>
                  <a:txBody>
                    <a:bodyPr/>
                    <a:lstStyle/>
                    <a:p>
                      <a:pPr indent="0" lvl="0" marL="0" rtl="0" algn="l">
                        <a:spcBef>
                          <a:spcPts val="0"/>
                        </a:spcBef>
                        <a:spcAft>
                          <a:spcPts val="0"/>
                        </a:spcAft>
                        <a:buNone/>
                      </a:pPr>
                      <a:r>
                        <a:rPr lang="en-US" sz="900"/>
                        <a:t>12/01/2023</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r>
              <a:tr h="499550">
                <a:tc>
                  <a:txBody>
                    <a:bodyPr/>
                    <a:lstStyle/>
                    <a:p>
                      <a:pPr indent="0" lvl="0" marL="0" rtl="0" algn="l">
                        <a:spcBef>
                          <a:spcPts val="0"/>
                        </a:spcBef>
                        <a:spcAft>
                          <a:spcPts val="0"/>
                        </a:spcAft>
                        <a:buNone/>
                      </a:pPr>
                      <a:r>
                        <a:rPr lang="en-US" sz="900"/>
                        <a:t>federal_funds_effective</a:t>
                      </a:r>
                      <a:endParaRPr sz="900"/>
                    </a:p>
                  </a:txBody>
                  <a:tcPr marT="91425" marB="91425" marR="91425" marL="91425"/>
                </a:tc>
                <a:tc>
                  <a:txBody>
                    <a:bodyPr/>
                    <a:lstStyle/>
                    <a:p>
                      <a:pPr indent="0" lvl="0" marL="0" rtl="0" algn="l">
                        <a:spcBef>
                          <a:spcPts val="0"/>
                        </a:spcBef>
                        <a:spcAft>
                          <a:spcPts val="0"/>
                        </a:spcAft>
                        <a:buNone/>
                      </a:pPr>
                      <a:r>
                        <a:rPr lang="en-US" sz="900"/>
                        <a:t>The federal funds rate is the central interest rate in the U.S. financial market.</a:t>
                      </a:r>
                      <a:endParaRPr sz="900"/>
                    </a:p>
                  </a:txBody>
                  <a:tcPr marT="91425" marB="91425" marR="91425" marL="91425"/>
                </a:tc>
                <a:tc>
                  <a:txBody>
                    <a:bodyPr/>
                    <a:lstStyle/>
                    <a:p>
                      <a:pPr indent="0" lvl="0" marL="0" rtl="0" algn="l">
                        <a:spcBef>
                          <a:spcPts val="0"/>
                        </a:spcBef>
                        <a:spcAft>
                          <a:spcPts val="0"/>
                        </a:spcAft>
                        <a:buNone/>
                      </a:pPr>
                      <a:r>
                        <a:rPr lang="en-US" sz="900"/>
                        <a:t>Federal Funds Rate</a:t>
                      </a:r>
                      <a:endParaRPr sz="900"/>
                    </a:p>
                  </a:txBody>
                  <a:tcPr marT="91425" marB="91425" marR="91425" marL="91425"/>
                </a:tc>
                <a:tc>
                  <a:txBody>
                    <a:bodyPr/>
                    <a:lstStyle/>
                    <a:p>
                      <a:pPr indent="0" lvl="0" marL="0" rtl="0" algn="l">
                        <a:spcBef>
                          <a:spcPts val="0"/>
                        </a:spcBef>
                        <a:spcAft>
                          <a:spcPts val="0"/>
                        </a:spcAft>
                        <a:buNone/>
                      </a:pPr>
                      <a:r>
                        <a:rPr lang="en-US" sz="900"/>
                        <a:t>daily</a:t>
                      </a:r>
                      <a:endParaRPr sz="900"/>
                    </a:p>
                  </a:txBody>
                  <a:tcPr marT="91425" marB="91425" marR="91425" marL="91425"/>
                </a:tc>
                <a:tc>
                  <a:txBody>
                    <a:bodyPr/>
                    <a:lstStyle/>
                    <a:p>
                      <a:pPr indent="0" lvl="0" marL="0" rtl="0" algn="l">
                        <a:spcBef>
                          <a:spcPts val="0"/>
                        </a:spcBef>
                        <a:spcAft>
                          <a:spcPts val="0"/>
                        </a:spcAft>
                        <a:buNone/>
                      </a:pPr>
                      <a:r>
                        <a:rPr lang="en-US" sz="900"/>
                        <a:t>2000</a:t>
                      </a:r>
                      <a:endParaRPr sz="900"/>
                    </a:p>
                  </a:txBody>
                  <a:tcPr marT="91425" marB="91425" marR="91425" marL="91425"/>
                </a:tc>
                <a:tc>
                  <a:txBody>
                    <a:bodyPr/>
                    <a:lstStyle/>
                    <a:p>
                      <a:pPr indent="0" lvl="0" marL="0" rtl="0" algn="l">
                        <a:spcBef>
                          <a:spcPts val="0"/>
                        </a:spcBef>
                        <a:spcAft>
                          <a:spcPts val="0"/>
                        </a:spcAft>
                        <a:buNone/>
                      </a:pPr>
                      <a:r>
                        <a:rPr lang="en-US" sz="900"/>
                        <a:t>2023</a:t>
                      </a:r>
                      <a:endParaRPr sz="900"/>
                    </a:p>
                  </a:txBody>
                  <a:tcPr marT="91425" marB="91425" marR="91425" marL="91425"/>
                </a:tc>
                <a:tc>
                  <a:txBody>
                    <a:bodyPr/>
                    <a:lstStyle/>
                    <a:p>
                      <a:pPr indent="0" lvl="0" marL="0" rtl="0" algn="l">
                        <a:spcBef>
                          <a:spcPts val="0"/>
                        </a:spcBef>
                        <a:spcAft>
                          <a:spcPts val="0"/>
                        </a:spcAft>
                        <a:buNone/>
                      </a:pPr>
                      <a:r>
                        <a:rPr lang="en-US" sz="900"/>
                        <a:t>https://fred.stlouisfed.org/series/FEDFUNDS</a:t>
                      </a:r>
                      <a:endParaRPr sz="900"/>
                    </a:p>
                  </a:txBody>
                  <a:tcPr marT="91425" marB="91425" marR="91425" marL="91425"/>
                </a:tc>
              </a:tr>
              <a:tr h="499550">
                <a:tc>
                  <a:txBody>
                    <a:bodyPr/>
                    <a:lstStyle/>
                    <a:p>
                      <a:pPr indent="0" lvl="0" marL="0" rtl="0" algn="l">
                        <a:spcBef>
                          <a:spcPts val="0"/>
                        </a:spcBef>
                        <a:spcAft>
                          <a:spcPts val="0"/>
                        </a:spcAft>
                        <a:buNone/>
                      </a:pPr>
                      <a:r>
                        <a:rPr lang="en-US" sz="900"/>
                        <a:t>foreign_direct_investment</a:t>
                      </a:r>
                      <a:endParaRPr sz="900"/>
                    </a:p>
                  </a:txBody>
                  <a:tcPr marT="91425" marB="91425" marR="91425" marL="91425"/>
                </a:tc>
                <a:tc>
                  <a:txBody>
                    <a:bodyPr/>
                    <a:lstStyle/>
                    <a:p>
                      <a:pPr indent="0" lvl="0" marL="0" rtl="0" algn="l">
                        <a:spcBef>
                          <a:spcPts val="0"/>
                        </a:spcBef>
                        <a:spcAft>
                          <a:spcPts val="0"/>
                        </a:spcAft>
                        <a:buNone/>
                      </a:pPr>
                      <a:r>
                        <a:rPr lang="en-US" sz="900"/>
                        <a:t>Quarterly data of Foreign Direct Investments</a:t>
                      </a:r>
                      <a:endParaRPr sz="900"/>
                    </a:p>
                  </a:txBody>
                  <a:tcPr marT="91425" marB="91425" marR="91425" marL="91425"/>
                </a:tc>
                <a:tc>
                  <a:txBody>
                    <a:bodyPr/>
                    <a:lstStyle/>
                    <a:p>
                      <a:pPr indent="0" lvl="0" marL="0" rtl="0" algn="l">
                        <a:spcBef>
                          <a:spcPts val="0"/>
                        </a:spcBef>
                        <a:spcAft>
                          <a:spcPts val="0"/>
                        </a:spcAft>
                        <a:buNone/>
                      </a:pPr>
                      <a:r>
                        <a:rPr lang="en-US" sz="900"/>
                        <a:t>Foreign Direct Investment</a:t>
                      </a:r>
                      <a:endParaRPr sz="900"/>
                    </a:p>
                  </a:txBody>
                  <a:tcPr marT="91425" marB="91425" marR="91425" marL="91425"/>
                </a:tc>
                <a:tc>
                  <a:txBody>
                    <a:bodyPr/>
                    <a:lstStyle/>
                    <a:p>
                      <a:pPr indent="0" lvl="0" marL="0" rtl="0" algn="l">
                        <a:spcBef>
                          <a:spcPts val="0"/>
                        </a:spcBef>
                        <a:spcAft>
                          <a:spcPts val="0"/>
                        </a:spcAft>
                        <a:buNone/>
                      </a:pPr>
                      <a:r>
                        <a:rPr lang="en-US" sz="900"/>
                        <a:t>quarterly</a:t>
                      </a:r>
                      <a:endParaRPr sz="900"/>
                    </a:p>
                  </a:txBody>
                  <a:tcPr marT="91425" marB="91425" marR="91425" marL="91425"/>
                </a:tc>
                <a:tc>
                  <a:txBody>
                    <a:bodyPr/>
                    <a:lstStyle/>
                    <a:p>
                      <a:pPr indent="0" lvl="0" marL="0" rtl="0" algn="l">
                        <a:spcBef>
                          <a:spcPts val="0"/>
                        </a:spcBef>
                        <a:spcAft>
                          <a:spcPts val="0"/>
                        </a:spcAft>
                        <a:buNone/>
                      </a:pPr>
                      <a:r>
                        <a:rPr lang="en-US" sz="900"/>
                        <a:t>01/01/2000</a:t>
                      </a:r>
                      <a:endParaRPr sz="900"/>
                    </a:p>
                  </a:txBody>
                  <a:tcPr marT="91425" marB="91425" marR="91425" marL="91425"/>
                </a:tc>
                <a:tc>
                  <a:txBody>
                    <a:bodyPr/>
                    <a:lstStyle/>
                    <a:p>
                      <a:pPr indent="0" lvl="0" marL="0" rtl="0" algn="l">
                        <a:spcBef>
                          <a:spcPts val="0"/>
                        </a:spcBef>
                        <a:spcAft>
                          <a:spcPts val="0"/>
                        </a:spcAft>
                        <a:buNone/>
                      </a:pPr>
                      <a:r>
                        <a:rPr lang="en-US" sz="900"/>
                        <a:t>07/01/2023</a:t>
                      </a:r>
                      <a:endParaRPr sz="900"/>
                    </a:p>
                  </a:txBody>
                  <a:tcPr marT="91425" marB="91425" marR="91425" marL="91425"/>
                </a:tc>
                <a:tc>
                  <a:txBody>
                    <a:bodyPr/>
                    <a:lstStyle/>
                    <a:p>
                      <a:pPr indent="0" lvl="0" marL="0" rtl="0" algn="l">
                        <a:spcBef>
                          <a:spcPts val="0"/>
                        </a:spcBef>
                        <a:spcAft>
                          <a:spcPts val="0"/>
                        </a:spcAft>
                        <a:buNone/>
                      </a:pPr>
                      <a:r>
                        <a:rPr lang="en-US" sz="900"/>
                        <a:t>https://fred.stlouisfed.org/series/ROWFDIQ027S</a:t>
                      </a:r>
                      <a:endParaRPr sz="900"/>
                    </a:p>
                  </a:txBody>
                  <a:tcPr marT="91425" marB="91425" marR="91425" marL="91425"/>
                </a:tc>
              </a:tr>
              <a:tr h="499550">
                <a:tc>
                  <a:txBody>
                    <a:bodyPr/>
                    <a:lstStyle/>
                    <a:p>
                      <a:pPr indent="0" lvl="0" marL="0" rtl="0" algn="l">
                        <a:spcBef>
                          <a:spcPts val="0"/>
                        </a:spcBef>
                        <a:spcAft>
                          <a:spcPts val="0"/>
                        </a:spcAft>
                        <a:buNone/>
                      </a:pPr>
                      <a:r>
                        <a:rPr lang="en-US" sz="900"/>
                        <a:t>unemployment_rate</a:t>
                      </a:r>
                      <a:endParaRPr sz="900"/>
                    </a:p>
                  </a:txBody>
                  <a:tcPr marT="91425" marB="91425" marR="91425" marL="91425"/>
                </a:tc>
                <a:tc>
                  <a:txBody>
                    <a:bodyPr/>
                    <a:lstStyle/>
                    <a:p>
                      <a:pPr indent="0" lvl="0" marL="0" rtl="0" algn="l">
                        <a:spcBef>
                          <a:spcPts val="0"/>
                        </a:spcBef>
                        <a:spcAft>
                          <a:spcPts val="0"/>
                        </a:spcAft>
                        <a:buNone/>
                      </a:pPr>
                      <a:r>
                        <a:rPr lang="en-US" sz="900"/>
                        <a:t>The unemployment rate represents the number of unemployed as a percentage of the labor force. </a:t>
                      </a:r>
                      <a:endParaRPr sz="900"/>
                    </a:p>
                  </a:txBody>
                  <a:tcPr marT="91425" marB="91425" marR="91425" marL="91425"/>
                </a:tc>
                <a:tc>
                  <a:txBody>
                    <a:bodyPr/>
                    <a:lstStyle/>
                    <a:p>
                      <a:pPr indent="0" lvl="0" marL="0" rtl="0" algn="l">
                        <a:spcBef>
                          <a:spcPts val="0"/>
                        </a:spcBef>
                        <a:spcAft>
                          <a:spcPts val="0"/>
                        </a:spcAft>
                        <a:buNone/>
                      </a:pPr>
                      <a:r>
                        <a:rPr lang="en-US" sz="900"/>
                        <a:t>Unemployment</a:t>
                      </a:r>
                      <a:endParaRPr sz="900"/>
                    </a:p>
                  </a:txBody>
                  <a:tcPr marT="91425" marB="91425" marR="91425" marL="91425"/>
                </a:tc>
                <a:tc>
                  <a:txBody>
                    <a:bodyPr/>
                    <a:lstStyle/>
                    <a:p>
                      <a:pPr indent="0" lvl="0" marL="0" rtl="0" algn="l">
                        <a:spcBef>
                          <a:spcPts val="0"/>
                        </a:spcBef>
                        <a:spcAft>
                          <a:spcPts val="0"/>
                        </a:spcAft>
                        <a:buNone/>
                      </a:pPr>
                      <a:r>
                        <a:rPr lang="en-US" sz="900"/>
                        <a:t>monthly</a:t>
                      </a:r>
                      <a:endParaRPr sz="900"/>
                    </a:p>
                  </a:txBody>
                  <a:tcPr marT="91425" marB="91425" marR="91425" marL="91425"/>
                </a:tc>
                <a:tc>
                  <a:txBody>
                    <a:bodyPr/>
                    <a:lstStyle/>
                    <a:p>
                      <a:pPr indent="0" lvl="0" marL="0" rtl="0" algn="l">
                        <a:spcBef>
                          <a:spcPts val="0"/>
                        </a:spcBef>
                        <a:spcAft>
                          <a:spcPts val="0"/>
                        </a:spcAft>
                        <a:buNone/>
                      </a:pPr>
                      <a:r>
                        <a:rPr lang="en-US" sz="900"/>
                        <a:t>2000</a:t>
                      </a:r>
                      <a:endParaRPr sz="900"/>
                    </a:p>
                  </a:txBody>
                  <a:tcPr marT="91425" marB="91425" marR="91425" marL="91425"/>
                </a:tc>
                <a:tc>
                  <a:txBody>
                    <a:bodyPr/>
                    <a:lstStyle/>
                    <a:p>
                      <a:pPr indent="0" lvl="0" marL="0" rtl="0" algn="l">
                        <a:spcBef>
                          <a:spcPts val="0"/>
                        </a:spcBef>
                        <a:spcAft>
                          <a:spcPts val="0"/>
                        </a:spcAft>
                        <a:buNone/>
                      </a:pPr>
                      <a:r>
                        <a:rPr lang="en-US" sz="900"/>
                        <a:t>2023</a:t>
                      </a:r>
                      <a:endParaRPr sz="900"/>
                    </a:p>
                  </a:txBody>
                  <a:tcPr marT="91425" marB="91425" marR="91425" marL="91425"/>
                </a:tc>
                <a:tc>
                  <a:txBody>
                    <a:bodyPr/>
                    <a:lstStyle/>
                    <a:p>
                      <a:pPr indent="0" lvl="0" marL="0" rtl="0" algn="l">
                        <a:spcBef>
                          <a:spcPts val="0"/>
                        </a:spcBef>
                        <a:spcAft>
                          <a:spcPts val="0"/>
                        </a:spcAft>
                        <a:buNone/>
                      </a:pPr>
                      <a:r>
                        <a:rPr lang="en-US" sz="900"/>
                        <a:t>https://fred.stlouisfed.org/series/UNRATE</a:t>
                      </a:r>
                      <a:endParaRPr sz="900"/>
                    </a:p>
                  </a:txBody>
                  <a:tcPr marT="91425" marB="91425" marR="91425" marL="91425"/>
                </a:tc>
              </a:tr>
            </a:tbl>
          </a:graphicData>
        </a:graphic>
      </p:graphicFrame>
      <p:sp>
        <p:nvSpPr>
          <p:cNvPr id="888" name="Google Shape;888;g268a1f5633f_0_3"/>
          <p:cNvSpPr txBox="1"/>
          <p:nvPr/>
        </p:nvSpPr>
        <p:spPr>
          <a:xfrm>
            <a:off x="495750" y="35100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FBE8D5"/>
              </a:buClr>
              <a:buSzPts val="3400"/>
              <a:buFont typeface="Calibri"/>
              <a:buNone/>
            </a:pPr>
            <a:r>
              <a:rPr b="1" i="0" lang="en-US" sz="2400" u="none" cap="none" strike="noStrike">
                <a:solidFill>
                  <a:srgbClr val="00C7CC"/>
                </a:solidFill>
                <a:latin typeface="Roboto"/>
                <a:ea typeface="Roboto"/>
                <a:cs typeface="Roboto"/>
                <a:sym typeface="Roboto"/>
              </a:rPr>
              <a:t>Overview of data collection, cleanup and exploration process</a:t>
            </a:r>
            <a:endParaRPr b="1" i="0" sz="2400" u="none" cap="none" strike="noStrike">
              <a:solidFill>
                <a:srgbClr val="00C7CC"/>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g26908a53213_3_0"/>
          <p:cNvSpPr txBox="1"/>
          <p:nvPr/>
        </p:nvSpPr>
        <p:spPr>
          <a:xfrm>
            <a:off x="3339700" y="3495675"/>
            <a:ext cx="8518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800"/>
              </a:spcAft>
              <a:buClr>
                <a:srgbClr val="000000"/>
              </a:buClr>
              <a:buSzPts val="1400"/>
              <a:buFont typeface="Arial"/>
              <a:buNone/>
            </a:pPr>
            <a:r>
              <a:t/>
            </a:r>
            <a:endParaRPr>
              <a:solidFill>
                <a:srgbClr val="082D49"/>
              </a:solidFill>
              <a:latin typeface="Roboto"/>
              <a:ea typeface="Roboto"/>
              <a:cs typeface="Roboto"/>
              <a:sym typeface="Roboto"/>
            </a:endParaRPr>
          </a:p>
        </p:txBody>
      </p:sp>
      <p:sp>
        <p:nvSpPr>
          <p:cNvPr id="895" name="Google Shape;895;g26908a53213_3_0"/>
          <p:cNvSpPr txBox="1"/>
          <p:nvPr/>
        </p:nvSpPr>
        <p:spPr>
          <a:xfrm>
            <a:off x="495750" y="35100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FBE8D5"/>
              </a:buClr>
              <a:buSzPts val="3400"/>
              <a:buFont typeface="Calibri"/>
              <a:buNone/>
            </a:pPr>
            <a:r>
              <a:rPr b="1" i="0" lang="en-US" sz="2400" u="none" cap="none" strike="noStrike">
                <a:solidFill>
                  <a:srgbClr val="00C7CC"/>
                </a:solidFill>
                <a:latin typeface="Roboto"/>
                <a:ea typeface="Roboto"/>
                <a:cs typeface="Roboto"/>
                <a:sym typeface="Roboto"/>
              </a:rPr>
              <a:t>Overview of data collection, cleanup and exploration process</a:t>
            </a:r>
            <a:endParaRPr b="1" i="0" sz="2400" u="none" cap="none" strike="noStrike">
              <a:solidFill>
                <a:srgbClr val="00C7CC"/>
              </a:solidFill>
              <a:latin typeface="Roboto"/>
              <a:ea typeface="Roboto"/>
              <a:cs typeface="Roboto"/>
              <a:sym typeface="Roboto"/>
            </a:endParaRPr>
          </a:p>
        </p:txBody>
      </p:sp>
      <p:pic>
        <p:nvPicPr>
          <p:cNvPr id="896" name="Google Shape;896;g26908a53213_3_0"/>
          <p:cNvPicPr preferRelativeResize="0"/>
          <p:nvPr/>
        </p:nvPicPr>
        <p:blipFill>
          <a:blip r:embed="rId3">
            <a:alphaModFix/>
          </a:blip>
          <a:stretch>
            <a:fillRect/>
          </a:stretch>
        </p:blipFill>
        <p:spPr>
          <a:xfrm>
            <a:off x="225450" y="1868750"/>
            <a:ext cx="6107725" cy="4580800"/>
          </a:xfrm>
          <a:prstGeom prst="rect">
            <a:avLst/>
          </a:prstGeom>
          <a:noFill/>
          <a:ln>
            <a:noFill/>
          </a:ln>
        </p:spPr>
      </p:pic>
      <p:pic>
        <p:nvPicPr>
          <p:cNvPr id="897" name="Google Shape;897;g26908a53213_3_0"/>
          <p:cNvPicPr preferRelativeResize="0"/>
          <p:nvPr/>
        </p:nvPicPr>
        <p:blipFill>
          <a:blip r:embed="rId4">
            <a:alphaModFix/>
          </a:blip>
          <a:stretch>
            <a:fillRect/>
          </a:stretch>
        </p:blipFill>
        <p:spPr>
          <a:xfrm>
            <a:off x="6654450" y="998400"/>
            <a:ext cx="5204057" cy="4721000"/>
          </a:xfrm>
          <a:prstGeom prst="rect">
            <a:avLst/>
          </a:prstGeom>
          <a:noFill/>
          <a:ln>
            <a:noFill/>
          </a:ln>
        </p:spPr>
      </p:pic>
      <p:sp>
        <p:nvSpPr>
          <p:cNvPr id="898" name="Google Shape;898;g26908a53213_3_0"/>
          <p:cNvSpPr txBox="1"/>
          <p:nvPr/>
        </p:nvSpPr>
        <p:spPr>
          <a:xfrm>
            <a:off x="7015025" y="5849600"/>
            <a:ext cx="4736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rgbClr val="2E5E73"/>
                </a:solidFill>
                <a:latin typeface="Roboto Light"/>
                <a:ea typeface="Roboto Light"/>
                <a:cs typeface="Roboto Light"/>
                <a:sym typeface="Roboto Light"/>
              </a:rPr>
              <a:t>Correlation HeatMap for All Variables</a:t>
            </a:r>
            <a:endParaRPr sz="2200">
              <a:solidFill>
                <a:srgbClr val="2E5E73"/>
              </a:solidFill>
              <a:latin typeface="Roboto Light"/>
              <a:ea typeface="Roboto Light"/>
              <a:cs typeface="Roboto Light"/>
              <a:sym typeface="Roboto Light"/>
            </a:endParaRPr>
          </a:p>
        </p:txBody>
      </p:sp>
      <p:sp>
        <p:nvSpPr>
          <p:cNvPr id="899" name="Google Shape;899;g26908a53213_3_0"/>
          <p:cNvSpPr txBox="1"/>
          <p:nvPr/>
        </p:nvSpPr>
        <p:spPr>
          <a:xfrm>
            <a:off x="1077788" y="1345550"/>
            <a:ext cx="4736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rgbClr val="2E5E73"/>
                </a:solidFill>
                <a:latin typeface="Roboto Light"/>
                <a:ea typeface="Roboto Light"/>
                <a:cs typeface="Roboto Light"/>
                <a:sym typeface="Roboto Light"/>
              </a:rPr>
              <a:t>Cleaning Data to Work Together</a:t>
            </a:r>
            <a:endParaRPr sz="2200">
              <a:solidFill>
                <a:srgbClr val="2E5E73"/>
              </a:solidFill>
              <a:latin typeface="Roboto Light"/>
              <a:ea typeface="Roboto Light"/>
              <a:cs typeface="Roboto Light"/>
              <a:sym typeface="Roboto Light"/>
            </a:endParaRPr>
          </a:p>
        </p:txBody>
      </p:sp>
      <p:cxnSp>
        <p:nvCxnSpPr>
          <p:cNvPr id="900" name="Google Shape;900;g26908a53213_3_0"/>
          <p:cNvCxnSpPr/>
          <p:nvPr/>
        </p:nvCxnSpPr>
        <p:spPr>
          <a:xfrm>
            <a:off x="6333175" y="1171325"/>
            <a:ext cx="0" cy="5380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6"/>
          <p:cNvSpPr/>
          <p:nvPr/>
        </p:nvSpPr>
        <p:spPr>
          <a:xfrm>
            <a:off x="425998" y="445800"/>
            <a:ext cx="4779900" cy="9027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6"/>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Result/Conclusion 1</a:t>
            </a:r>
            <a:endParaRPr b="0" i="0" sz="3000" u="none" cap="none" strike="noStrike">
              <a:solidFill>
                <a:srgbClr val="FFFFFF"/>
              </a:solidFill>
              <a:latin typeface="Roboto Light"/>
              <a:ea typeface="Roboto Light"/>
              <a:cs typeface="Roboto Light"/>
              <a:sym typeface="Roboto Light"/>
            </a:endParaRPr>
          </a:p>
        </p:txBody>
      </p:sp>
      <p:sp>
        <p:nvSpPr>
          <p:cNvPr id="908" name="Google Shape;908;p6"/>
          <p:cNvSpPr txBox="1"/>
          <p:nvPr/>
        </p:nvSpPr>
        <p:spPr>
          <a:xfrm>
            <a:off x="426000" y="1607350"/>
            <a:ext cx="11298600" cy="6834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lang="en-US" sz="1800">
                <a:latin typeface="Roboto"/>
                <a:ea typeface="Roboto"/>
                <a:cs typeface="Roboto"/>
                <a:sym typeface="Roboto"/>
              </a:rPr>
              <a:t>Question: </a:t>
            </a:r>
            <a:r>
              <a:rPr lang="en-US">
                <a:solidFill>
                  <a:schemeClr val="dk2"/>
                </a:solidFill>
                <a:latin typeface="Roboto"/>
                <a:ea typeface="Roboto"/>
                <a:cs typeface="Roboto"/>
                <a:sym typeface="Roboto"/>
              </a:rPr>
              <a:t>What Macroeconomic Factors have the strongest correlation with inflation?</a:t>
            </a:r>
            <a:endParaRPr b="1" sz="1800">
              <a:latin typeface="Roboto"/>
              <a:ea typeface="Roboto"/>
              <a:cs typeface="Roboto"/>
              <a:sym typeface="Roboto"/>
            </a:endParaRPr>
          </a:p>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rgbClr val="082D49"/>
              </a:solidFill>
              <a:latin typeface="Roboto"/>
              <a:ea typeface="Roboto"/>
              <a:cs typeface="Roboto"/>
              <a:sym typeface="Roboto"/>
            </a:endParaRPr>
          </a:p>
        </p:txBody>
      </p:sp>
      <p:pic>
        <p:nvPicPr>
          <p:cNvPr id="909" name="Google Shape;909;p6"/>
          <p:cNvPicPr preferRelativeResize="0"/>
          <p:nvPr/>
        </p:nvPicPr>
        <p:blipFill>
          <a:blip r:embed="rId3">
            <a:alphaModFix/>
          </a:blip>
          <a:stretch>
            <a:fillRect/>
          </a:stretch>
        </p:blipFill>
        <p:spPr>
          <a:xfrm>
            <a:off x="6658400" y="2155200"/>
            <a:ext cx="4702800" cy="4702800"/>
          </a:xfrm>
          <a:prstGeom prst="rect">
            <a:avLst/>
          </a:prstGeom>
          <a:noFill/>
          <a:ln>
            <a:noFill/>
          </a:ln>
        </p:spPr>
      </p:pic>
      <p:pic>
        <p:nvPicPr>
          <p:cNvPr id="910" name="Google Shape;910;p6"/>
          <p:cNvPicPr preferRelativeResize="0"/>
          <p:nvPr/>
        </p:nvPicPr>
        <p:blipFill>
          <a:blip r:embed="rId4">
            <a:alphaModFix/>
          </a:blip>
          <a:stretch>
            <a:fillRect/>
          </a:stretch>
        </p:blipFill>
        <p:spPr>
          <a:xfrm>
            <a:off x="480125" y="2443150"/>
            <a:ext cx="5683267" cy="4262450"/>
          </a:xfrm>
          <a:prstGeom prst="rect">
            <a:avLst/>
          </a:prstGeom>
          <a:noFill/>
          <a:ln>
            <a:noFill/>
          </a:ln>
        </p:spPr>
      </p:pic>
      <p:sp>
        <p:nvSpPr>
          <p:cNvPr id="911" name="Google Shape;911;p6"/>
          <p:cNvSpPr/>
          <p:nvPr/>
        </p:nvSpPr>
        <p:spPr>
          <a:xfrm>
            <a:off x="480125" y="2290750"/>
            <a:ext cx="11352300" cy="42363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g2693da4f986_1_6"/>
          <p:cNvSpPr/>
          <p:nvPr/>
        </p:nvSpPr>
        <p:spPr>
          <a:xfrm>
            <a:off x="425998" y="445800"/>
            <a:ext cx="4779900" cy="9027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g2693da4f986_1_6"/>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g2693da4f986_1_6"/>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2700" u="none" cap="none" strike="noStrike">
                <a:solidFill>
                  <a:srgbClr val="FFFFFF"/>
                </a:solidFill>
                <a:latin typeface="Roboto Light"/>
                <a:ea typeface="Roboto Light"/>
                <a:cs typeface="Roboto Light"/>
                <a:sym typeface="Roboto Light"/>
              </a:rPr>
              <a:t>Result/Conclusion </a:t>
            </a:r>
            <a:r>
              <a:rPr lang="en-US" sz="2700">
                <a:solidFill>
                  <a:srgbClr val="FFFFFF"/>
                </a:solidFill>
                <a:latin typeface="Roboto Light"/>
                <a:ea typeface="Roboto Light"/>
                <a:cs typeface="Roboto Light"/>
                <a:sym typeface="Roboto Light"/>
              </a:rPr>
              <a:t>1 cont.</a:t>
            </a:r>
            <a:endParaRPr b="0" i="0" sz="2700" u="none" cap="none" strike="noStrike">
              <a:solidFill>
                <a:srgbClr val="FFFFFF"/>
              </a:solidFill>
              <a:latin typeface="Roboto Light"/>
              <a:ea typeface="Roboto Light"/>
              <a:cs typeface="Roboto Light"/>
              <a:sym typeface="Roboto Light"/>
            </a:endParaRPr>
          </a:p>
        </p:txBody>
      </p:sp>
      <p:sp>
        <p:nvSpPr>
          <p:cNvPr id="920" name="Google Shape;920;g2693da4f986_1_6"/>
          <p:cNvSpPr txBox="1"/>
          <p:nvPr/>
        </p:nvSpPr>
        <p:spPr>
          <a:xfrm>
            <a:off x="426000" y="1607350"/>
            <a:ext cx="11298600" cy="6834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lang="en-US" sz="1800">
                <a:latin typeface="Roboto"/>
                <a:ea typeface="Roboto"/>
                <a:cs typeface="Roboto"/>
                <a:sym typeface="Roboto"/>
              </a:rPr>
              <a:t>Question: </a:t>
            </a:r>
            <a:r>
              <a:rPr lang="en-US">
                <a:solidFill>
                  <a:schemeClr val="dk2"/>
                </a:solidFill>
                <a:latin typeface="Roboto"/>
                <a:ea typeface="Roboto"/>
                <a:cs typeface="Roboto"/>
                <a:sym typeface="Roboto"/>
              </a:rPr>
              <a:t>What Macroeconomic Factors have the strongest correlation with inflation?</a:t>
            </a:r>
            <a:endParaRPr b="1" sz="1800">
              <a:latin typeface="Roboto"/>
              <a:ea typeface="Roboto"/>
              <a:cs typeface="Roboto"/>
              <a:sym typeface="Roboto"/>
            </a:endParaRPr>
          </a:p>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rgbClr val="082D49"/>
              </a:solidFill>
              <a:latin typeface="Roboto"/>
              <a:ea typeface="Roboto"/>
              <a:cs typeface="Roboto"/>
              <a:sym typeface="Roboto"/>
            </a:endParaRPr>
          </a:p>
        </p:txBody>
      </p:sp>
      <p:graphicFrame>
        <p:nvGraphicFramePr>
          <p:cNvPr id="921" name="Google Shape;921;g2693da4f986_1_6"/>
          <p:cNvGraphicFramePr/>
          <p:nvPr/>
        </p:nvGraphicFramePr>
        <p:xfrm>
          <a:off x="787525" y="2553150"/>
          <a:ext cx="3000000" cy="3000000"/>
        </p:xfrm>
        <a:graphic>
          <a:graphicData uri="http://schemas.openxmlformats.org/drawingml/2006/table">
            <a:tbl>
              <a:tblPr>
                <a:noFill/>
                <a:tableStyleId>{E3E7E45B-0327-4AAE-B720-74A07812A1C8}</a:tableStyleId>
              </a:tblPr>
              <a:tblGrid>
                <a:gridCol w="1438275"/>
                <a:gridCol w="2867025"/>
                <a:gridCol w="609600"/>
              </a:tblGrid>
              <a:tr h="200025">
                <a:tc rowSpan="3">
                  <a:txBody>
                    <a:bodyPr/>
                    <a:lstStyle/>
                    <a:p>
                      <a:pPr indent="0" lvl="0" marL="0" rtl="0" algn="l">
                        <a:lnSpc>
                          <a:spcPct val="115000"/>
                        </a:lnSpc>
                        <a:spcBef>
                          <a:spcPts val="0"/>
                        </a:spcBef>
                        <a:spcAft>
                          <a:spcPts val="0"/>
                        </a:spcAft>
                        <a:buNone/>
                      </a:pPr>
                      <a:r>
                        <a:rPr lang="en-US"/>
                        <a:t>CPI (inflation)</a:t>
                      </a:r>
                      <a:endParaRPr/>
                    </a:p>
                  </a:txBody>
                  <a:tcPr marT="19050" marB="19050" marR="28575" marL="28575">
                    <a:lnL cap="flat" cmpd="sng" w="28575">
                      <a:solidFill>
                        <a:srgbClr val="0000FF"/>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FF"/>
                      </a:solidFill>
                      <a:prstDash val="solid"/>
                      <a:round/>
                      <a:headEnd len="sm" w="sm" type="none"/>
                      <a:tailEnd len="sm" w="sm" type="none"/>
                    </a:lnT>
                    <a:lnB cap="flat" cmpd="sng" w="28575">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Federal Tax Receipts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FF"/>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en-US" sz="1000"/>
                        <a:t>0.72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FF"/>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vMerge="1"/>
                <a:tc>
                  <a:txBody>
                    <a:bodyPr/>
                    <a:lstStyle/>
                    <a:p>
                      <a:pPr indent="0" lvl="0" marL="0" rtl="0" algn="l">
                        <a:lnSpc>
                          <a:spcPct val="115000"/>
                        </a:lnSpc>
                        <a:spcBef>
                          <a:spcPts val="0"/>
                        </a:spcBef>
                        <a:spcAft>
                          <a:spcPts val="0"/>
                        </a:spcAft>
                        <a:buNone/>
                      </a:pPr>
                      <a:r>
                        <a:rPr lang="en-US" sz="1000"/>
                        <a:t>Anxiety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lang="en-US" sz="1000"/>
                        <a:t>0.67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vMerge="1"/>
                <a:tc>
                  <a:txBody>
                    <a:bodyPr/>
                    <a:lstStyle/>
                    <a:p>
                      <a:pPr indent="0" lvl="0" marL="0" rtl="0" algn="l">
                        <a:lnSpc>
                          <a:spcPct val="115000"/>
                        </a:lnSpc>
                        <a:spcBef>
                          <a:spcPts val="0"/>
                        </a:spcBef>
                        <a:spcAft>
                          <a:spcPts val="0"/>
                        </a:spcAft>
                        <a:buNone/>
                      </a:pPr>
                      <a:r>
                        <a:rPr lang="en-US" sz="1000"/>
                        <a:t>Unemployment Rate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FF"/>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en-US" sz="1000"/>
                        <a:t>-0.65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FF"/>
                      </a:solidFill>
                      <a:prstDash val="solid"/>
                      <a:round/>
                      <a:headEnd len="sm" w="sm" type="none"/>
                      <a:tailEnd len="sm" w="sm" type="none"/>
                    </a:lnB>
                    <a:solidFill>
                      <a:srgbClr val="FFFFFF"/>
                    </a:solidFill>
                  </a:tcPr>
                </a:tc>
              </a:tr>
            </a:tbl>
          </a:graphicData>
        </a:graphic>
      </p:graphicFrame>
      <p:pic>
        <p:nvPicPr>
          <p:cNvPr id="922" name="Google Shape;922;g2693da4f986_1_6"/>
          <p:cNvPicPr preferRelativeResize="0"/>
          <p:nvPr/>
        </p:nvPicPr>
        <p:blipFill>
          <a:blip r:embed="rId3">
            <a:alphaModFix/>
          </a:blip>
          <a:stretch>
            <a:fillRect/>
          </a:stretch>
        </p:blipFill>
        <p:spPr>
          <a:xfrm>
            <a:off x="6474889" y="2193125"/>
            <a:ext cx="5303411" cy="4236300"/>
          </a:xfrm>
          <a:prstGeom prst="rect">
            <a:avLst/>
          </a:prstGeom>
          <a:noFill/>
          <a:ln>
            <a:noFill/>
          </a:ln>
        </p:spPr>
      </p:pic>
      <p:sp>
        <p:nvSpPr>
          <p:cNvPr id="923" name="Google Shape;923;g2693da4f986_1_6"/>
          <p:cNvSpPr txBox="1"/>
          <p:nvPr/>
        </p:nvSpPr>
        <p:spPr>
          <a:xfrm>
            <a:off x="1055575" y="3444200"/>
            <a:ext cx="43788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t>As inflation rose, so did taxes and anxiety; unemployment decreased as inflation increased. However, with only 3 strong correlations out of our entire set of data with 16 variables, we don't have enough of the right and most meaningful data sources to infer a holistic picture of what indicators correlate with or cause changes in CPI.</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ilogy Bootcamps Theme">
  <a:themeElements>
    <a:clrScheme name="Simple Light">
      <a:dk1>
        <a:srgbClr val="2E5E73"/>
      </a:dk1>
      <a:lt1>
        <a:srgbClr val="FFFFFF"/>
      </a:lt1>
      <a:dk2>
        <a:srgbClr val="082D49"/>
      </a:dk2>
      <a:lt2>
        <a:srgbClr val="F2F2F2"/>
      </a:lt2>
      <a:accent1>
        <a:srgbClr val="FCB912"/>
      </a:accent1>
      <a:accent2>
        <a:srgbClr val="AADCF2"/>
      </a:accent2>
      <a:accent3>
        <a:srgbClr val="1475D4"/>
      </a:accent3>
      <a:accent4>
        <a:srgbClr val="00C7CC"/>
      </a:accent4>
      <a:accent5>
        <a:srgbClr val="082D49"/>
      </a:accent5>
      <a:accent6>
        <a:srgbClr val="2E5E73"/>
      </a:accent6>
      <a:hlink>
        <a:srgbClr val="2E5E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