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202" d="100"/>
          <a:sy n="202" d="100"/>
        </p:scale>
        <p:origin x="-512" y="-1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2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34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2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Conceptos Generales de la Economía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Una introducción a los fundamentos económicos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Comercio Internacional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Intercambio de bienes y servicios entre países.</a:t>
            </a:r>
          </a:p>
          <a:p>
            <a:r>
              <a:t>Ventajas: Permite a los países especializarse en la producción de bienes donde tienen una ventaja comparativa.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Desarrollo Económico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Proceso de mejora de la calidad de vida y bienestar económico de una sociedad.</a:t>
            </a:r>
          </a:p>
          <a:p>
            <a:r>
              <a:t>Indicadores: No solo el crecimiento económico, sino también mejoras en salud, educación, igualdad de ingresos,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Escasez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La escasez es la condición fundamental de la economía que surge porque los recursos son limitados mientras que las necesidades y deseos humanos son ilimitados.</a:t>
            </a:r>
          </a:p>
          <a:p>
            <a:r>
              <a:t>Importancia: La escasez obliga a las sociedades a tomar decisiones sobre cómo asignar sus recursos limitados.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Oferta y Demanda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Demanda: Cantidad de un bien o servicio que los consumidores están dispuestos a comprar a diferentes precios.</a:t>
            </a:r>
          </a:p>
          <a:p>
            <a:r>
              <a:t>Oferta: Cantidad de un bien o servicio que los productores están dispuestos a vender a diferentes precios.</a:t>
            </a:r>
          </a:p>
          <a:p>
            <a:r>
              <a:t>Equilibrio de mercado: Punto donde la cantidad demandada iguala la cantidad ofrecida.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Costos de Oportunidad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Valor de la mejor alternativa a la que se renuncia al tomar una decisión.</a:t>
            </a:r>
          </a:p>
          <a:p>
            <a:r>
              <a:t>Ejemplo: Si se elige invertir en educación en lugar de gastar en ocio, el costo de oportunidad es el valor del ocio perdido.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 Económico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Forma en que una sociedad organiza la producción, distribución y consumo de bienes y servicios.</a:t>
            </a:r>
          </a:p>
          <a:p>
            <a:pPr lvl="1"/>
            <a:r>
              <a:t>Tipos: </a:t>
            </a:r>
          </a:p>
          <a:p>
            <a:pPr lvl="2"/>
            <a:r>
              <a:t>Economía de mercado: Basada en la oferta y la demanda con mínima intervención del gobierno.</a:t>
            </a:r>
          </a:p>
          <a:p>
            <a:pPr lvl="2"/>
            <a:r>
              <a:t>Economía planificada: El gobierno controla la producción y distribución.</a:t>
            </a:r>
          </a:p>
          <a:p>
            <a:pPr lvl="2"/>
            <a:r>
              <a:t>Economía mixta: Combina elementos de mercado y planificación centralizada.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Crecimiento Económico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Aumento de la producción de bienes y servicios en una economía durante un periodo de tiempo.</a:t>
            </a:r>
          </a:p>
          <a:p>
            <a:r>
              <a:t>Medición: Generalmente se mide a través del Producto Interno Bruto (PIB).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Aumento sostenido en el nivel general de precios de bienes y servicios en una economía.</a:t>
            </a:r>
          </a:p>
          <a:p>
            <a:r>
              <a:t>Causas: Exceso de demanda (inflación de demanda) o aumento en los costos de producción (inflación de costos).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Política Económica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Acciones del gobierno destinadas a influir en la economía.</a:t>
            </a:r>
          </a:p>
          <a:p>
            <a:pPr lvl="1"/>
            <a:r>
              <a:t>Tipos: </a:t>
            </a:r>
          </a:p>
          <a:p>
            <a:pPr lvl="2"/>
            <a:r>
              <a:t>Política fiscal: Uso del gasto público y los impuestos para influir en la economía.</a:t>
            </a:r>
          </a:p>
          <a:p>
            <a:pPr lvl="2"/>
            <a:r>
              <a:t>Política monetaria: Control de la oferta de dinero y tasas de interés por parte del banco central.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Mercado Laboral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Mercado donde la oferta de trabajo de los trabajadores y la demanda de trabajo de los empleadores se encuentran.</a:t>
            </a:r>
          </a:p>
          <a:p>
            <a:r>
              <a:t>Desempleo: Ocurre cuando las personas que buscan trabajo no pueden encontrar empleo a las tasas salariales vigentes.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</TotalTime>
  <Words>462</Words>
  <Application>Microsoft Macintosh PowerPoint</Application>
  <PresentationFormat>Presentación en pantalla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Berlín</vt:lpstr>
      <vt:lpstr>Conceptos Generales de la Economía</vt:lpstr>
      <vt:lpstr>Escasez</vt:lpstr>
      <vt:lpstr>Oferta y Demanda</vt:lpstr>
      <vt:lpstr>Costos de Oportunidad</vt:lpstr>
      <vt:lpstr>Sistema Económico</vt:lpstr>
      <vt:lpstr>Crecimiento Económico</vt:lpstr>
      <vt:lpstr>Inflación</vt:lpstr>
      <vt:lpstr>Política Económica</vt:lpstr>
      <vt:lpstr>Mercado Laboral</vt:lpstr>
      <vt:lpstr>Comercio Internacional</vt:lpstr>
      <vt:lpstr>Desarrollo Económico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Jorge Enrique Bracamontes Grajeda</cp:lastModifiedBy>
  <cp:revision>2</cp:revision>
  <dcterms:created xsi:type="dcterms:W3CDTF">2013-01-27T09:14:16Z</dcterms:created>
  <dcterms:modified xsi:type="dcterms:W3CDTF">2024-08-10T15:49:00Z</dcterms:modified>
  <cp:category/>
</cp:coreProperties>
</file>