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>
        <p:scale>
          <a:sx n="40" d="100"/>
          <a:sy n="40" d="100"/>
        </p:scale>
        <p:origin x="4264" y="1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396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6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3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Aspectos Económicos del Envejecimiento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Resumen Detallado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Sistemas de Pensiones y Seguridad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Presión financiera sobre sistemas de pensiones y seguridad social debido al aumento de jubilados.</a:t>
            </a:r>
          </a:p>
          <a:p>
            <a:r>
              <a:t>- Reformas necesarias: Aumento de la edad de jubilación y modificación de fórmulas de cálculo de pensiones.</a:t>
            </a:r>
          </a:p>
          <a:p>
            <a:r>
              <a:t>- Retos en la sostenibilidad a largo plazo de los sistemas de pensiones.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Gastos en Salud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Incremento significativo en los costos de atención médica para personas mayores.</a:t>
            </a:r>
          </a:p>
          <a:p>
            <a:r>
              <a:t>- Mayores necesidades de cuidados crónicos y enfermedades relacionadas con la edad.</a:t>
            </a:r>
          </a:p>
          <a:p>
            <a:r>
              <a:t>- Inversión en infraestructura de salud especializada es crucial para atender a la población envejecida.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Mercado Laboral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Reducción de la proporción de personas en edad de trabajar afecta la productividad.</a:t>
            </a:r>
          </a:p>
          <a:p>
            <a:r>
              <a:t>- Aumento en la demanda de empleos en el sector de cuidados para personas mayores.</a:t>
            </a:r>
          </a:p>
          <a:p>
            <a:r>
              <a:t>- Adaptación del mercado laboral a las nuevas demandas y oportunidades del envejecimiento poblacional.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Consumo y Ahorro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Patrones de consumo cambian: Mayor gasto en salud, cuidado y ocio.</a:t>
            </a:r>
          </a:p>
          <a:p>
            <a:r>
              <a:t>- Dependencia creciente de ahorros y pensiones para mantener el nivel de vida en la vejez.</a:t>
            </a:r>
          </a:p>
          <a:p>
            <a:r>
              <a:t>- Impacto en la economía general debido a la disminución del consumo activo en la población mayor.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Desigualdad Económica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Desigualdades económicas se agudizan en la vejez, especialmente sin acceso a pensiones adecuadas.</a:t>
            </a:r>
          </a:p>
          <a:p>
            <a:r>
              <a:t>- Mujeres mayores enfrentan mayor vulnerabilidad económica debido a menores ingresos y mayor esperanza de vida.</a:t>
            </a:r>
          </a:p>
          <a:p>
            <a:r>
              <a:t>- Importancia de políticas que aborden las desigualdades de género y económicas en la vejez.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Políticas Públicas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Necesidad de adaptación de políticas económicas y sociales a las nuevas realidades demográficas.</a:t>
            </a:r>
          </a:p>
          <a:p>
            <a:r>
              <a:t>- Inversiones en tecnología e innovación para mejorar la calidad de vida de las personas mayores.</a:t>
            </a:r>
          </a:p>
          <a:p>
            <a:r>
              <a:t>- Políticas de empleo y salud que promuevan el envejecimiento activo y la inclusión social de los mayores.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en el Crecimiento Económico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Ralentización del crecimiento económico debido a la reducción de la fuerza laboral y el aumento de gastos en salud y pensiones.</a:t>
            </a:r>
          </a:p>
          <a:p>
            <a:r>
              <a:t>- Importancia de políticas de envejecimiento activo para mitigar el impacto económico.</a:t>
            </a:r>
          </a:p>
          <a:p>
            <a:r>
              <a:t>- Necesidad de integrar tecnologías que mejoren la eficiencia y reduzcan los costos en el cuidado de personas mayores.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</TotalTime>
  <Words>372</Words>
  <Application>Microsoft Macintosh PowerPoint</Application>
  <PresentationFormat>Presentación en pantalla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Aspectos Económicos del Envejecimiento</vt:lpstr>
      <vt:lpstr>Sistemas de Pensiones y Seguridad Social</vt:lpstr>
      <vt:lpstr>Gastos en Salud</vt:lpstr>
      <vt:lpstr>Mercado Laboral</vt:lpstr>
      <vt:lpstr>Consumo y Ahorro</vt:lpstr>
      <vt:lpstr>Desigualdad Económica</vt:lpstr>
      <vt:lpstr>Políticas Públicas</vt:lpstr>
      <vt:lpstr>Impacto en el Crecimiento Económico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Jorge Enrique Bracamontes Grajeda</cp:lastModifiedBy>
  <cp:revision>2</cp:revision>
  <dcterms:created xsi:type="dcterms:W3CDTF">2013-01-27T09:14:16Z</dcterms:created>
  <dcterms:modified xsi:type="dcterms:W3CDTF">2024-08-10T19:06:20Z</dcterms:modified>
  <cp:category/>
</cp:coreProperties>
</file>