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2C"/>
    <a:srgbClr val="040D40"/>
    <a:srgbClr val="000E31"/>
    <a:srgbClr val="000511"/>
    <a:srgbClr val="001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346BC-A74D-744F-91AA-7A194035AAEC}" v="3" dt="2020-04-18T14:19:02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C50F0-26F1-904D-9496-DAF85D05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el plan de análisis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076086B-9206-CA4D-8F53-E8EB22DABED1}"/>
              </a:ext>
            </a:extLst>
          </p:cNvPr>
          <p:cNvSpPr/>
          <p:nvPr/>
        </p:nvSpPr>
        <p:spPr>
          <a:xfrm>
            <a:off x="420130" y="0"/>
            <a:ext cx="1977081" cy="7129849"/>
          </a:xfrm>
          <a:prstGeom prst="rect">
            <a:avLst/>
          </a:prstGeom>
          <a:solidFill>
            <a:srgbClr val="001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DF0C3E-D9C4-2446-95B3-5C62A7F4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2625829"/>
            <a:ext cx="1977081" cy="16063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A62837-2914-8643-87F7-F38AC8E9AF85}"/>
              </a:ext>
            </a:extLst>
          </p:cNvPr>
          <p:cNvSpPr/>
          <p:nvPr/>
        </p:nvSpPr>
        <p:spPr>
          <a:xfrm>
            <a:off x="9579205" y="-149636"/>
            <a:ext cx="1977081" cy="7129849"/>
          </a:xfrm>
          <a:prstGeom prst="rect">
            <a:avLst/>
          </a:prstGeom>
          <a:solidFill>
            <a:srgbClr val="0017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DOCTORADO EN CIENCIAS DE LA EDUCACIÓN</a:t>
            </a:r>
          </a:p>
        </p:txBody>
      </p:sp>
    </p:spTree>
    <p:extLst>
      <p:ext uri="{BB962C8B-B14F-4D97-AF65-F5344CB8AC3E}">
        <p14:creationId xmlns:p14="http://schemas.microsoft.com/office/powerpoint/2010/main" val="6329309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889</TotalTime>
  <Words>10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Berlín</vt:lpstr>
      <vt:lpstr>el plan de análisis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Bracamontes Grajeda</dc:creator>
  <cp:lastModifiedBy>Jorge Enrique Bracamontes Grajeda</cp:lastModifiedBy>
  <cp:revision>4</cp:revision>
  <dcterms:created xsi:type="dcterms:W3CDTF">2020-04-18T04:09:34Z</dcterms:created>
  <dcterms:modified xsi:type="dcterms:W3CDTF">2020-04-18T18:59:32Z</dcterms:modified>
</cp:coreProperties>
</file>