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72F93-F1F8-47F7-9EAE-6DCD3F1F3FC3}" v="76" dt="2020-12-11T22:58:39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Bhagat" userId="69041b196f34060a" providerId="LiveId" clId="{F8972F93-F1F8-47F7-9EAE-6DCD3F1F3FC3}"/>
    <pc:docChg chg="undo custSel mod addSld delSld modSld sldOrd modMainMaster">
      <pc:chgData name="Jayesh Bhagat" userId="69041b196f34060a" providerId="LiveId" clId="{F8972F93-F1F8-47F7-9EAE-6DCD3F1F3FC3}" dt="2020-12-11T23:04:52.191" v="4962" actId="14100"/>
      <pc:docMkLst>
        <pc:docMk/>
      </pc:docMkLst>
      <pc:sldChg chg="modSp mod">
        <pc:chgData name="Jayesh Bhagat" userId="69041b196f34060a" providerId="LiveId" clId="{F8972F93-F1F8-47F7-9EAE-6DCD3F1F3FC3}" dt="2020-11-25T00:25:35.828" v="376" actId="113"/>
        <pc:sldMkLst>
          <pc:docMk/>
          <pc:sldMk cId="2763038222" sldId="256"/>
        </pc:sldMkLst>
        <pc:spChg chg="mod">
          <ac:chgData name="Jayesh Bhagat" userId="69041b196f34060a" providerId="LiveId" clId="{F8972F93-F1F8-47F7-9EAE-6DCD3F1F3FC3}" dt="2020-11-25T00:25:35.828" v="376" actId="113"/>
          <ac:spMkLst>
            <pc:docMk/>
            <pc:sldMk cId="2763038222" sldId="256"/>
            <ac:spMk id="2" creationId="{F452367D-0BC9-4DDF-A40F-DE68425AE87B}"/>
          </ac:spMkLst>
        </pc:spChg>
        <pc:spChg chg="mod">
          <ac:chgData name="Jayesh Bhagat" userId="69041b196f34060a" providerId="LiveId" clId="{F8972F93-F1F8-47F7-9EAE-6DCD3F1F3FC3}" dt="2020-11-25T00:24:24.757" v="356"/>
          <ac:spMkLst>
            <pc:docMk/>
            <pc:sldMk cId="2763038222" sldId="256"/>
            <ac:spMk id="3" creationId="{3BCD0CB2-C4F9-48C4-8B1A-3C08A453968C}"/>
          </ac:spMkLst>
        </pc:spChg>
      </pc:sldChg>
      <pc:sldChg chg="addSp delSp modSp new mod chgLayout">
        <pc:chgData name="Jayesh Bhagat" userId="69041b196f34060a" providerId="LiveId" clId="{F8972F93-F1F8-47F7-9EAE-6DCD3F1F3FC3}" dt="2020-11-30T01:27:18.782" v="2832" actId="313"/>
        <pc:sldMkLst>
          <pc:docMk/>
          <pc:sldMk cId="636642030" sldId="257"/>
        </pc:sldMkLst>
        <pc:spChg chg="del">
          <ac:chgData name="Jayesh Bhagat" userId="69041b196f34060a" providerId="LiveId" clId="{F8972F93-F1F8-47F7-9EAE-6DCD3F1F3FC3}" dt="2020-11-25T00:00:08.429" v="1" actId="700"/>
          <ac:spMkLst>
            <pc:docMk/>
            <pc:sldMk cId="636642030" sldId="257"/>
            <ac:spMk id="2" creationId="{DEFC881B-3020-4D2B-9F33-F4D5A3148277}"/>
          </ac:spMkLst>
        </pc:spChg>
        <pc:spChg chg="del">
          <ac:chgData name="Jayesh Bhagat" userId="69041b196f34060a" providerId="LiveId" clId="{F8972F93-F1F8-47F7-9EAE-6DCD3F1F3FC3}" dt="2020-11-25T00:00:08.429" v="1" actId="700"/>
          <ac:spMkLst>
            <pc:docMk/>
            <pc:sldMk cId="636642030" sldId="257"/>
            <ac:spMk id="3" creationId="{5C8426FF-27BD-4A27-9EDB-5D7F33159A40}"/>
          </ac:spMkLst>
        </pc:spChg>
        <pc:spChg chg="add mod ord">
          <ac:chgData name="Jayesh Bhagat" userId="69041b196f34060a" providerId="LiveId" clId="{F8972F93-F1F8-47F7-9EAE-6DCD3F1F3FC3}" dt="2020-11-25T01:33:49.417" v="1677" actId="27636"/>
          <ac:spMkLst>
            <pc:docMk/>
            <pc:sldMk cId="636642030" sldId="257"/>
            <ac:spMk id="4" creationId="{2E222205-50CE-4981-A284-6085AF07B7FE}"/>
          </ac:spMkLst>
        </pc:spChg>
        <pc:spChg chg="add mod ord">
          <ac:chgData name="Jayesh Bhagat" userId="69041b196f34060a" providerId="LiveId" clId="{F8972F93-F1F8-47F7-9EAE-6DCD3F1F3FC3}" dt="2020-11-30T01:27:18.782" v="2832" actId="313"/>
          <ac:spMkLst>
            <pc:docMk/>
            <pc:sldMk cId="636642030" sldId="257"/>
            <ac:spMk id="5" creationId="{D10828F3-4434-4B12-8EF3-201C59A8DB16}"/>
          </ac:spMkLst>
        </pc:spChg>
      </pc:sldChg>
      <pc:sldChg chg="addSp delSp modSp add mod setBg">
        <pc:chgData name="Jayesh Bhagat" userId="69041b196f34060a" providerId="LiveId" clId="{F8972F93-F1F8-47F7-9EAE-6DCD3F1F3FC3}" dt="2020-12-11T22:56:23.902" v="4732" actId="20577"/>
        <pc:sldMkLst>
          <pc:docMk/>
          <pc:sldMk cId="2474330748" sldId="258"/>
        </pc:sldMkLst>
        <pc:spChg chg="mod">
          <ac:chgData name="Jayesh Bhagat" userId="69041b196f34060a" providerId="LiveId" clId="{F8972F93-F1F8-47F7-9EAE-6DCD3F1F3FC3}" dt="2020-11-25T01:33:49.421" v="1678" actId="27636"/>
          <ac:spMkLst>
            <pc:docMk/>
            <pc:sldMk cId="2474330748" sldId="258"/>
            <ac:spMk id="4" creationId="{2E222205-50CE-4981-A284-6085AF07B7FE}"/>
          </ac:spMkLst>
        </pc:spChg>
        <pc:spChg chg="mod">
          <ac:chgData name="Jayesh Bhagat" userId="69041b196f34060a" providerId="LiveId" clId="{F8972F93-F1F8-47F7-9EAE-6DCD3F1F3FC3}" dt="2020-12-11T22:56:23.902" v="4732" actId="20577"/>
          <ac:spMkLst>
            <pc:docMk/>
            <pc:sldMk cId="2474330748" sldId="258"/>
            <ac:spMk id="5" creationId="{D10828F3-4434-4B12-8EF3-201C59A8DB16}"/>
          </ac:spMkLst>
        </pc:spChg>
        <pc:spChg chg="add del">
          <ac:chgData name="Jayesh Bhagat" userId="69041b196f34060a" providerId="LiveId" clId="{F8972F93-F1F8-47F7-9EAE-6DCD3F1F3FC3}" dt="2020-11-25T00:24:58.440" v="358" actId="26606"/>
          <ac:spMkLst>
            <pc:docMk/>
            <pc:sldMk cId="2474330748" sldId="258"/>
            <ac:spMk id="10" creationId="{C475749F-F487-4EFB-ABC7-C1359590EB76}"/>
          </ac:spMkLst>
        </pc:spChg>
        <pc:spChg chg="add del">
          <ac:chgData name="Jayesh Bhagat" userId="69041b196f34060a" providerId="LiveId" clId="{F8972F93-F1F8-47F7-9EAE-6DCD3F1F3FC3}" dt="2020-11-25T00:24:58.440" v="358" actId="26606"/>
          <ac:spMkLst>
            <pc:docMk/>
            <pc:sldMk cId="2474330748" sldId="258"/>
            <ac:spMk id="12" creationId="{F6285A5F-6712-47A0-8A11-F0DFF60D0D20}"/>
          </ac:spMkLst>
        </pc:spChg>
        <pc:spChg chg="add del">
          <ac:chgData name="Jayesh Bhagat" userId="69041b196f34060a" providerId="LiveId" clId="{F8972F93-F1F8-47F7-9EAE-6DCD3F1F3FC3}" dt="2020-11-25T00:24:58.440" v="358" actId="26606"/>
          <ac:spMkLst>
            <pc:docMk/>
            <pc:sldMk cId="2474330748" sldId="258"/>
            <ac:spMk id="14" creationId="{FA6F8ABB-6C5D-4349-9E1B-198D1ABFA804}"/>
          </ac:spMkLst>
        </pc:spChg>
        <pc:spChg chg="add del">
          <ac:chgData name="Jayesh Bhagat" userId="69041b196f34060a" providerId="LiveId" clId="{F8972F93-F1F8-47F7-9EAE-6DCD3F1F3FC3}" dt="2020-11-25T00:24:58.440" v="358" actId="26606"/>
          <ac:spMkLst>
            <pc:docMk/>
            <pc:sldMk cId="2474330748" sldId="258"/>
            <ac:spMk id="16" creationId="{B971ABA8-4CDB-4EEE-8C48-AA4FDB650782}"/>
          </ac:spMkLst>
        </pc:spChg>
        <pc:grpChg chg="add del">
          <ac:chgData name="Jayesh Bhagat" userId="69041b196f34060a" providerId="LiveId" clId="{F8972F93-F1F8-47F7-9EAE-6DCD3F1F3FC3}" dt="2020-11-25T00:24:58.440" v="358" actId="26606"/>
          <ac:grpSpMkLst>
            <pc:docMk/>
            <pc:sldMk cId="2474330748" sldId="258"/>
            <ac:grpSpMk id="18" creationId="{DAD463E1-6621-44B4-A995-C70A4631D388}"/>
          </ac:grpSpMkLst>
        </pc:grpChg>
      </pc:sldChg>
      <pc:sldChg chg="addSp delSp modSp add mod modClrScheme chgLayout">
        <pc:chgData name="Jayesh Bhagat" userId="69041b196f34060a" providerId="LiveId" clId="{F8972F93-F1F8-47F7-9EAE-6DCD3F1F3FC3}" dt="2020-11-30T03:04:20.946" v="3506" actId="20577"/>
        <pc:sldMkLst>
          <pc:docMk/>
          <pc:sldMk cId="1410848170" sldId="259"/>
        </pc:sldMkLst>
        <pc:spChg chg="add del">
          <ac:chgData name="Jayesh Bhagat" userId="69041b196f34060a" providerId="LiveId" clId="{F8972F93-F1F8-47F7-9EAE-6DCD3F1F3FC3}" dt="2020-11-25T00:10:55.848" v="224"/>
          <ac:spMkLst>
            <pc:docMk/>
            <pc:sldMk cId="1410848170" sldId="259"/>
            <ac:spMk id="2" creationId="{932142A2-4AA1-416F-8996-BC4B120AA66E}"/>
          </ac:spMkLst>
        </pc:spChg>
        <pc:spChg chg="add del mod">
          <ac:chgData name="Jayesh Bhagat" userId="69041b196f34060a" providerId="LiveId" clId="{F8972F93-F1F8-47F7-9EAE-6DCD3F1F3FC3}" dt="2020-11-25T00:10:55.317" v="223"/>
          <ac:spMkLst>
            <pc:docMk/>
            <pc:sldMk cId="1410848170" sldId="259"/>
            <ac:spMk id="3" creationId="{2F90E07A-135F-41F9-AF65-98EB7F0C67B6}"/>
          </ac:spMkLst>
        </pc:spChg>
        <pc:spChg chg="add del mod">
          <ac:chgData name="Jayesh Bhagat" userId="69041b196f34060a" providerId="LiveId" clId="{F8972F93-F1F8-47F7-9EAE-6DCD3F1F3FC3}" dt="2020-11-30T03:03:57.297" v="3490" actId="478"/>
          <ac:spMkLst>
            <pc:docMk/>
            <pc:sldMk cId="1410848170" sldId="259"/>
            <ac:spMk id="3" creationId="{CEFBD52F-FBD8-43F9-B38C-B295F6C8F740}"/>
          </ac:spMkLst>
        </pc:spChg>
        <pc:spChg chg="mod ord">
          <ac:chgData name="Jayesh Bhagat" userId="69041b196f34060a" providerId="LiveId" clId="{F8972F93-F1F8-47F7-9EAE-6DCD3F1F3FC3}" dt="2020-11-29T21:55:21.192" v="1699" actId="1076"/>
          <ac:spMkLst>
            <pc:docMk/>
            <pc:sldMk cId="1410848170" sldId="259"/>
            <ac:spMk id="4" creationId="{2E222205-50CE-4981-A284-6085AF07B7FE}"/>
          </ac:spMkLst>
        </pc:spChg>
        <pc:spChg chg="mod ord">
          <ac:chgData name="Jayesh Bhagat" userId="69041b196f34060a" providerId="LiveId" clId="{F8972F93-F1F8-47F7-9EAE-6DCD3F1F3FC3}" dt="2020-11-30T03:02:28.942" v="3484" actId="2710"/>
          <ac:spMkLst>
            <pc:docMk/>
            <pc:sldMk cId="1410848170" sldId="259"/>
            <ac:spMk id="5" creationId="{D10828F3-4434-4B12-8EF3-201C59A8DB16}"/>
          </ac:spMkLst>
        </pc:spChg>
        <pc:spChg chg="add del">
          <ac:chgData name="Jayesh Bhagat" userId="69041b196f34060a" providerId="LiveId" clId="{F8972F93-F1F8-47F7-9EAE-6DCD3F1F3FC3}" dt="2020-11-25T00:10:58.265" v="226"/>
          <ac:spMkLst>
            <pc:docMk/>
            <pc:sldMk cId="1410848170" sldId="259"/>
            <ac:spMk id="6" creationId="{7CFC1ECB-D843-4B09-9DDC-112E42FCDAC5}"/>
          </ac:spMkLst>
        </pc:spChg>
        <pc:spChg chg="add del">
          <ac:chgData name="Jayesh Bhagat" userId="69041b196f34060a" providerId="LiveId" clId="{F8972F93-F1F8-47F7-9EAE-6DCD3F1F3FC3}" dt="2020-11-25T00:27:13.788" v="460"/>
          <ac:spMkLst>
            <pc:docMk/>
            <pc:sldMk cId="1410848170" sldId="259"/>
            <ac:spMk id="7" creationId="{F1AEF55E-5877-4F27-84C9-68C4D9AE74A3}"/>
          </ac:spMkLst>
        </pc:spChg>
        <pc:spChg chg="add del mod ord">
          <ac:chgData name="Jayesh Bhagat" userId="69041b196f34060a" providerId="LiveId" clId="{F8972F93-F1F8-47F7-9EAE-6DCD3F1F3FC3}" dt="2020-11-30T03:03:53.844" v="3489" actId="478"/>
          <ac:spMkLst>
            <pc:docMk/>
            <pc:sldMk cId="1410848170" sldId="259"/>
            <ac:spMk id="8" creationId="{0A575ED5-BBEE-4BF6-9E0F-A00BF1C50CBA}"/>
          </ac:spMkLst>
        </pc:spChg>
        <pc:spChg chg="add del mod">
          <ac:chgData name="Jayesh Bhagat" userId="69041b196f34060a" providerId="LiveId" clId="{F8972F93-F1F8-47F7-9EAE-6DCD3F1F3FC3}" dt="2020-11-29T21:54:03.107" v="1698" actId="478"/>
          <ac:spMkLst>
            <pc:docMk/>
            <pc:sldMk cId="1410848170" sldId="259"/>
            <ac:spMk id="9" creationId="{4390B55E-75C2-4251-9ECF-7537857A3FAA}"/>
          </ac:spMkLst>
        </pc:spChg>
        <pc:spChg chg="add mod">
          <ac:chgData name="Jayesh Bhagat" userId="69041b196f34060a" providerId="LiveId" clId="{F8972F93-F1F8-47F7-9EAE-6DCD3F1F3FC3}" dt="2020-11-30T03:04:20.946" v="3506" actId="20577"/>
          <ac:spMkLst>
            <pc:docMk/>
            <pc:sldMk cId="1410848170" sldId="259"/>
            <ac:spMk id="10" creationId="{376F65F3-A596-465A-B40B-06A730967FCC}"/>
          </ac:spMkLst>
        </pc:spChg>
      </pc:sldChg>
      <pc:sldChg chg="addSp delSp modSp add mod ord modClrScheme chgLayout">
        <pc:chgData name="Jayesh Bhagat" userId="69041b196f34060a" providerId="LiveId" clId="{F8972F93-F1F8-47F7-9EAE-6DCD3F1F3FC3}" dt="2020-12-11T02:18:02.772" v="3815" actId="20577"/>
        <pc:sldMkLst>
          <pc:docMk/>
          <pc:sldMk cId="3433326872" sldId="260"/>
        </pc:sldMkLst>
        <pc:spChg chg="add mod ord">
          <ac:chgData name="Jayesh Bhagat" userId="69041b196f34060a" providerId="LiveId" clId="{F8972F93-F1F8-47F7-9EAE-6DCD3F1F3FC3}" dt="2020-11-30T01:58:04.010" v="3259" actId="20577"/>
          <ac:spMkLst>
            <pc:docMk/>
            <pc:sldMk cId="3433326872" sldId="260"/>
            <ac:spMk id="2" creationId="{F4DED249-4953-4D4C-9930-60BB82FA7A46}"/>
          </ac:spMkLst>
        </pc:spChg>
        <pc:spChg chg="add mod ord">
          <ac:chgData name="Jayesh Bhagat" userId="69041b196f34060a" providerId="LiveId" clId="{F8972F93-F1F8-47F7-9EAE-6DCD3F1F3FC3}" dt="2020-11-30T01:58:09.602" v="3266" actId="20577"/>
          <ac:spMkLst>
            <pc:docMk/>
            <pc:sldMk cId="3433326872" sldId="260"/>
            <ac:spMk id="3" creationId="{759324D5-037B-4DA5-9EFD-12D286378D0E}"/>
          </ac:spMkLst>
        </pc:spChg>
        <pc:spChg chg="mod ord">
          <ac:chgData name="Jayesh Bhagat" userId="69041b196f34060a" providerId="LiveId" clId="{F8972F93-F1F8-47F7-9EAE-6DCD3F1F3FC3}" dt="2020-12-11T02:18:02.772" v="3815" actId="20577"/>
          <ac:spMkLst>
            <pc:docMk/>
            <pc:sldMk cId="3433326872" sldId="260"/>
            <ac:spMk id="4" creationId="{2E222205-50CE-4981-A284-6085AF07B7FE}"/>
          </ac:spMkLst>
        </pc:spChg>
        <pc:spChg chg="del mod ord">
          <ac:chgData name="Jayesh Bhagat" userId="69041b196f34060a" providerId="LiveId" clId="{F8972F93-F1F8-47F7-9EAE-6DCD3F1F3FC3}" dt="2020-11-30T01:58:13.812" v="3267" actId="478"/>
          <ac:spMkLst>
            <pc:docMk/>
            <pc:sldMk cId="3433326872" sldId="260"/>
            <ac:spMk id="5" creationId="{D10828F3-4434-4B12-8EF3-201C59A8DB16}"/>
          </ac:spMkLst>
        </pc:spChg>
        <pc:spChg chg="add del mod ord">
          <ac:chgData name="Jayesh Bhagat" userId="69041b196f34060a" providerId="LiveId" clId="{F8972F93-F1F8-47F7-9EAE-6DCD3F1F3FC3}" dt="2020-11-30T01:58:14.325" v="3268" actId="478"/>
          <ac:spMkLst>
            <pc:docMk/>
            <pc:sldMk cId="3433326872" sldId="260"/>
            <ac:spMk id="6" creationId="{6E556B1E-D16A-49F6-8B77-B0859397EAB4}"/>
          </ac:spMkLst>
        </pc:spChg>
        <pc:spChg chg="add del mod">
          <ac:chgData name="Jayesh Bhagat" userId="69041b196f34060a" providerId="LiveId" clId="{F8972F93-F1F8-47F7-9EAE-6DCD3F1F3FC3}" dt="2020-11-30T01:41:30.219" v="3015" actId="478"/>
          <ac:spMkLst>
            <pc:docMk/>
            <pc:sldMk cId="3433326872" sldId="260"/>
            <ac:spMk id="11" creationId="{CD589E8C-F8B0-444B-9C46-1467E0293C84}"/>
          </ac:spMkLst>
        </pc:spChg>
        <pc:spChg chg="add del mod">
          <ac:chgData name="Jayesh Bhagat" userId="69041b196f34060a" providerId="LiveId" clId="{F8972F93-F1F8-47F7-9EAE-6DCD3F1F3FC3}" dt="2020-11-30T01:41:31.428" v="3016" actId="478"/>
          <ac:spMkLst>
            <pc:docMk/>
            <pc:sldMk cId="3433326872" sldId="260"/>
            <ac:spMk id="12" creationId="{7463C30D-2A0C-4A83-969B-459FCE53A26D}"/>
          </ac:spMkLst>
        </pc:spChg>
        <pc:spChg chg="add del mod">
          <ac:chgData name="Jayesh Bhagat" userId="69041b196f34060a" providerId="LiveId" clId="{F8972F93-F1F8-47F7-9EAE-6DCD3F1F3FC3}" dt="2020-11-30T01:41:35.514" v="3018" actId="478"/>
          <ac:spMkLst>
            <pc:docMk/>
            <pc:sldMk cId="3433326872" sldId="260"/>
            <ac:spMk id="13" creationId="{B985E668-2359-4B25-B1E0-7A92709CF490}"/>
          </ac:spMkLst>
        </pc:spChg>
        <pc:spChg chg="add del mod">
          <ac:chgData name="Jayesh Bhagat" userId="69041b196f34060a" providerId="LiveId" clId="{F8972F93-F1F8-47F7-9EAE-6DCD3F1F3FC3}" dt="2020-11-30T01:41:33.475" v="3017" actId="478"/>
          <ac:spMkLst>
            <pc:docMk/>
            <pc:sldMk cId="3433326872" sldId="260"/>
            <ac:spMk id="14" creationId="{32252E90-B3FA-4A15-990C-AB7A89FCD315}"/>
          </ac:spMkLst>
        </pc:spChg>
        <pc:spChg chg="add del mod">
          <ac:chgData name="Jayesh Bhagat" userId="69041b196f34060a" providerId="LiveId" clId="{F8972F93-F1F8-47F7-9EAE-6DCD3F1F3FC3}" dt="2020-11-30T01:58:16.426" v="3269" actId="478"/>
          <ac:spMkLst>
            <pc:docMk/>
            <pc:sldMk cId="3433326872" sldId="260"/>
            <ac:spMk id="20" creationId="{3BD837F8-5503-4346-8332-51D872F7C5DD}"/>
          </ac:spMkLst>
        </pc:spChg>
        <pc:spChg chg="add del mod">
          <ac:chgData name="Jayesh Bhagat" userId="69041b196f34060a" providerId="LiveId" clId="{F8972F93-F1F8-47F7-9EAE-6DCD3F1F3FC3}" dt="2020-11-30T01:58:16.971" v="3270" actId="478"/>
          <ac:spMkLst>
            <pc:docMk/>
            <pc:sldMk cId="3433326872" sldId="260"/>
            <ac:spMk id="22" creationId="{10B9C5E8-0C14-4ECB-8D50-302A57CA328C}"/>
          </ac:spMkLst>
        </pc:spChg>
        <pc:picChg chg="add del mod">
          <ac:chgData name="Jayesh Bhagat" userId="69041b196f34060a" providerId="LiveId" clId="{F8972F93-F1F8-47F7-9EAE-6DCD3F1F3FC3}" dt="2020-11-30T00:28:42.989" v="2142" actId="478"/>
          <ac:picMkLst>
            <pc:docMk/>
            <pc:sldMk cId="3433326872" sldId="260"/>
            <ac:picMk id="8" creationId="{1C33361E-1FDB-4292-BF98-0A799D90D0BB}"/>
          </ac:picMkLst>
        </pc:picChg>
        <pc:picChg chg="add del mod">
          <ac:chgData name="Jayesh Bhagat" userId="69041b196f34060a" providerId="LiveId" clId="{F8972F93-F1F8-47F7-9EAE-6DCD3F1F3FC3}" dt="2020-11-30T00:28:47.076" v="2143" actId="478"/>
          <ac:picMkLst>
            <pc:docMk/>
            <pc:sldMk cId="3433326872" sldId="260"/>
            <ac:picMk id="10" creationId="{FBD18CA8-7F28-4CE1-88D9-CF739ECD791D}"/>
          </ac:picMkLst>
        </pc:picChg>
        <pc:picChg chg="add mod">
          <ac:chgData name="Jayesh Bhagat" userId="69041b196f34060a" providerId="LiveId" clId="{F8972F93-F1F8-47F7-9EAE-6DCD3F1F3FC3}" dt="2020-11-30T01:58:20.861" v="3272" actId="1076"/>
          <ac:picMkLst>
            <pc:docMk/>
            <pc:sldMk cId="3433326872" sldId="260"/>
            <ac:picMk id="16" creationId="{753C1356-36D5-494D-91E3-2FCA74772436}"/>
          </ac:picMkLst>
        </pc:picChg>
        <pc:picChg chg="add mod">
          <ac:chgData name="Jayesh Bhagat" userId="69041b196f34060a" providerId="LiveId" clId="{F8972F93-F1F8-47F7-9EAE-6DCD3F1F3FC3}" dt="2020-11-30T01:58:18.655" v="3271" actId="1076"/>
          <ac:picMkLst>
            <pc:docMk/>
            <pc:sldMk cId="3433326872" sldId="260"/>
            <ac:picMk id="18" creationId="{1A807539-037A-403C-9440-D26A9C953974}"/>
          </ac:picMkLst>
        </pc:picChg>
      </pc:sldChg>
      <pc:sldChg chg="addSp delSp modSp add mod ord modClrScheme chgLayout">
        <pc:chgData name="Jayesh Bhagat" userId="69041b196f34060a" providerId="LiveId" clId="{F8972F93-F1F8-47F7-9EAE-6DCD3F1F3FC3}" dt="2020-12-11T22:42:15.646" v="4192" actId="1076"/>
        <pc:sldMkLst>
          <pc:docMk/>
          <pc:sldMk cId="3898435029" sldId="261"/>
        </pc:sldMkLst>
        <pc:spChg chg="mod ord">
          <ac:chgData name="Jayesh Bhagat" userId="69041b196f34060a" providerId="LiveId" clId="{F8972F93-F1F8-47F7-9EAE-6DCD3F1F3FC3}" dt="2020-11-30T01:36:13.383" v="2842" actId="700"/>
          <ac:spMkLst>
            <pc:docMk/>
            <pc:sldMk cId="3898435029" sldId="261"/>
            <ac:spMk id="4" creationId="{2E222205-50CE-4981-A284-6085AF07B7FE}"/>
          </ac:spMkLst>
        </pc:spChg>
        <pc:spChg chg="add del mod">
          <ac:chgData name="Jayesh Bhagat" userId="69041b196f34060a" providerId="LiveId" clId="{F8972F93-F1F8-47F7-9EAE-6DCD3F1F3FC3}" dt="2020-12-11T01:58:23.636" v="3663" actId="478"/>
          <ac:spMkLst>
            <pc:docMk/>
            <pc:sldMk cId="3898435029" sldId="261"/>
            <ac:spMk id="5" creationId="{5C026E60-58E6-4A30-8FFE-786016491B4D}"/>
          </ac:spMkLst>
        </pc:spChg>
        <pc:spChg chg="del mod">
          <ac:chgData name="Jayesh Bhagat" userId="69041b196f34060a" providerId="LiveId" clId="{F8972F93-F1F8-47F7-9EAE-6DCD3F1F3FC3}" dt="2020-11-30T01:36:07.874" v="2840" actId="22"/>
          <ac:spMkLst>
            <pc:docMk/>
            <pc:sldMk cId="3898435029" sldId="261"/>
            <ac:spMk id="5" creationId="{D10828F3-4434-4B12-8EF3-201C59A8DB16}"/>
          </ac:spMkLst>
        </pc:spChg>
        <pc:spChg chg="add del mod ord">
          <ac:chgData name="Jayesh Bhagat" userId="69041b196f34060a" providerId="LiveId" clId="{F8972F93-F1F8-47F7-9EAE-6DCD3F1F3FC3}" dt="2020-11-30T01:36:23.754" v="2844" actId="478"/>
          <ac:spMkLst>
            <pc:docMk/>
            <pc:sldMk cId="3898435029" sldId="261"/>
            <ac:spMk id="6" creationId="{46B105BF-4706-4559-BC4A-3C34FEB5FA28}"/>
          </ac:spMkLst>
        </pc:spChg>
        <pc:spChg chg="add del">
          <ac:chgData name="Jayesh Bhagat" userId="69041b196f34060a" providerId="LiveId" clId="{F8972F93-F1F8-47F7-9EAE-6DCD3F1F3FC3}" dt="2020-11-30T01:54:19.789" v="3100" actId="11529"/>
          <ac:spMkLst>
            <pc:docMk/>
            <pc:sldMk cId="3898435029" sldId="261"/>
            <ac:spMk id="11" creationId="{8C017B7B-9D11-4362-A526-E5BFFF15DF3F}"/>
          </ac:spMkLst>
        </pc:spChg>
        <pc:spChg chg="add mod">
          <ac:chgData name="Jayesh Bhagat" userId="69041b196f34060a" providerId="LiveId" clId="{F8972F93-F1F8-47F7-9EAE-6DCD3F1F3FC3}" dt="2020-12-11T22:39:56.251" v="3982" actId="14100"/>
          <ac:spMkLst>
            <pc:docMk/>
            <pc:sldMk cId="3898435029" sldId="261"/>
            <ac:spMk id="12" creationId="{EE957D35-9C01-4C0E-ADEA-15B181B1DB0B}"/>
          </ac:spMkLst>
        </pc:spChg>
        <pc:spChg chg="add mod">
          <ac:chgData name="Jayesh Bhagat" userId="69041b196f34060a" providerId="LiveId" clId="{F8972F93-F1F8-47F7-9EAE-6DCD3F1F3FC3}" dt="2020-12-11T22:42:15.646" v="4192" actId="1076"/>
          <ac:spMkLst>
            <pc:docMk/>
            <pc:sldMk cId="3898435029" sldId="261"/>
            <ac:spMk id="13" creationId="{4C10271E-8E67-41DC-BD8B-83979538EF3E}"/>
          </ac:spMkLst>
        </pc:spChg>
        <pc:graphicFrameChg chg="add del mod modGraphic">
          <ac:chgData name="Jayesh Bhagat" userId="69041b196f34060a" providerId="LiveId" clId="{F8972F93-F1F8-47F7-9EAE-6DCD3F1F3FC3}" dt="2020-12-11T02:02:03.165" v="3773" actId="478"/>
          <ac:graphicFrameMkLst>
            <pc:docMk/>
            <pc:sldMk cId="3898435029" sldId="261"/>
            <ac:graphicFrameMk id="9" creationId="{B04A4DB7-4A69-43A0-8DE9-B298AB28C0E3}"/>
          </ac:graphicFrameMkLst>
        </pc:graphicFrameChg>
        <pc:graphicFrameChg chg="add del mod modGraphic">
          <ac:chgData name="Jayesh Bhagat" userId="69041b196f34060a" providerId="LiveId" clId="{F8972F93-F1F8-47F7-9EAE-6DCD3F1F3FC3}" dt="2020-12-11T22:39:12.261" v="3964" actId="478"/>
          <ac:graphicFrameMkLst>
            <pc:docMk/>
            <pc:sldMk cId="3898435029" sldId="261"/>
            <ac:graphicFrameMk id="10" creationId="{5AE20910-762C-4E2D-9EFA-E5905D6299D7}"/>
          </ac:graphicFrameMkLst>
        </pc:graphicFrameChg>
        <pc:graphicFrameChg chg="add mod modGraphic">
          <ac:chgData name="Jayesh Bhagat" userId="69041b196f34060a" providerId="LiveId" clId="{F8972F93-F1F8-47F7-9EAE-6DCD3F1F3FC3}" dt="2020-12-11T22:39:42.111" v="3970" actId="13926"/>
          <ac:graphicFrameMkLst>
            <pc:docMk/>
            <pc:sldMk cId="3898435029" sldId="261"/>
            <ac:graphicFrameMk id="15" creationId="{6F21AD2C-A1E0-4374-AE57-8C8752A2C8C6}"/>
          </ac:graphicFrameMkLst>
        </pc:graphicFrameChg>
        <pc:graphicFrameChg chg="add mod modGraphic">
          <ac:chgData name="Jayesh Bhagat" userId="69041b196f34060a" providerId="LiveId" clId="{F8972F93-F1F8-47F7-9EAE-6DCD3F1F3FC3}" dt="2020-12-11T22:39:45.570" v="3971" actId="13926"/>
          <ac:graphicFrameMkLst>
            <pc:docMk/>
            <pc:sldMk cId="3898435029" sldId="261"/>
            <ac:graphicFrameMk id="22" creationId="{EF08BA06-D198-453F-881C-98C8F66D7533}"/>
          </ac:graphicFrameMkLst>
        </pc:graphicFrameChg>
        <pc:picChg chg="add del mod ord">
          <ac:chgData name="Jayesh Bhagat" userId="69041b196f34060a" providerId="LiveId" clId="{F8972F93-F1F8-47F7-9EAE-6DCD3F1F3FC3}" dt="2020-12-11T01:58:08.431" v="3654" actId="478"/>
          <ac:picMkLst>
            <pc:docMk/>
            <pc:sldMk cId="3898435029" sldId="261"/>
            <ac:picMk id="3" creationId="{394732A7-EF3F-447F-BAD0-62CEE5102ADD}"/>
          </ac:picMkLst>
        </pc:picChg>
        <pc:picChg chg="add del mod">
          <ac:chgData name="Jayesh Bhagat" userId="69041b196f34060a" providerId="LiveId" clId="{F8972F93-F1F8-47F7-9EAE-6DCD3F1F3FC3}" dt="2020-12-11T22:30:00.180" v="3877" actId="478"/>
          <ac:picMkLst>
            <pc:docMk/>
            <pc:sldMk cId="3898435029" sldId="261"/>
            <ac:picMk id="7" creationId="{542308A6-82F0-496B-94BD-C0E745AA4322}"/>
          </ac:picMkLst>
        </pc:picChg>
        <pc:picChg chg="add del mod">
          <ac:chgData name="Jayesh Bhagat" userId="69041b196f34060a" providerId="LiveId" clId="{F8972F93-F1F8-47F7-9EAE-6DCD3F1F3FC3}" dt="2020-12-11T01:58:21.027" v="3662" actId="478"/>
          <ac:picMkLst>
            <pc:docMk/>
            <pc:sldMk cId="3898435029" sldId="261"/>
            <ac:picMk id="8" creationId="{89FC50C3-2D71-4FCD-A476-C30B5EB69BC2}"/>
          </ac:picMkLst>
        </pc:picChg>
        <pc:picChg chg="add del mod">
          <ac:chgData name="Jayesh Bhagat" userId="69041b196f34060a" providerId="LiveId" clId="{F8972F93-F1F8-47F7-9EAE-6DCD3F1F3FC3}" dt="2020-12-11T22:30:35.723" v="3886" actId="478"/>
          <ac:picMkLst>
            <pc:docMk/>
            <pc:sldMk cId="3898435029" sldId="261"/>
            <ac:picMk id="14" creationId="{1892DB50-6EF8-4E10-8D21-3AB9C8FE842F}"/>
          </ac:picMkLst>
        </pc:picChg>
        <pc:picChg chg="add del mod">
          <ac:chgData name="Jayesh Bhagat" userId="69041b196f34060a" providerId="LiveId" clId="{F8972F93-F1F8-47F7-9EAE-6DCD3F1F3FC3}" dt="2020-12-11T22:32:09.516" v="3907" actId="478"/>
          <ac:picMkLst>
            <pc:docMk/>
            <pc:sldMk cId="3898435029" sldId="261"/>
            <ac:picMk id="17" creationId="{472F1E9B-FF8C-4F53-B2A5-75D5F622AFB8}"/>
          </ac:picMkLst>
        </pc:picChg>
        <pc:picChg chg="add mod">
          <ac:chgData name="Jayesh Bhagat" userId="69041b196f34060a" providerId="LiveId" clId="{F8972F93-F1F8-47F7-9EAE-6DCD3F1F3FC3}" dt="2020-12-11T22:37:54.329" v="3931" actId="14100"/>
          <ac:picMkLst>
            <pc:docMk/>
            <pc:sldMk cId="3898435029" sldId="261"/>
            <ac:picMk id="19" creationId="{D5CAFCDA-9951-407B-B642-8DB621B76D8C}"/>
          </ac:picMkLst>
        </pc:picChg>
        <pc:picChg chg="add mod">
          <ac:chgData name="Jayesh Bhagat" userId="69041b196f34060a" providerId="LiveId" clId="{F8972F93-F1F8-47F7-9EAE-6DCD3F1F3FC3}" dt="2020-12-11T22:38:29.700" v="3938" actId="1076"/>
          <ac:picMkLst>
            <pc:docMk/>
            <pc:sldMk cId="3898435029" sldId="261"/>
            <ac:picMk id="21" creationId="{AFF21DEB-1B86-4924-BDA9-1BC80992DE6A}"/>
          </ac:picMkLst>
        </pc:picChg>
      </pc:sldChg>
      <pc:sldChg chg="modSp add mod">
        <pc:chgData name="Jayesh Bhagat" userId="69041b196f34060a" providerId="LiveId" clId="{F8972F93-F1F8-47F7-9EAE-6DCD3F1F3FC3}" dt="2020-12-11T22:42:33.759" v="4196" actId="313"/>
        <pc:sldMkLst>
          <pc:docMk/>
          <pc:sldMk cId="3059127090" sldId="262"/>
        </pc:sldMkLst>
        <pc:spChg chg="mod">
          <ac:chgData name="Jayesh Bhagat" userId="69041b196f34060a" providerId="LiveId" clId="{F8972F93-F1F8-47F7-9EAE-6DCD3F1F3FC3}" dt="2020-11-25T01:33:49.461" v="1684" actId="27636"/>
          <ac:spMkLst>
            <pc:docMk/>
            <pc:sldMk cId="3059127090" sldId="262"/>
            <ac:spMk id="4" creationId="{2E222205-50CE-4981-A284-6085AF07B7FE}"/>
          </ac:spMkLst>
        </pc:spChg>
        <pc:spChg chg="mod">
          <ac:chgData name="Jayesh Bhagat" userId="69041b196f34060a" providerId="LiveId" clId="{F8972F93-F1F8-47F7-9EAE-6DCD3F1F3FC3}" dt="2020-12-11T22:42:33.759" v="4196" actId="313"/>
          <ac:spMkLst>
            <pc:docMk/>
            <pc:sldMk cId="3059127090" sldId="262"/>
            <ac:spMk id="5" creationId="{D10828F3-4434-4B12-8EF3-201C59A8DB16}"/>
          </ac:spMkLst>
        </pc:spChg>
      </pc:sldChg>
      <pc:sldChg chg="addSp delSp modSp add mod modClrScheme chgLayout">
        <pc:chgData name="Jayesh Bhagat" userId="69041b196f34060a" providerId="LiveId" clId="{F8972F93-F1F8-47F7-9EAE-6DCD3F1F3FC3}" dt="2020-11-30T02:33:44.841" v="3392" actId="20577"/>
        <pc:sldMkLst>
          <pc:docMk/>
          <pc:sldMk cId="224087186" sldId="263"/>
        </pc:sldMkLst>
        <pc:spChg chg="add del mod">
          <ac:chgData name="Jayesh Bhagat" userId="69041b196f34060a" providerId="LiveId" clId="{F8972F93-F1F8-47F7-9EAE-6DCD3F1F3FC3}" dt="2020-11-25T00:40:40.539" v="1027"/>
          <ac:spMkLst>
            <pc:docMk/>
            <pc:sldMk cId="224087186" sldId="263"/>
            <ac:spMk id="2" creationId="{4B2B56A5-8CF2-40AF-A420-2C23C1415D81}"/>
          </ac:spMkLst>
        </pc:spChg>
        <pc:spChg chg="add del mod">
          <ac:chgData name="Jayesh Bhagat" userId="69041b196f34060a" providerId="LiveId" clId="{F8972F93-F1F8-47F7-9EAE-6DCD3F1F3FC3}" dt="2020-11-30T01:25:52.089" v="2805" actId="931"/>
          <ac:spMkLst>
            <pc:docMk/>
            <pc:sldMk cId="224087186" sldId="263"/>
            <ac:spMk id="2" creationId="{6747259D-787D-42B0-90F5-1ED423A5982B}"/>
          </ac:spMkLst>
        </pc:spChg>
        <pc:spChg chg="add del mod ord">
          <ac:chgData name="Jayesh Bhagat" userId="69041b196f34060a" providerId="LiveId" clId="{F8972F93-F1F8-47F7-9EAE-6DCD3F1F3FC3}" dt="2020-11-25T00:40:52.858" v="1029"/>
          <ac:spMkLst>
            <pc:docMk/>
            <pc:sldMk cId="224087186" sldId="263"/>
            <ac:spMk id="3" creationId="{C7AE1547-E078-4EF6-8229-F0B28902377B}"/>
          </ac:spMkLst>
        </pc:spChg>
        <pc:spChg chg="mod ord">
          <ac:chgData name="Jayesh Bhagat" userId="69041b196f34060a" providerId="LiveId" clId="{F8972F93-F1F8-47F7-9EAE-6DCD3F1F3FC3}" dt="2020-11-25T01:33:49.446" v="1681" actId="27636"/>
          <ac:spMkLst>
            <pc:docMk/>
            <pc:sldMk cId="224087186" sldId="263"/>
            <ac:spMk id="4" creationId="{2E222205-50CE-4981-A284-6085AF07B7FE}"/>
          </ac:spMkLst>
        </pc:spChg>
        <pc:spChg chg="add del mod">
          <ac:chgData name="Jayesh Bhagat" userId="69041b196f34060a" providerId="LiveId" clId="{F8972F93-F1F8-47F7-9EAE-6DCD3F1F3FC3}" dt="2020-11-30T01:26:02.463" v="2809" actId="931"/>
          <ac:spMkLst>
            <pc:docMk/>
            <pc:sldMk cId="224087186" sldId="263"/>
            <ac:spMk id="5" creationId="{17DCCB4C-9E4B-4224-B688-27D35659B06B}"/>
          </ac:spMkLst>
        </pc:spChg>
        <pc:spChg chg="add del mod ord">
          <ac:chgData name="Jayesh Bhagat" userId="69041b196f34060a" providerId="LiveId" clId="{F8972F93-F1F8-47F7-9EAE-6DCD3F1F3FC3}" dt="2020-11-25T00:40:43.223" v="1028" actId="700"/>
          <ac:spMkLst>
            <pc:docMk/>
            <pc:sldMk cId="224087186" sldId="263"/>
            <ac:spMk id="5" creationId="{D10828F3-4434-4B12-8EF3-201C59A8DB16}"/>
          </ac:spMkLst>
        </pc:spChg>
        <pc:spChg chg="add del mod ord">
          <ac:chgData name="Jayesh Bhagat" userId="69041b196f34060a" providerId="LiveId" clId="{F8972F93-F1F8-47F7-9EAE-6DCD3F1F3FC3}" dt="2020-11-25T00:41:35.487" v="1033" actId="931"/>
          <ac:spMkLst>
            <pc:docMk/>
            <pc:sldMk cId="224087186" sldId="263"/>
            <ac:spMk id="6" creationId="{BA2D8D33-D7EC-432C-9639-0F2DBC4B8464}"/>
          </ac:spMkLst>
        </pc:spChg>
        <pc:spChg chg="add del mod">
          <ac:chgData name="Jayesh Bhagat" userId="69041b196f34060a" providerId="LiveId" clId="{F8972F93-F1F8-47F7-9EAE-6DCD3F1F3FC3}" dt="2020-11-25T00:41:08.504" v="1030" actId="931"/>
          <ac:spMkLst>
            <pc:docMk/>
            <pc:sldMk cId="224087186" sldId="263"/>
            <ac:spMk id="7" creationId="{49FE2B51-5EB8-4EBA-8503-F68211623039}"/>
          </ac:spMkLst>
        </pc:spChg>
        <pc:spChg chg="add mod">
          <ac:chgData name="Jayesh Bhagat" userId="69041b196f34060a" providerId="LiveId" clId="{F8972F93-F1F8-47F7-9EAE-6DCD3F1F3FC3}" dt="2020-11-30T02:33:44.841" v="3392" actId="20577"/>
          <ac:spMkLst>
            <pc:docMk/>
            <pc:sldMk cId="224087186" sldId="263"/>
            <ac:spMk id="12" creationId="{1865ECD3-5D72-4389-AD5B-32D867BC2389}"/>
          </ac:spMkLst>
        </pc:spChg>
        <pc:spChg chg="add mod">
          <ac:chgData name="Jayesh Bhagat" userId="69041b196f34060a" providerId="LiveId" clId="{F8972F93-F1F8-47F7-9EAE-6DCD3F1F3FC3}" dt="2020-11-30T01:26:35.986" v="2815" actId="255"/>
          <ac:spMkLst>
            <pc:docMk/>
            <pc:sldMk cId="224087186" sldId="263"/>
            <ac:spMk id="13" creationId="{B7CF3478-664F-4C8B-85A1-4230D0039BA2}"/>
          </ac:spMkLst>
        </pc:spChg>
        <pc:picChg chg="add mod">
          <ac:chgData name="Jayesh Bhagat" userId="69041b196f34060a" providerId="LiveId" clId="{F8972F93-F1F8-47F7-9EAE-6DCD3F1F3FC3}" dt="2020-11-30T01:25:56.996" v="2808" actId="1076"/>
          <ac:picMkLst>
            <pc:docMk/>
            <pc:sldMk cId="224087186" sldId="263"/>
            <ac:picMk id="7" creationId="{BFE86321-2F91-4649-B58A-5631B228CF67}"/>
          </ac:picMkLst>
        </pc:picChg>
        <pc:picChg chg="add del mod">
          <ac:chgData name="Jayesh Bhagat" userId="69041b196f34060a" providerId="LiveId" clId="{F8972F93-F1F8-47F7-9EAE-6DCD3F1F3FC3}" dt="2020-11-30T01:25:34.492" v="2803" actId="478"/>
          <ac:picMkLst>
            <pc:docMk/>
            <pc:sldMk cId="224087186" sldId="263"/>
            <ac:picMk id="9" creationId="{D8F7202C-04CF-4D42-BB6E-A6301EE94278}"/>
          </ac:picMkLst>
        </pc:picChg>
        <pc:picChg chg="add mod">
          <ac:chgData name="Jayesh Bhagat" userId="69041b196f34060a" providerId="LiveId" clId="{F8972F93-F1F8-47F7-9EAE-6DCD3F1F3FC3}" dt="2020-11-30T01:26:16.333" v="2813" actId="1076"/>
          <ac:picMkLst>
            <pc:docMk/>
            <pc:sldMk cId="224087186" sldId="263"/>
            <ac:picMk id="10" creationId="{2A315B9A-CD36-4889-BA88-0ED23F86A593}"/>
          </ac:picMkLst>
        </pc:picChg>
        <pc:picChg chg="add del mod">
          <ac:chgData name="Jayesh Bhagat" userId="69041b196f34060a" providerId="LiveId" clId="{F8972F93-F1F8-47F7-9EAE-6DCD3F1F3FC3}" dt="2020-11-30T01:25:34.895" v="2804" actId="478"/>
          <ac:picMkLst>
            <pc:docMk/>
            <pc:sldMk cId="224087186" sldId="263"/>
            <ac:picMk id="11" creationId="{CD4C9FCB-0F64-453E-816D-9F73A02F8C3C}"/>
          </ac:picMkLst>
        </pc:picChg>
      </pc:sldChg>
      <pc:sldChg chg="addSp modSp add mod">
        <pc:chgData name="Jayesh Bhagat" userId="69041b196f34060a" providerId="LiveId" clId="{F8972F93-F1F8-47F7-9EAE-6DCD3F1F3FC3}" dt="2020-12-11T01:46:33.044" v="3569" actId="20577"/>
        <pc:sldMkLst>
          <pc:docMk/>
          <pc:sldMk cId="278889997" sldId="264"/>
        </pc:sldMkLst>
        <pc:spChg chg="mod">
          <ac:chgData name="Jayesh Bhagat" userId="69041b196f34060a" providerId="LiveId" clId="{F8972F93-F1F8-47F7-9EAE-6DCD3F1F3FC3}" dt="2020-12-11T01:46:33.044" v="3569" actId="20577"/>
          <ac:spMkLst>
            <pc:docMk/>
            <pc:sldMk cId="278889997" sldId="264"/>
            <ac:spMk id="4" creationId="{2E222205-50CE-4981-A284-6085AF07B7FE}"/>
          </ac:spMkLst>
        </pc:spChg>
        <pc:spChg chg="mod">
          <ac:chgData name="Jayesh Bhagat" userId="69041b196f34060a" providerId="LiveId" clId="{F8972F93-F1F8-47F7-9EAE-6DCD3F1F3FC3}" dt="2020-11-30T02:08:42.783" v="3314" actId="27636"/>
          <ac:spMkLst>
            <pc:docMk/>
            <pc:sldMk cId="278889997" sldId="264"/>
            <ac:spMk id="5" creationId="{D10828F3-4434-4B12-8EF3-201C59A8DB16}"/>
          </ac:spMkLst>
        </pc:spChg>
        <pc:spChg chg="mod">
          <ac:chgData name="Jayesh Bhagat" userId="69041b196f34060a" providerId="LiveId" clId="{F8972F93-F1F8-47F7-9EAE-6DCD3F1F3FC3}" dt="2020-11-30T02:08:42.781" v="3313" actId="27636"/>
          <ac:spMkLst>
            <pc:docMk/>
            <pc:sldMk cId="278889997" sldId="264"/>
            <ac:spMk id="6" creationId="{6E556B1E-D16A-49F6-8B77-B0859397EAB4}"/>
          </ac:spMkLst>
        </pc:spChg>
        <pc:spChg chg="mod">
          <ac:chgData name="Jayesh Bhagat" userId="69041b196f34060a" providerId="LiveId" clId="{F8972F93-F1F8-47F7-9EAE-6DCD3F1F3FC3}" dt="2020-11-30T02:05:01.120" v="3291" actId="404"/>
          <ac:spMkLst>
            <pc:docMk/>
            <pc:sldMk cId="278889997" sldId="264"/>
            <ac:spMk id="11" creationId="{CD589E8C-F8B0-444B-9C46-1467E0293C84}"/>
          </ac:spMkLst>
        </pc:spChg>
        <pc:spChg chg="mod">
          <ac:chgData name="Jayesh Bhagat" userId="69041b196f34060a" providerId="LiveId" clId="{F8972F93-F1F8-47F7-9EAE-6DCD3F1F3FC3}" dt="2020-11-30T02:05:14.991" v="3295" actId="404"/>
          <ac:spMkLst>
            <pc:docMk/>
            <pc:sldMk cId="278889997" sldId="264"/>
            <ac:spMk id="12" creationId="{7463C30D-2A0C-4A83-969B-459FCE53A26D}"/>
          </ac:spMkLst>
        </pc:spChg>
        <pc:spChg chg="mod">
          <ac:chgData name="Jayesh Bhagat" userId="69041b196f34060a" providerId="LiveId" clId="{F8972F93-F1F8-47F7-9EAE-6DCD3F1F3FC3}" dt="2020-11-30T02:30:16.641" v="3386" actId="20577"/>
          <ac:spMkLst>
            <pc:docMk/>
            <pc:sldMk cId="278889997" sldId="264"/>
            <ac:spMk id="13" creationId="{B985E668-2359-4B25-B1E0-7A92709CF490}"/>
          </ac:spMkLst>
        </pc:spChg>
        <pc:spChg chg="mod">
          <ac:chgData name="Jayesh Bhagat" userId="69041b196f34060a" providerId="LiveId" clId="{F8972F93-F1F8-47F7-9EAE-6DCD3F1F3FC3}" dt="2020-11-30T02:30:11.794" v="3365" actId="20577"/>
          <ac:spMkLst>
            <pc:docMk/>
            <pc:sldMk cId="278889997" sldId="264"/>
            <ac:spMk id="14" creationId="{32252E90-B3FA-4A15-990C-AB7A89FCD315}"/>
          </ac:spMkLst>
        </pc:spChg>
        <pc:picChg chg="add mod">
          <ac:chgData name="Jayesh Bhagat" userId="69041b196f34060a" providerId="LiveId" clId="{F8972F93-F1F8-47F7-9EAE-6DCD3F1F3FC3}" dt="2020-11-30T02:08:10.987" v="3307" actId="1076"/>
          <ac:picMkLst>
            <pc:docMk/>
            <pc:sldMk cId="278889997" sldId="264"/>
            <ac:picMk id="8" creationId="{866EF4FF-3327-4A23-B7E5-CF202AD8611A}"/>
          </ac:picMkLst>
        </pc:picChg>
        <pc:picChg chg="add mod">
          <ac:chgData name="Jayesh Bhagat" userId="69041b196f34060a" providerId="LiveId" clId="{F8972F93-F1F8-47F7-9EAE-6DCD3F1F3FC3}" dt="2020-11-30T02:08:20.260" v="3310" actId="1076"/>
          <ac:picMkLst>
            <pc:docMk/>
            <pc:sldMk cId="278889997" sldId="264"/>
            <ac:picMk id="10" creationId="{B6E26F25-62B7-42C0-BBBB-0C8E0DBCF875}"/>
          </ac:picMkLst>
        </pc:picChg>
      </pc:sldChg>
      <pc:sldChg chg="modSp new add del mod">
        <pc:chgData name="Jayesh Bhagat" userId="69041b196f34060a" providerId="LiveId" clId="{F8972F93-F1F8-47F7-9EAE-6DCD3F1F3FC3}" dt="2020-11-29T21:54:01.502" v="1697" actId="47"/>
        <pc:sldMkLst>
          <pc:docMk/>
          <pc:sldMk cId="1578152183" sldId="264"/>
        </pc:sldMkLst>
        <pc:spChg chg="mod">
          <ac:chgData name="Jayesh Bhagat" userId="69041b196f34060a" providerId="LiveId" clId="{F8972F93-F1F8-47F7-9EAE-6DCD3F1F3FC3}" dt="2020-11-25T01:33:49.428" v="1680" actId="27636"/>
          <ac:spMkLst>
            <pc:docMk/>
            <pc:sldMk cId="1578152183" sldId="264"/>
            <ac:spMk id="2" creationId="{63523426-BFD1-48C0-8583-BFCCDFD04471}"/>
          </ac:spMkLst>
        </pc:spChg>
      </pc:sldChg>
      <pc:sldChg chg="addSp delSp modSp add mod ord">
        <pc:chgData name="Jayesh Bhagat" userId="69041b196f34060a" providerId="LiveId" clId="{F8972F93-F1F8-47F7-9EAE-6DCD3F1F3FC3}" dt="2020-12-11T02:18:13.182" v="3828" actId="20577"/>
        <pc:sldMkLst>
          <pc:docMk/>
          <pc:sldMk cId="712603974" sldId="265"/>
        </pc:sldMkLst>
        <pc:spChg chg="mod">
          <ac:chgData name="Jayesh Bhagat" userId="69041b196f34060a" providerId="LiveId" clId="{F8972F93-F1F8-47F7-9EAE-6DCD3F1F3FC3}" dt="2020-11-30T02:41:19.273" v="3453" actId="1076"/>
          <ac:spMkLst>
            <pc:docMk/>
            <pc:sldMk cId="712603974" sldId="265"/>
            <ac:spMk id="2" creationId="{F4DED249-4953-4D4C-9930-60BB82FA7A46}"/>
          </ac:spMkLst>
        </pc:spChg>
        <pc:spChg chg="mod">
          <ac:chgData name="Jayesh Bhagat" userId="69041b196f34060a" providerId="LiveId" clId="{F8972F93-F1F8-47F7-9EAE-6DCD3F1F3FC3}" dt="2020-11-30T02:41:14.537" v="3451" actId="14100"/>
          <ac:spMkLst>
            <pc:docMk/>
            <pc:sldMk cId="712603974" sldId="265"/>
            <ac:spMk id="3" creationId="{759324D5-037B-4DA5-9EFD-12D286378D0E}"/>
          </ac:spMkLst>
        </pc:spChg>
        <pc:spChg chg="mod">
          <ac:chgData name="Jayesh Bhagat" userId="69041b196f34060a" providerId="LiveId" clId="{F8972F93-F1F8-47F7-9EAE-6DCD3F1F3FC3}" dt="2020-12-11T02:18:13.182" v="3828" actId="20577"/>
          <ac:spMkLst>
            <pc:docMk/>
            <pc:sldMk cId="712603974" sldId="265"/>
            <ac:spMk id="4" creationId="{2E222205-50CE-4981-A284-6085AF07B7FE}"/>
          </ac:spMkLst>
        </pc:spChg>
        <pc:picChg chg="add mod">
          <ac:chgData name="Jayesh Bhagat" userId="69041b196f34060a" providerId="LiveId" clId="{F8972F93-F1F8-47F7-9EAE-6DCD3F1F3FC3}" dt="2020-12-11T01:52:15.786" v="3649" actId="1076"/>
          <ac:picMkLst>
            <pc:docMk/>
            <pc:sldMk cId="712603974" sldId="265"/>
            <ac:picMk id="6" creationId="{E0F1E8D6-2317-466C-BE68-2D281B43CC6C}"/>
          </ac:picMkLst>
        </pc:picChg>
        <pc:picChg chg="add del mod">
          <ac:chgData name="Jayesh Bhagat" userId="69041b196f34060a" providerId="LiveId" clId="{F8972F93-F1F8-47F7-9EAE-6DCD3F1F3FC3}" dt="2020-11-30T02:56:14.105" v="3454" actId="478"/>
          <ac:picMkLst>
            <pc:docMk/>
            <pc:sldMk cId="712603974" sldId="265"/>
            <ac:picMk id="6" creationId="{EFADF1CA-7E03-4946-A494-47458F4D3D1F}"/>
          </ac:picMkLst>
        </pc:picChg>
        <pc:picChg chg="add del mod">
          <ac:chgData name="Jayesh Bhagat" userId="69041b196f34060a" providerId="LiveId" clId="{F8972F93-F1F8-47F7-9EAE-6DCD3F1F3FC3}" dt="2020-11-30T03:01:21.376" v="3474" actId="478"/>
          <ac:picMkLst>
            <pc:docMk/>
            <pc:sldMk cId="712603974" sldId="265"/>
            <ac:picMk id="8" creationId="{07049F8A-0772-4ECD-A99B-163B27554942}"/>
          </ac:picMkLst>
        </pc:picChg>
        <pc:picChg chg="add mod">
          <ac:chgData name="Jayesh Bhagat" userId="69041b196f34060a" providerId="LiveId" clId="{F8972F93-F1F8-47F7-9EAE-6DCD3F1F3FC3}" dt="2020-12-11T01:52:40.400" v="3651" actId="1076"/>
          <ac:picMkLst>
            <pc:docMk/>
            <pc:sldMk cId="712603974" sldId="265"/>
            <ac:picMk id="8" creationId="{74DF3BD9-1F01-4A8A-AFBC-79A749CAAEBC}"/>
          </ac:picMkLst>
        </pc:picChg>
        <pc:picChg chg="add del mod">
          <ac:chgData name="Jayesh Bhagat" userId="69041b196f34060a" providerId="LiveId" clId="{F8972F93-F1F8-47F7-9EAE-6DCD3F1F3FC3}" dt="2020-11-30T02:58:54.401" v="3465" actId="478"/>
          <ac:picMkLst>
            <pc:docMk/>
            <pc:sldMk cId="712603974" sldId="265"/>
            <ac:picMk id="10" creationId="{6C36BCFB-7AA2-47BF-92AF-E41EE97C678A}"/>
          </ac:picMkLst>
        </pc:picChg>
        <pc:picChg chg="add mod">
          <ac:chgData name="Jayesh Bhagat" userId="69041b196f34060a" providerId="LiveId" clId="{F8972F93-F1F8-47F7-9EAE-6DCD3F1F3FC3}" dt="2020-11-30T02:59:13.954" v="3473" actId="14100"/>
          <ac:picMkLst>
            <pc:docMk/>
            <pc:sldMk cId="712603974" sldId="265"/>
            <ac:picMk id="12" creationId="{E1375324-D3F0-45E9-B5B6-2B9AAA5AC755}"/>
          </ac:picMkLst>
        </pc:picChg>
        <pc:picChg chg="add mod">
          <ac:chgData name="Jayesh Bhagat" userId="69041b196f34060a" providerId="LiveId" clId="{F8972F93-F1F8-47F7-9EAE-6DCD3F1F3FC3}" dt="2020-11-30T03:01:46.601" v="3482" actId="14100"/>
          <ac:picMkLst>
            <pc:docMk/>
            <pc:sldMk cId="712603974" sldId="265"/>
            <ac:picMk id="14" creationId="{C5855978-7ADB-45A0-A1B1-6FB5EE0ECE57}"/>
          </ac:picMkLst>
        </pc:picChg>
        <pc:picChg chg="del">
          <ac:chgData name="Jayesh Bhagat" userId="69041b196f34060a" providerId="LiveId" clId="{F8972F93-F1F8-47F7-9EAE-6DCD3F1F3FC3}" dt="2020-11-30T02:40:15.970" v="3424" actId="478"/>
          <ac:picMkLst>
            <pc:docMk/>
            <pc:sldMk cId="712603974" sldId="265"/>
            <ac:picMk id="16" creationId="{753C1356-36D5-494D-91E3-2FCA74772436}"/>
          </ac:picMkLst>
        </pc:picChg>
        <pc:picChg chg="del">
          <ac:chgData name="Jayesh Bhagat" userId="69041b196f34060a" providerId="LiveId" clId="{F8972F93-F1F8-47F7-9EAE-6DCD3F1F3FC3}" dt="2020-11-30T02:39:49.065" v="3413" actId="478"/>
          <ac:picMkLst>
            <pc:docMk/>
            <pc:sldMk cId="712603974" sldId="265"/>
            <ac:picMk id="18" creationId="{1A807539-037A-403C-9440-D26A9C953974}"/>
          </ac:picMkLst>
        </pc:picChg>
      </pc:sldChg>
      <pc:sldChg chg="add del">
        <pc:chgData name="Jayesh Bhagat" userId="69041b196f34060a" providerId="LiveId" clId="{F8972F93-F1F8-47F7-9EAE-6DCD3F1F3FC3}" dt="2020-11-30T02:39:33.762" v="3394" actId="47"/>
        <pc:sldMkLst>
          <pc:docMk/>
          <pc:sldMk cId="1666216426" sldId="265"/>
        </pc:sldMkLst>
      </pc:sldChg>
      <pc:sldChg chg="addSp delSp modSp add mod ord">
        <pc:chgData name="Jayesh Bhagat" userId="69041b196f34060a" providerId="LiveId" clId="{F8972F93-F1F8-47F7-9EAE-6DCD3F1F3FC3}" dt="2020-12-11T23:04:52.191" v="4962" actId="14100"/>
        <pc:sldMkLst>
          <pc:docMk/>
          <pc:sldMk cId="442574073" sldId="266"/>
        </pc:sldMkLst>
        <pc:spChg chg="mod">
          <ac:chgData name="Jayesh Bhagat" userId="69041b196f34060a" providerId="LiveId" clId="{F8972F93-F1F8-47F7-9EAE-6DCD3F1F3FC3}" dt="2020-12-11T01:48:38.650" v="3607" actId="20577"/>
          <ac:spMkLst>
            <pc:docMk/>
            <pc:sldMk cId="442574073" sldId="266"/>
            <ac:spMk id="2" creationId="{F4DED249-4953-4D4C-9930-60BB82FA7A46}"/>
          </ac:spMkLst>
        </pc:spChg>
        <pc:spChg chg="mod">
          <ac:chgData name="Jayesh Bhagat" userId="69041b196f34060a" providerId="LiveId" clId="{F8972F93-F1F8-47F7-9EAE-6DCD3F1F3FC3}" dt="2020-12-11T01:48:41.434" v="3611" actId="20577"/>
          <ac:spMkLst>
            <pc:docMk/>
            <pc:sldMk cId="442574073" sldId="266"/>
            <ac:spMk id="3" creationId="{759324D5-037B-4DA5-9EFD-12D286378D0E}"/>
          </ac:spMkLst>
        </pc:spChg>
        <pc:spChg chg="mod">
          <ac:chgData name="Jayesh Bhagat" userId="69041b196f34060a" providerId="LiveId" clId="{F8972F93-F1F8-47F7-9EAE-6DCD3F1F3FC3}" dt="2020-12-11T22:35:56.948" v="3926" actId="20577"/>
          <ac:spMkLst>
            <pc:docMk/>
            <pc:sldMk cId="442574073" sldId="266"/>
            <ac:spMk id="4" creationId="{2E222205-50CE-4981-A284-6085AF07B7FE}"/>
          </ac:spMkLst>
        </pc:spChg>
        <pc:spChg chg="add mod">
          <ac:chgData name="Jayesh Bhagat" userId="69041b196f34060a" providerId="LiveId" clId="{F8972F93-F1F8-47F7-9EAE-6DCD3F1F3FC3}" dt="2020-12-11T23:04:52.191" v="4962" actId="14100"/>
          <ac:spMkLst>
            <pc:docMk/>
            <pc:sldMk cId="442574073" sldId="266"/>
            <ac:spMk id="17" creationId="{45C05C00-CAD7-4BA8-80B1-630C2DE163A9}"/>
          </ac:spMkLst>
        </pc:spChg>
        <pc:picChg chg="add mod">
          <ac:chgData name="Jayesh Bhagat" userId="69041b196f34060a" providerId="LiveId" clId="{F8972F93-F1F8-47F7-9EAE-6DCD3F1F3FC3}" dt="2020-12-11T22:58:40.760" v="4739" actId="1076"/>
          <ac:picMkLst>
            <pc:docMk/>
            <pc:sldMk cId="442574073" sldId="266"/>
            <ac:picMk id="6" creationId="{F68F3517-998D-4CC9-8891-44D37D1C704C}"/>
          </ac:picMkLst>
        </pc:picChg>
        <pc:picChg chg="add mod">
          <ac:chgData name="Jayesh Bhagat" userId="69041b196f34060a" providerId="LiveId" clId="{F8972F93-F1F8-47F7-9EAE-6DCD3F1F3FC3}" dt="2020-12-11T01:49:30.917" v="3641" actId="1076"/>
          <ac:picMkLst>
            <pc:docMk/>
            <pc:sldMk cId="442574073" sldId="266"/>
            <ac:picMk id="8" creationId="{97DEA082-DAF0-4FA4-8F6A-ADB5009780AA}"/>
          </ac:picMkLst>
        </pc:picChg>
        <pc:picChg chg="add del mod modCrop">
          <ac:chgData name="Jayesh Bhagat" userId="69041b196f34060a" providerId="LiveId" clId="{F8972F93-F1F8-47F7-9EAE-6DCD3F1F3FC3}" dt="2020-12-11T22:40:17.916" v="3988" actId="478"/>
          <ac:picMkLst>
            <pc:docMk/>
            <pc:sldMk cId="442574073" sldId="266"/>
            <ac:picMk id="10" creationId="{AB3E22DA-A1C5-4A58-A036-EA80C531F843}"/>
          </ac:picMkLst>
        </pc:picChg>
        <pc:picChg chg="del">
          <ac:chgData name="Jayesh Bhagat" userId="69041b196f34060a" providerId="LiveId" clId="{F8972F93-F1F8-47F7-9EAE-6DCD3F1F3FC3}" dt="2020-12-11T01:47:55.864" v="3589" actId="478"/>
          <ac:picMkLst>
            <pc:docMk/>
            <pc:sldMk cId="442574073" sldId="266"/>
            <ac:picMk id="12" creationId="{E1375324-D3F0-45E9-B5B6-2B9AAA5AC755}"/>
          </ac:picMkLst>
        </pc:picChg>
        <pc:picChg chg="add del mod modCrop">
          <ac:chgData name="Jayesh Bhagat" userId="69041b196f34060a" providerId="LiveId" clId="{F8972F93-F1F8-47F7-9EAE-6DCD3F1F3FC3}" dt="2020-12-11T22:40:18.477" v="3989" actId="478"/>
          <ac:picMkLst>
            <pc:docMk/>
            <pc:sldMk cId="442574073" sldId="266"/>
            <ac:picMk id="13" creationId="{E2586E06-B9B3-42ED-B8A8-B0D85D14B648}"/>
          </ac:picMkLst>
        </pc:picChg>
        <pc:picChg chg="del">
          <ac:chgData name="Jayesh Bhagat" userId="69041b196f34060a" providerId="LiveId" clId="{F8972F93-F1F8-47F7-9EAE-6DCD3F1F3FC3}" dt="2020-12-11T01:48:15.507" v="3596" actId="478"/>
          <ac:picMkLst>
            <pc:docMk/>
            <pc:sldMk cId="442574073" sldId="266"/>
            <ac:picMk id="14" creationId="{C5855978-7ADB-45A0-A1B1-6FB5EE0ECE57}"/>
          </ac:picMkLst>
        </pc:picChg>
        <pc:picChg chg="add del mod">
          <ac:chgData name="Jayesh Bhagat" userId="69041b196f34060a" providerId="LiveId" clId="{F8972F93-F1F8-47F7-9EAE-6DCD3F1F3FC3}" dt="2020-12-11T22:58:03.775" v="4736" actId="22"/>
          <ac:picMkLst>
            <pc:docMk/>
            <pc:sldMk cId="442574073" sldId="266"/>
            <ac:picMk id="16" creationId="{5FB960A8-1925-42D8-8691-E0BC30430CC9}"/>
          </ac:picMkLst>
        </pc:picChg>
      </pc:sldChg>
      <pc:sldMasterChg chg="modSp mod">
        <pc:chgData name="Jayesh Bhagat" userId="69041b196f34060a" providerId="LiveId" clId="{F8972F93-F1F8-47F7-9EAE-6DCD3F1F3FC3}" dt="2020-11-25T18:33:50.247" v="1687" actId="16037"/>
        <pc:sldMasterMkLst>
          <pc:docMk/>
          <pc:sldMasterMk cId="1361818972" sldId="2147483672"/>
        </pc:sldMasterMkLst>
        <pc:spChg chg="mod">
          <ac:chgData name="Jayesh Bhagat" userId="69041b196f34060a" providerId="LiveId" clId="{F8972F93-F1F8-47F7-9EAE-6DCD3F1F3FC3}" dt="2020-11-25T01:33:49.322" v="1676" actId="14100"/>
          <ac:spMkLst>
            <pc:docMk/>
            <pc:sldMasterMk cId="1361818972" sldId="2147483672"/>
            <ac:spMk id="2" creationId="{B92AEC3E-5422-4DA3-97C4-7EF7BED1F95B}"/>
          </ac:spMkLst>
        </pc:spChg>
        <pc:spChg chg="mod">
          <ac:chgData name="Jayesh Bhagat" userId="69041b196f34060a" providerId="LiveId" clId="{F8972F93-F1F8-47F7-9EAE-6DCD3F1F3FC3}" dt="2020-11-25T18:33:50.247" v="1687" actId="16037"/>
          <ac:spMkLst>
            <pc:docMk/>
            <pc:sldMasterMk cId="1361818972" sldId="2147483672"/>
            <ac:spMk id="3" creationId="{5C221B58-1DF6-41F1-9226-73DE0E9E9D41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E263-721B-460C-9387-8D0F82C0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C1F16-7BBC-4CA3-B0F2-7931CB03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03B1-1C80-4C5C-8C63-7C76CED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E04-6934-4B3F-B7EA-869B787E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1F30-2B40-44CF-968F-F6EA4960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E44A-5865-4F1B-A97C-492B429C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0798-1093-4F88-8AFB-C57B59B19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6F28-F4FB-4CC4-BAB4-BADA5571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9316-4CC2-44C1-AB0C-B8B9E3DB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B1C5-E61F-4687-AEB2-242DEECD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AC441-5542-40ED-BE92-CCB45BBF8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0FFB-1333-44E0-87BD-F0F4F89B3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4479-87A1-4650-A981-ABE5E277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F94F-3086-4F01-8D5A-EAF77509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A126-66EE-4DB6-9264-84B1045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09F4-D36B-44A3-B403-51DE3A3C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0DBC-AE7C-44B8-8D3A-833AD821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D649-EFCA-46C9-BE6C-52BA31A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A5FE-A8B8-44A8-996E-79AE4C1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7F3E-1A15-4B9C-9273-B24EB564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C962-FC25-4589-B0A0-5C5486F0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71732-2230-4F71-9B7F-FF3A243C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9365-CE11-4746-A492-C10E71D5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CEEA-5BD7-43DB-85D1-93C396A9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5731-7014-4E5D-969C-4980FD7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900A-399E-4EEC-AE2A-1CD72E8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5A96-6161-4138-9742-B6CEBE078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FEAC7-7E85-45C6-9951-64A21E23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3567C-64A2-46FA-9019-482EC91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2E82F-31AB-448C-9314-F3556A2C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BB9E-57CD-4B8B-A9CB-1135D21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89A-CA01-47C6-9C42-629ADEF7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C3C1-A07E-41E0-896C-10C82DD6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3D9A-0DD9-4AF0-957E-2A48558F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CF129-96F0-4EE3-A179-BA5B842D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981E8-0CA9-4232-9C9E-BE22AA5CE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19375-3A9C-4231-A3FB-BC3E97A0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2827F-BF27-4045-AEAD-38F5ACE3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29E36-D11A-4D07-AE78-294BA55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23FF-BAC1-4E9D-9C20-218C1237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1C62B-0585-4BC5-894E-7A1D8C38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1878-597C-45A8-8DB1-47379F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ACB1-E704-47AC-9F75-8E555D49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0DFC4-7FE6-4CBF-BEC7-C218C2D4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940C8-257D-417B-B8EA-D94FFE33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5EFC-126F-463A-83E2-BADC2570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B0B1-BF69-4F68-9AC4-50333D12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0B7D-E4F3-4836-BE43-485F0A0F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5BCFB-AC74-4395-8422-F93861A9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3D4D-9038-45E9-A078-A00DF38C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6F55-B45B-46D1-8747-C3B2BA73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1E1A-43EB-4AA5-B75D-6FF2296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EEA7-EDAE-4A7B-B524-2F058A35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91DCA-98CB-40A9-ADD6-17CCE49B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B3575-B1F6-4E67-A2AD-D9578D30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CC11-0F03-47E3-9739-CDA20A66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8CFD-36C5-4EE1-9806-F30BF913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4189-A941-4A0F-A06F-9AD4A7AF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AEC3E-5422-4DA3-97C4-7EF7BED1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1B58-1DF6-41F1-9226-73DE0E9E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52475"/>
            <a:ext cx="10515600" cy="54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EF50-3696-473B-A075-CDA60E52F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D4A-FDBC-47F5-AEA1-478FDE61E35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79FC-A514-4169-8392-67E209DE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DD6-B98C-42D7-B6C6-A71877F63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3276-00F2-4808-BBE6-5FA4E50C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367D-0BC9-4DDF-A40F-DE68425AE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4800" b="1" i="0" u="none" strike="noStrike" baseline="0" dirty="0">
                <a:solidFill>
                  <a:srgbClr val="000000"/>
                </a:solidFill>
              </a:rPr>
              <a:t> Business Forecasting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D0CB2-C4F9-48C4-8B1A-3C08A4539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Rutgers University</a:t>
            </a:r>
            <a:br>
              <a:rPr lang="en-US" dirty="0"/>
            </a:br>
            <a:r>
              <a:rPr lang="en-US" dirty="0"/>
              <a:t>Jayesh Bhagat</a:t>
            </a:r>
          </a:p>
          <a:p>
            <a:r>
              <a:rPr lang="en-US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3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Methods – STL Forecasting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ED249-4953-4D4C-9930-60BB82FA7A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527340"/>
            <a:ext cx="4642832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STL USA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24D5-037B-4DA5-9EFD-12D286378D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11316" y="527340"/>
            <a:ext cx="4571999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STL NZL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68F3517-998D-4CC9-8891-44D37D1C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3" y="999819"/>
            <a:ext cx="5134761" cy="379170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7DEA082-DAF0-4FA4-8F6A-ADB50097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61" y="999818"/>
            <a:ext cx="5134762" cy="3791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05C00-CAD7-4BA8-80B1-630C2DE163A9}"/>
              </a:ext>
            </a:extLst>
          </p:cNvPr>
          <p:cNvSpPr txBox="1"/>
          <p:nvPr/>
        </p:nvSpPr>
        <p:spPr>
          <a:xfrm>
            <a:off x="838200" y="4617676"/>
            <a:ext cx="1014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 is another method we can use for forecasting since it breaks down each component and explains the behavior of time series. </a:t>
            </a:r>
          </a:p>
        </p:txBody>
      </p:sp>
    </p:spTree>
    <p:extLst>
      <p:ext uri="{BB962C8B-B14F-4D97-AF65-F5344CB8AC3E}">
        <p14:creationId xmlns:p14="http://schemas.microsoft.com/office/powerpoint/2010/main" val="44257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828F3-4434-4B12-8EF3-201C59A8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ARIMA forecasting had the lowest MAE and therefore is the best method for forecasting both USA and NZL COVID-19 data for future cases. </a:t>
            </a:r>
          </a:p>
        </p:txBody>
      </p:sp>
    </p:spTree>
    <p:extLst>
      <p:ext uri="{BB962C8B-B14F-4D97-AF65-F5344CB8AC3E}">
        <p14:creationId xmlns:p14="http://schemas.microsoft.com/office/powerpoint/2010/main" val="30591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828F3-4434-4B12-8EF3-201C59A8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 marL="0" indent="0">
              <a:buNone/>
            </a:pPr>
            <a:r>
              <a:rPr lang="en-US" dirty="0"/>
              <a:t>The problem is how to obtain an accurate forecast of future COVID cases using past cases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</a:t>
            </a:r>
          </a:p>
          <a:p>
            <a:pPr marL="0" indent="0">
              <a:buNone/>
            </a:pPr>
            <a:r>
              <a:rPr lang="en-US" dirty="0"/>
              <a:t>Some challenges that will be met is external variables that will affect forecast output. For example, governments instituting lockdowns will have a direct effect if COVID cases rises or falls in either country (USA vs NZL). </a:t>
            </a:r>
          </a:p>
        </p:txBody>
      </p:sp>
    </p:spTree>
    <p:extLst>
      <p:ext uri="{BB962C8B-B14F-4D97-AF65-F5344CB8AC3E}">
        <p14:creationId xmlns:p14="http://schemas.microsoft.com/office/powerpoint/2010/main" val="6366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828F3-4434-4B12-8EF3-201C59A8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is to forecast future COVID cases for both the USA and NZL for the time period 11/1/2020 to 11/8/2020 using historical data dating back to 8/1/2020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methods will be used to forecast output: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(Classical) – dataset is appropriate to use for time series and serves as a benchmark for other sophisticated forecasting methods seen below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Drift (Classical) – this method shows the general trend of future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ARIMA – this method explains a time series from past values to forecast future values.</a:t>
            </a:r>
          </a:p>
        </p:txBody>
      </p:sp>
    </p:spTree>
    <p:extLst>
      <p:ext uri="{BB962C8B-B14F-4D97-AF65-F5344CB8AC3E}">
        <p14:creationId xmlns:p14="http://schemas.microsoft.com/office/powerpoint/2010/main" val="247433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828F3-4434-4B12-8EF3-201C59A8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11224"/>
            <a:ext cx="5181600" cy="5335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USA dataset</a:t>
            </a:r>
            <a:br>
              <a:rPr lang="en-US" sz="1600" dirty="0"/>
            </a:b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Both datasets are daily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There are a total of 108 observations for the USA dataset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2060"/>
                </a:solidFill>
              </a:rPr>
              <a:t>&gt; </a:t>
            </a:r>
            <a:r>
              <a:rPr lang="en-US" sz="1600" dirty="0" err="1">
                <a:solidFill>
                  <a:srgbClr val="002060"/>
                </a:solidFill>
              </a:rPr>
              <a:t>colnames</a:t>
            </a:r>
            <a:r>
              <a:rPr lang="en-US" sz="1600" dirty="0">
                <a:solidFill>
                  <a:srgbClr val="002060"/>
                </a:solidFill>
              </a:rPr>
              <a:t>(CVUSA)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2060"/>
                </a:solidFill>
              </a:rPr>
              <a:t>[1] "</a:t>
            </a:r>
            <a:r>
              <a:rPr lang="en-US" sz="1600" dirty="0" err="1">
                <a:solidFill>
                  <a:srgbClr val="002060"/>
                </a:solidFill>
              </a:rPr>
              <a:t>dateRep</a:t>
            </a:r>
            <a:r>
              <a:rPr lang="en-US" sz="1600" dirty="0">
                <a:solidFill>
                  <a:srgbClr val="002060"/>
                </a:solidFill>
              </a:rPr>
              <a:t>" "cases"</a:t>
            </a:r>
            <a:br>
              <a:rPr lang="en-US" sz="1600" dirty="0">
                <a:solidFill>
                  <a:srgbClr val="002060"/>
                </a:solidFill>
              </a:rPr>
            </a:br>
            <a:br>
              <a:rPr lang="en-US" sz="1600" dirty="0"/>
            </a:br>
            <a:r>
              <a:rPr lang="en-US" sz="1600" dirty="0"/>
              <a:t>Column “</a:t>
            </a:r>
            <a:r>
              <a:rPr lang="en-US" sz="1600" dirty="0" err="1"/>
              <a:t>dateRep</a:t>
            </a:r>
            <a:r>
              <a:rPr lang="en-US" sz="1600" dirty="0"/>
              <a:t>” provides the date range of the dataset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Column “cases” provides the </a:t>
            </a:r>
            <a:r>
              <a:rPr lang="en-US" sz="1600" dirty="0" err="1"/>
              <a:t>Covid</a:t>
            </a:r>
            <a:r>
              <a:rPr lang="en-US" sz="1600" dirty="0"/>
              <a:t> case count 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600" dirty="0"/>
            </a:br>
            <a:r>
              <a:rPr lang="en-US" sz="1600" b="1" dirty="0"/>
              <a:t>Dimensions</a:t>
            </a:r>
            <a:endParaRPr lang="pt-B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srgbClr val="002060"/>
                </a:solidFill>
              </a:rPr>
              <a:t>&gt; dim(CVUSA)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srgbClr val="002060"/>
                </a:solidFill>
              </a:rPr>
              <a:t>[1] 108 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Both datasets are 108 rows x 2 columns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76F65F3-A596-465A-B40B-06A730967FCC}"/>
              </a:ext>
            </a:extLst>
          </p:cNvPr>
          <p:cNvSpPr txBox="1">
            <a:spLocks/>
          </p:cNvSpPr>
          <p:nvPr/>
        </p:nvSpPr>
        <p:spPr>
          <a:xfrm>
            <a:off x="6172200" y="911224"/>
            <a:ext cx="5181600" cy="5335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NZL dataset</a:t>
            </a:r>
            <a:br>
              <a:rPr lang="en-US" sz="1600" dirty="0"/>
            </a:br>
            <a:endParaRPr lang="en-US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/>
              <a:t>Both datasets are daily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There are a total of 108 observations for the NZL dataset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&gt; </a:t>
            </a:r>
            <a:r>
              <a:rPr lang="en-US" sz="1600" dirty="0" err="1">
                <a:solidFill>
                  <a:srgbClr val="002060"/>
                </a:solidFill>
              </a:rPr>
              <a:t>colnames</a:t>
            </a:r>
            <a:r>
              <a:rPr lang="en-US" sz="1600" dirty="0">
                <a:solidFill>
                  <a:srgbClr val="002060"/>
                </a:solidFill>
              </a:rPr>
              <a:t>(CVNZL)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[1] "</a:t>
            </a:r>
            <a:r>
              <a:rPr lang="en-US" sz="1600" dirty="0" err="1">
                <a:solidFill>
                  <a:srgbClr val="002060"/>
                </a:solidFill>
              </a:rPr>
              <a:t>dateRep</a:t>
            </a:r>
            <a:r>
              <a:rPr lang="en-US" sz="1600" dirty="0">
                <a:solidFill>
                  <a:srgbClr val="002060"/>
                </a:solidFill>
              </a:rPr>
              <a:t>" "cases"</a:t>
            </a:r>
            <a:br>
              <a:rPr lang="en-US" sz="1600" dirty="0">
                <a:solidFill>
                  <a:srgbClr val="002060"/>
                </a:solidFill>
              </a:rPr>
            </a:br>
            <a:br>
              <a:rPr lang="en-US" sz="1600" dirty="0"/>
            </a:br>
            <a:r>
              <a:rPr lang="en-US" sz="1600" dirty="0"/>
              <a:t>Column “</a:t>
            </a:r>
            <a:r>
              <a:rPr lang="en-US" sz="1600" dirty="0" err="1"/>
              <a:t>dateRep</a:t>
            </a:r>
            <a:r>
              <a:rPr lang="en-US" sz="1600" dirty="0"/>
              <a:t>” provides the date range of the dataset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/>
              <a:t>Column “cases” provides the </a:t>
            </a:r>
            <a:r>
              <a:rPr lang="en-US" sz="1600" dirty="0" err="1"/>
              <a:t>Covid</a:t>
            </a:r>
            <a:r>
              <a:rPr lang="en-US" sz="1600" dirty="0"/>
              <a:t> case count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US" sz="1600" dirty="0"/>
            </a:br>
            <a:r>
              <a:rPr lang="en-US" sz="1600" b="1" dirty="0"/>
              <a:t>Dimensions</a:t>
            </a:r>
            <a:endParaRPr lang="pt-BR" sz="16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2060"/>
                </a:solidFill>
              </a:rPr>
              <a:t>&gt; dim(CVNZL)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2060"/>
                </a:solidFill>
              </a:rPr>
              <a:t>[1] 108  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/>
              <a:t>Both datasets are 108 rows x 2 columns</a:t>
            </a:r>
          </a:p>
        </p:txBody>
      </p:sp>
    </p:spTree>
    <p:extLst>
      <p:ext uri="{BB962C8B-B14F-4D97-AF65-F5344CB8AC3E}">
        <p14:creationId xmlns:p14="http://schemas.microsoft.com/office/powerpoint/2010/main" val="141084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5ECD3-5D72-4389-AD5B-32D867BC2389}"/>
              </a:ext>
            </a:extLst>
          </p:cNvPr>
          <p:cNvSpPr txBox="1"/>
          <p:nvPr/>
        </p:nvSpPr>
        <p:spPr>
          <a:xfrm>
            <a:off x="838200" y="4180607"/>
            <a:ext cx="4598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autoplot</a:t>
            </a:r>
            <a:r>
              <a:rPr lang="en-US" sz="1600" dirty="0">
                <a:solidFill>
                  <a:srgbClr val="002060"/>
                </a:solidFill>
              </a:rPr>
              <a:t>(window(</a:t>
            </a:r>
            <a:r>
              <a:rPr lang="en-US" sz="1600" dirty="0" err="1">
                <a:solidFill>
                  <a:srgbClr val="002060"/>
                </a:solidFill>
              </a:rPr>
              <a:t>ts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CVUSA$cases</a:t>
            </a:r>
            <a:r>
              <a:rPr lang="en-US" sz="1600" dirty="0">
                <a:solidFill>
                  <a:srgbClr val="002060"/>
                </a:solidFill>
              </a:rPr>
              <a:t>)))+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</a:t>
            </a:r>
            <a:r>
              <a:rPr lang="en-US" sz="1600" dirty="0" err="1">
                <a:solidFill>
                  <a:srgbClr val="002060"/>
                </a:solidFill>
              </a:rPr>
              <a:t>xlab</a:t>
            </a:r>
            <a:r>
              <a:rPr lang="en-US" sz="1600" dirty="0">
                <a:solidFill>
                  <a:srgbClr val="002060"/>
                </a:solidFill>
              </a:rPr>
              <a:t>("Days")+</a:t>
            </a:r>
            <a:r>
              <a:rPr lang="en-US" sz="1600" dirty="0" err="1">
                <a:solidFill>
                  <a:srgbClr val="002060"/>
                </a:solidFill>
              </a:rPr>
              <a:t>ylab</a:t>
            </a:r>
            <a:r>
              <a:rPr lang="en-US" sz="1600" dirty="0">
                <a:solidFill>
                  <a:srgbClr val="002060"/>
                </a:solidFill>
              </a:rPr>
              <a:t>("cases")+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</a:t>
            </a:r>
            <a:r>
              <a:rPr lang="en-US" sz="1600" dirty="0" err="1">
                <a:solidFill>
                  <a:srgbClr val="002060"/>
                </a:solidFill>
              </a:rPr>
              <a:t>ggtitle</a:t>
            </a:r>
            <a:r>
              <a:rPr lang="en-US" sz="1600" dirty="0">
                <a:solidFill>
                  <a:srgbClr val="002060"/>
                </a:solidFill>
              </a:rPr>
              <a:t>("USA </a:t>
            </a:r>
            <a:r>
              <a:rPr lang="en-US" sz="1600" dirty="0" err="1">
                <a:solidFill>
                  <a:srgbClr val="002060"/>
                </a:solidFill>
              </a:rPr>
              <a:t>Covid</a:t>
            </a:r>
            <a:r>
              <a:rPr lang="en-US" sz="1600" dirty="0">
                <a:solidFill>
                  <a:srgbClr val="002060"/>
                </a:solidFill>
              </a:rPr>
              <a:t> Prediction")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chart shows no seasonality (not enough observations given 108 values) but appears to be an upward sloping trend.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3478-664F-4C8B-85A1-4230D0039BA2}"/>
              </a:ext>
            </a:extLst>
          </p:cNvPr>
          <p:cNvSpPr txBox="1"/>
          <p:nvPr/>
        </p:nvSpPr>
        <p:spPr>
          <a:xfrm>
            <a:off x="6172200" y="4195614"/>
            <a:ext cx="4598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autoplot</a:t>
            </a:r>
            <a:r>
              <a:rPr lang="en-US" sz="1600" dirty="0">
                <a:solidFill>
                  <a:srgbClr val="002060"/>
                </a:solidFill>
              </a:rPr>
              <a:t>(window(</a:t>
            </a:r>
            <a:r>
              <a:rPr lang="en-US" sz="1600" dirty="0" err="1">
                <a:solidFill>
                  <a:srgbClr val="002060"/>
                </a:solidFill>
              </a:rPr>
              <a:t>ts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CVNZL$cases</a:t>
            </a:r>
            <a:r>
              <a:rPr lang="en-US" sz="1600" dirty="0">
                <a:solidFill>
                  <a:srgbClr val="002060"/>
                </a:solidFill>
              </a:rPr>
              <a:t>)))+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</a:t>
            </a:r>
            <a:r>
              <a:rPr lang="en-US" sz="1600" dirty="0" err="1">
                <a:solidFill>
                  <a:srgbClr val="002060"/>
                </a:solidFill>
              </a:rPr>
              <a:t>xlab</a:t>
            </a:r>
            <a:r>
              <a:rPr lang="en-US" sz="1600" dirty="0">
                <a:solidFill>
                  <a:srgbClr val="002060"/>
                </a:solidFill>
              </a:rPr>
              <a:t>("Days")+</a:t>
            </a:r>
            <a:r>
              <a:rPr lang="en-US" sz="1600" dirty="0" err="1">
                <a:solidFill>
                  <a:srgbClr val="002060"/>
                </a:solidFill>
              </a:rPr>
              <a:t>ylab</a:t>
            </a:r>
            <a:r>
              <a:rPr lang="en-US" sz="1600" dirty="0">
                <a:solidFill>
                  <a:srgbClr val="002060"/>
                </a:solidFill>
              </a:rPr>
              <a:t>("cases")+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</a:t>
            </a:r>
            <a:r>
              <a:rPr lang="en-US" sz="1600" dirty="0" err="1">
                <a:solidFill>
                  <a:srgbClr val="002060"/>
                </a:solidFill>
              </a:rPr>
              <a:t>ggtitle</a:t>
            </a:r>
            <a:r>
              <a:rPr lang="en-US" sz="1600" dirty="0">
                <a:solidFill>
                  <a:srgbClr val="002060"/>
                </a:solidFill>
              </a:rPr>
              <a:t>(“NZL </a:t>
            </a:r>
            <a:r>
              <a:rPr lang="en-US" sz="1600" dirty="0" err="1">
                <a:solidFill>
                  <a:srgbClr val="002060"/>
                </a:solidFill>
              </a:rPr>
              <a:t>Covid</a:t>
            </a:r>
            <a:r>
              <a:rPr lang="en-US" sz="1600" dirty="0">
                <a:solidFill>
                  <a:srgbClr val="002060"/>
                </a:solidFill>
              </a:rPr>
              <a:t> Prediction")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chart appears to show random fluctuations which has no trend, seasonality or cyclic behavior. This will be difficult to forecast.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BFE86321-2F91-4649-B58A-5631B228CF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7" y="593992"/>
            <a:ext cx="5181600" cy="3673661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2A315B9A-CD36-4889-BA88-0ED23F86A5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496"/>
            <a:ext cx="5181600" cy="3673661"/>
          </a:xfrm>
        </p:spPr>
      </p:pic>
    </p:spTree>
    <p:extLst>
      <p:ext uri="{BB962C8B-B14F-4D97-AF65-F5344CB8AC3E}">
        <p14:creationId xmlns:p14="http://schemas.microsoft.com/office/powerpoint/2010/main" val="22408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–Classical Forecasting Methods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ED249-4953-4D4C-9930-60BB82FA7A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625230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Mean, Naïve, Drift for USA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24D5-037B-4DA5-9EFD-12D286378D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6014" y="586886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Mean, Naïve, Drift for NZL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53C1356-36D5-494D-91E3-2FCA7477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43820"/>
            <a:ext cx="5773001" cy="409295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1A807539-037A-403C-9440-D26A9C95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9" y="1288012"/>
            <a:ext cx="5773001" cy="409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2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– Test for Stationarity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828F3-4434-4B12-8EF3-201C59A8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06193"/>
            <a:ext cx="5181600" cy="584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Null Hypothesis: The data is stationary</a:t>
            </a:r>
          </a:p>
          <a:p>
            <a:pPr marL="0" indent="0">
              <a:buNone/>
            </a:pPr>
            <a:r>
              <a:rPr lang="en-US" sz="1600" dirty="0"/>
              <a:t>Alternative Hypothesis: The data is not stationary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56B1E-D16A-49F6-8B77-B0859397E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6193"/>
            <a:ext cx="5181600" cy="671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Null Hypothesis: The data is stationary</a:t>
            </a:r>
          </a:p>
          <a:p>
            <a:pPr marL="0" indent="0">
              <a:buNone/>
            </a:pPr>
            <a:r>
              <a:rPr lang="en-US" sz="1600" dirty="0"/>
              <a:t>Alternative Hypothesis: The data is not stationary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ED249-4953-4D4C-9930-60BB82FA7A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625230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KPSS Test for USA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24D5-037B-4DA5-9EFD-12D286378D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6014" y="586886"/>
            <a:ext cx="5183187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KPSS Test for NZL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89E8C-F8B0-444B-9C46-1467E0293C84}"/>
              </a:ext>
            </a:extLst>
          </p:cNvPr>
          <p:cNvSpPr txBox="1"/>
          <p:nvPr/>
        </p:nvSpPr>
        <p:spPr>
          <a:xfrm>
            <a:off x="838200" y="1877966"/>
            <a:ext cx="393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USAKPSS=</a:t>
            </a:r>
            <a:r>
              <a:rPr lang="en-US" sz="1600" dirty="0" err="1">
                <a:solidFill>
                  <a:srgbClr val="002060"/>
                </a:solidFill>
              </a:rPr>
              <a:t>ur.kpss</a:t>
            </a:r>
            <a:r>
              <a:rPr lang="en-US" sz="1600" dirty="0">
                <a:solidFill>
                  <a:srgbClr val="002060"/>
                </a:solidFill>
              </a:rPr>
              <a:t>(CVUSA)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summary(USAKPSS)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3C30D-2A0C-4A83-969B-459FCE53A26D}"/>
              </a:ext>
            </a:extLst>
          </p:cNvPr>
          <p:cNvSpPr txBox="1"/>
          <p:nvPr/>
        </p:nvSpPr>
        <p:spPr>
          <a:xfrm>
            <a:off x="6196014" y="1935953"/>
            <a:ext cx="393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NZLKPSS=</a:t>
            </a:r>
            <a:r>
              <a:rPr lang="en-US" sz="1600" dirty="0" err="1">
                <a:solidFill>
                  <a:srgbClr val="002060"/>
                </a:solidFill>
              </a:rPr>
              <a:t>ur.kpss</a:t>
            </a:r>
            <a:r>
              <a:rPr lang="en-US" sz="1600" dirty="0">
                <a:solidFill>
                  <a:srgbClr val="002060"/>
                </a:solidFill>
              </a:rPr>
              <a:t>(CVNZL)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summary(NZLKPSS)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5E668-2359-4B25-B1E0-7A92709CF490}"/>
              </a:ext>
            </a:extLst>
          </p:cNvPr>
          <p:cNvSpPr txBox="1"/>
          <p:nvPr/>
        </p:nvSpPr>
        <p:spPr>
          <a:xfrm>
            <a:off x="9290589" y="2551617"/>
            <a:ext cx="2115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significant at 5% so we can </a:t>
            </a:r>
            <a:r>
              <a:rPr lang="en-US" u="sng" dirty="0"/>
              <a:t>reject</a:t>
            </a:r>
            <a:r>
              <a:rPr lang="en-US" dirty="0"/>
              <a:t> the null hypothesis and derive that the series is NOT stationary.  </a:t>
            </a:r>
          </a:p>
          <a:p>
            <a:endParaRPr lang="en-US" dirty="0"/>
          </a:p>
          <a:p>
            <a:r>
              <a:rPr lang="en-US" dirty="0"/>
              <a:t>By running a diff test and using </a:t>
            </a:r>
            <a:r>
              <a:rPr lang="en-US" dirty="0" err="1"/>
              <a:t>ndiff</a:t>
            </a:r>
            <a:r>
              <a:rPr lang="en-US" dirty="0"/>
              <a:t>, we can see that no difference is required for the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2E90-B3FA-4A15-990C-AB7A89FCD315}"/>
              </a:ext>
            </a:extLst>
          </p:cNvPr>
          <p:cNvSpPr txBox="1"/>
          <p:nvPr/>
        </p:nvSpPr>
        <p:spPr>
          <a:xfrm>
            <a:off x="3845513" y="2644953"/>
            <a:ext cx="2220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not significant at 5% so we can </a:t>
            </a:r>
            <a:r>
              <a:rPr lang="en-US" u="sng" dirty="0"/>
              <a:t>accept</a:t>
            </a:r>
            <a:r>
              <a:rPr lang="en-US" dirty="0"/>
              <a:t> the null hypothesis and derive that the series IS stationary.  </a:t>
            </a:r>
          </a:p>
          <a:p>
            <a:endParaRPr lang="en-US" dirty="0"/>
          </a:p>
          <a:p>
            <a:r>
              <a:rPr lang="en-US" dirty="0"/>
              <a:t>By running a diff test and using </a:t>
            </a:r>
            <a:r>
              <a:rPr lang="en-US" dirty="0" err="1"/>
              <a:t>ndiff</a:t>
            </a:r>
            <a:r>
              <a:rPr lang="en-US" dirty="0"/>
              <a:t>, we can see that one difference is required for the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EF4FF-3327-4A23-B7E5-CF202AD8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4" y="2644953"/>
            <a:ext cx="3051076" cy="3437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26F25-62B7-42C0-BBBB-0C8E0DBC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551617"/>
            <a:ext cx="3089971" cy="19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– ARIMA Forecasting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ED249-4953-4D4C-9930-60BB82FA7A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54215" y="837733"/>
            <a:ext cx="4642832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ARIMA USA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24D5-037B-4DA5-9EFD-12D286378D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25048" y="3860625"/>
            <a:ext cx="4571999" cy="82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ARIMA NZL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1375324-D3F0-45E9-B5B6-2B9AAA5A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" y="681039"/>
            <a:ext cx="6401743" cy="2918088"/>
          </a:xfrm>
          <a:prstGeom prst="rect">
            <a:avLst/>
          </a:prstGeom>
        </p:spPr>
      </p:pic>
      <p:pic>
        <p:nvPicPr>
          <p:cNvPr id="14" name="Picture 1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5855978-7ADB-45A0-A1B1-6FB5EE0E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3" y="3554051"/>
            <a:ext cx="6302301" cy="2872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1E8D6-2317-466C-BE68-2D281B43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180" y="1322659"/>
            <a:ext cx="4486901" cy="143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F3BD9-1F01-4A8A-AFBC-79A749CA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180" y="4429505"/>
            <a:ext cx="429637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2205-50CE-4981-A284-6085AF07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57D35-9C01-4C0E-ADEA-15B181B1DB0B}"/>
              </a:ext>
            </a:extLst>
          </p:cNvPr>
          <p:cNvSpPr txBox="1"/>
          <p:nvPr/>
        </p:nvSpPr>
        <p:spPr>
          <a:xfrm>
            <a:off x="227527" y="3863762"/>
            <a:ext cx="578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ARIMA method has the lowest MAE for USA among all other forecasts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0271E-8E67-41DC-BD8B-83979538EF3E}"/>
              </a:ext>
            </a:extLst>
          </p:cNvPr>
          <p:cNvSpPr txBox="1"/>
          <p:nvPr/>
        </p:nvSpPr>
        <p:spPr>
          <a:xfrm>
            <a:off x="6008914" y="3898140"/>
            <a:ext cx="507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ARIMA method has the lowest MAE for NZL among all other forecasts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F21AD2C-A1E0-4374-AE57-8C8752A2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85954"/>
              </p:ext>
            </p:extLst>
          </p:nvPr>
        </p:nvGraphicFramePr>
        <p:xfrm>
          <a:off x="227527" y="2839167"/>
          <a:ext cx="50926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155">
                  <a:extLst>
                    <a:ext uri="{9D8B030D-6E8A-4147-A177-3AD203B41FA5}">
                      <a16:colId xmlns:a16="http://schemas.microsoft.com/office/drawing/2014/main" val="2750918293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252376218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3694811364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3477328459"/>
                    </a:ext>
                  </a:extLst>
                </a:gridCol>
              </a:tblGrid>
              <a:tr h="239190">
                <a:tc>
                  <a:txBody>
                    <a:bodyPr/>
                    <a:lstStyle/>
                    <a:p>
                      <a:r>
                        <a:rPr lang="en-US" sz="18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25197"/>
                  </a:ext>
                </a:extLst>
              </a:tr>
              <a:tr h="350644">
                <a:tc>
                  <a:txBody>
                    <a:bodyPr/>
                    <a:lstStyle/>
                    <a:p>
                      <a:r>
                        <a:rPr lang="en-US" sz="18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65565.25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68037.52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56385.08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426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5CAFCDA-9951-407B-B642-8DB621B7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821164"/>
            <a:ext cx="5665365" cy="15674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F21DEB-1B86-4924-BDA9-1BC80992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3220"/>
            <a:ext cx="5740450" cy="1650562"/>
          </a:xfrm>
          <a:prstGeom prst="rect">
            <a:avLst/>
          </a:prstGeom>
        </p:spPr>
      </p:pic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EF08BA06-D198-453F-881C-98C8F66D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767"/>
              </p:ext>
            </p:extLst>
          </p:nvPr>
        </p:nvGraphicFramePr>
        <p:xfrm>
          <a:off x="6096000" y="2798012"/>
          <a:ext cx="50926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155">
                  <a:extLst>
                    <a:ext uri="{9D8B030D-6E8A-4147-A177-3AD203B41FA5}">
                      <a16:colId xmlns:a16="http://schemas.microsoft.com/office/drawing/2014/main" val="2750918293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252376218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3694811364"/>
                    </a:ext>
                  </a:extLst>
                </a:gridCol>
                <a:gridCol w="1273155">
                  <a:extLst>
                    <a:ext uri="{9D8B030D-6E8A-4147-A177-3AD203B41FA5}">
                      <a16:colId xmlns:a16="http://schemas.microsoft.com/office/drawing/2014/main" val="3477328459"/>
                    </a:ext>
                  </a:extLst>
                </a:gridCol>
              </a:tblGrid>
              <a:tr h="239190">
                <a:tc>
                  <a:txBody>
                    <a:bodyPr/>
                    <a:lstStyle/>
                    <a:p>
                      <a:r>
                        <a:rPr lang="en-US" sz="18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25197"/>
                  </a:ext>
                </a:extLst>
              </a:tr>
              <a:tr h="350644">
                <a:tc>
                  <a:txBody>
                    <a:bodyPr/>
                    <a:lstStyle/>
                    <a:p>
                      <a:r>
                        <a:rPr lang="en-US" sz="18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700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Office Theme</vt:lpstr>
      <vt:lpstr>  Business Forecasting </vt:lpstr>
      <vt:lpstr>Introduction</vt:lpstr>
      <vt:lpstr>Objective</vt:lpstr>
      <vt:lpstr>Data Description</vt:lpstr>
      <vt:lpstr>Data Description</vt:lpstr>
      <vt:lpstr>Methods –Classical Forecasting Methods</vt:lpstr>
      <vt:lpstr>Methods – Test for Stationarity</vt:lpstr>
      <vt:lpstr>Methods – ARIMA Forecasting</vt:lpstr>
      <vt:lpstr>Performance Comparison</vt:lpstr>
      <vt:lpstr>Additional Methods – STL Forecasting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Bhagat</dc:creator>
  <cp:lastModifiedBy>Jayesh Bhagat</cp:lastModifiedBy>
  <cp:revision>2</cp:revision>
  <dcterms:created xsi:type="dcterms:W3CDTF">2020-11-24T23:59:20Z</dcterms:created>
  <dcterms:modified xsi:type="dcterms:W3CDTF">2021-08-24T02:29:23Z</dcterms:modified>
</cp:coreProperties>
</file>