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00d04d2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00d04d2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00d04d2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00d04d2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00d04d29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00d04d29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00d04d29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00d04d29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00d04d29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00d04d29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00d04d29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00d04d29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0d04d2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0d04d2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00d04d29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00d04d29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0d04d29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0d04d29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cdn4.iconfinder.com/data/icons/logos-brands-5/24/unity-512.png" TargetMode="External"/><Relationship Id="rId7" Type="http://schemas.openxmlformats.org/officeDocument/2006/relationships/hyperlink" Target="https://www.gstatic.com/images/branding/product/1x/sheets_512dp.png" TargetMode="External"/><Relationship Id="rId8" Type="http://schemas.openxmlformats.org/officeDocument/2006/relationships/hyperlink" Target="https://www.vispronet.com/blog/wp-content/uploads/2017/12/2000px-Adobe_Illustrator_CC_icon.svg_-e1514410475242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hyperlink" Target="https://assetstore.unity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12.png"/><Relationship Id="rId5" Type="http://schemas.openxmlformats.org/officeDocument/2006/relationships/hyperlink" Target="https://cdn4.iconfinder.com/data/icons/logos-brands-5/24/unity-512.png" TargetMode="External"/><Relationship Id="rId6" Type="http://schemas.openxmlformats.org/officeDocument/2006/relationships/hyperlink" Target="https://www.gstatic.com/images/branding/product/1x/sheets_512dp.png" TargetMode="External"/><Relationship Id="rId7" Type="http://schemas.openxmlformats.org/officeDocument/2006/relationships/hyperlink" Target="https://miro.medium.com/max/3840/1*coYi138tZjMKg-ZSQ-vuAQ.png" TargetMode="External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Compliment App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Comments?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compliment-giving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Connects to google sheets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compliments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random compliment from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 Use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app users exchange google sheet sharing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throughout lifetime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Perfect for 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in Unity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Point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 - Unity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Familiar with engine and C#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Unity 3D for ~ 3 years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much experience with 2D or data management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Management - Google Sheets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Obvious basic understanding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experience with google API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 experience pushing/pulling from Sheets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 - Adobe Illustrator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About 3 years of experience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Least worried about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Gaining experience through mimicry and random tutorials</a:t>
            </a:r>
            <a:endParaRPr/>
          </a:p>
        </p:txBody>
      </p:sp>
      <p:pic>
        <p:nvPicPr>
          <p:cNvPr descr="Image result for unity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475" y="1152473"/>
            <a:ext cx="1617600" cy="1617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dobe illustrator"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500" y="2904823"/>
            <a:ext cx="1617600" cy="15767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sheets"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4700" y="1152463"/>
            <a:ext cx="1617600" cy="16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971350" y="4621475"/>
            <a:ext cx="51723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Unity Logo: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https://cdn4.iconfinder.com/data/icons/logos-brands-5/24/unity-512.png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Google Sheets Logo: </a:t>
            </a:r>
            <a:r>
              <a:rPr lang="en" sz="600" u="sng">
                <a:solidFill>
                  <a:schemeClr val="hlink"/>
                </a:solidFill>
                <a:hlinkClick r:id="rId7"/>
              </a:rPr>
              <a:t>https://www.gstatic.com/images/branding/product/1x/sheets_512dp.png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Adobe Illustrator Logo: </a:t>
            </a:r>
            <a:r>
              <a:rPr lang="en" sz="600" u="sng">
                <a:solidFill>
                  <a:schemeClr val="hlink"/>
                </a:solidFill>
                <a:hlinkClick r:id="rId8"/>
              </a:rPr>
              <a:t>https://www.vispronet.com/blog/wp-content/uploads/2017/12/2000px-Adobe_Illustrator_CC_icon.svg_-e1514410475242.png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am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83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Sheets -&gt; Unity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Gets compliments from Sheets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Stores compliments in save file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Now accepts any Sheet URL (New)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compliments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Selects randomly from sheet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Does not repeat back to back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Functionality First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have the app working how I want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Base structure/MVP is done</a:t>
            </a:r>
            <a:endParaRPr sz="1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484" y="1152474"/>
            <a:ext cx="1907147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625" y="1152475"/>
            <a:ext cx="946504" cy="1701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8543" y="2853600"/>
            <a:ext cx="960657" cy="170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6">
            <a:alphaModFix/>
          </a:blip>
          <a:srcRect b="0" l="0" r="43448" t="0"/>
          <a:stretch/>
        </p:blipFill>
        <p:spPr>
          <a:xfrm>
            <a:off x="7009200" y="1152475"/>
            <a:ext cx="1823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am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68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Chosen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One list of all compliments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One list of “unused” compliments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Random element selected from “unused” then deleted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Refil “unused” when empty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Save/Load System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Save the list of compliments onto device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On “Start” app will reload last list of compliments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Won’t refresh with call to database unless “Refresh” is pressed</a:t>
            </a:r>
            <a:endParaRPr sz="12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37988" r="0" t="0"/>
          <a:stretch/>
        </p:blipFill>
        <p:spPr>
          <a:xfrm>
            <a:off x="3992550" y="1152475"/>
            <a:ext cx="1512225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775" y="1152475"/>
            <a:ext cx="332752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42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 Galore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My wheels spun for the first 3 weeks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Tried 3 different Sheets -&gt; Unity plugins with no success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MetaSheets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as a C# plugin to help code variable names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XlsxParser and Google Sheets to Unity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Used in-editor to help in construction of game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Not meant for real-time in-app use</a:t>
            </a:r>
            <a:endParaRPr sz="1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925" y="3621722"/>
            <a:ext cx="4255374" cy="9471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926" y="2099253"/>
            <a:ext cx="4255373" cy="15224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927" y="1152475"/>
            <a:ext cx="4255372" cy="9467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8"/>
          <p:cNvSpPr txBox="1"/>
          <p:nvPr/>
        </p:nvSpPr>
        <p:spPr>
          <a:xfrm>
            <a:off x="4572000" y="4621475"/>
            <a:ext cx="4571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All </a:t>
            </a:r>
            <a:r>
              <a:rPr lang="en" sz="600">
                <a:solidFill>
                  <a:schemeClr val="lt2"/>
                </a:solidFill>
              </a:rPr>
              <a:t>plugins were</a:t>
            </a:r>
            <a:r>
              <a:rPr lang="en" sz="600">
                <a:solidFill>
                  <a:schemeClr val="lt2"/>
                </a:solidFill>
              </a:rPr>
              <a:t> free at: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https://assetstore.unity.com/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36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Around!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know I can go to a URL with Unity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 know that PHP can access Sheets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Why not combine them?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Solution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Build the query URL in Unity with Input object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Pass URL to sheet in URL to PHP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 PHP to grab each row and print out for Unity to grab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Download and </a:t>
            </a:r>
            <a:r>
              <a:rPr lang="en" sz="1200"/>
              <a:t>separate</a:t>
            </a:r>
            <a:r>
              <a:rPr lang="en" sz="1200"/>
              <a:t> with Unity into a list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Part Solved!</a:t>
            </a:r>
            <a:endParaRPr/>
          </a:p>
        </p:txBody>
      </p:sp>
      <p:pic>
        <p:nvPicPr>
          <p:cNvPr descr="Image result for php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6" y="3571316"/>
            <a:ext cx="1342699" cy="725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sheets"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8250" y="3147250"/>
            <a:ext cx="1574051" cy="157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600275" y="4621475"/>
            <a:ext cx="4543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Unity Logo: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https://cdn4.iconfinder.com/data/icons/logos-brands-5/24/unity-512.png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Google Sheets Logo: </a:t>
            </a:r>
            <a:r>
              <a:rPr lang="en" sz="600" u="sng">
                <a:solidFill>
                  <a:schemeClr val="hlink"/>
                </a:solidFill>
                <a:hlinkClick r:id="rId6"/>
              </a:rPr>
              <a:t>https://www.gstatic.com/images/branding/product/1x/sheets_512dp.png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2"/>
                </a:solidFill>
              </a:rPr>
              <a:t>PHP Logo: </a:t>
            </a:r>
            <a:r>
              <a:rPr lang="en" sz="600" u="sng">
                <a:solidFill>
                  <a:schemeClr val="hlink"/>
                </a:solidFill>
                <a:hlinkClick r:id="rId7"/>
              </a:rPr>
              <a:t>https://miro.medium.com/max/3840/1*coYi138tZjMKg-ZSQ-vuAQ.png</a:t>
            </a:r>
            <a:r>
              <a:rPr lang="en" sz="600">
                <a:solidFill>
                  <a:schemeClr val="lt2"/>
                </a:solidFill>
              </a:rPr>
              <a:t> </a:t>
            </a:r>
            <a:r>
              <a:rPr lang="en" sz="600">
                <a:solidFill>
                  <a:schemeClr val="lt2"/>
                </a:solidFill>
              </a:rPr>
              <a:t> </a:t>
            </a:r>
            <a:endParaRPr sz="600">
              <a:solidFill>
                <a:schemeClr val="lt2"/>
              </a:solidFill>
            </a:endParaRPr>
          </a:p>
        </p:txBody>
      </p:sp>
      <p:cxnSp>
        <p:nvCxnSpPr>
          <p:cNvPr id="109" name="Google Shape;109;p19"/>
          <p:cNvCxnSpPr>
            <a:stCxn id="110" idx="3"/>
            <a:endCxn id="106" idx="1"/>
          </p:cNvCxnSpPr>
          <p:nvPr/>
        </p:nvCxnSpPr>
        <p:spPr>
          <a:xfrm>
            <a:off x="5193026" y="3934266"/>
            <a:ext cx="43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stCxn id="106" idx="3"/>
            <a:endCxn id="107" idx="1"/>
          </p:cNvCxnSpPr>
          <p:nvPr/>
        </p:nvCxnSpPr>
        <p:spPr>
          <a:xfrm>
            <a:off x="6973125" y="3934266"/>
            <a:ext cx="285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2" name="Google Shape;11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86400" y="215375"/>
            <a:ext cx="2665274" cy="31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6100" y="1907399"/>
            <a:ext cx="2806201" cy="98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unity" id="114" name="Google Shape;114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18850" y="3147262"/>
            <a:ext cx="1574049" cy="15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aspect is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for polish!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 to 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Buttons (Heart)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</a:t>
            </a:r>
            <a:r>
              <a:rPr lang="en"/>
              <a:t> settings screen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Possibly allow people to upload background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sure how to technically achieve this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49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coming along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Hardest part out of the way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Time to make it look better and test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is going well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Need to work more on tying pieces together with descriptive text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Making my documentation with GitHub Markdown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Easily accessible and changeable from anywhere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wanted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would you like the app to hide its settings?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How much tutorial would you need to use the app?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Should I push toward use for SOs or keep it platonic?</a:t>
            </a:r>
            <a:endParaRPr sz="12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UI choices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Backgrounds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Phrasing</a:t>
            </a:r>
            <a:endParaRPr sz="1000"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1624" r="6573" t="0"/>
          <a:stretch/>
        </p:blipFill>
        <p:spPr>
          <a:xfrm>
            <a:off x="5489850" y="1017725"/>
            <a:ext cx="3342451" cy="35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