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629B1-7078-721E-6A8E-1DFF49FF70C7}" v="97" dt="2025-05-04T22:57:26.479"/>
    <p1510:client id="{225D9C97-AE2C-5589-CB1D-16EBFC5C6FA2}" v="20" dt="2025-05-04T23:30:02.865"/>
    <p1510:client id="{CAB69645-04ED-BEEA-6DB3-94ECF39E7F1F}" v="1" dt="2025-05-04T20:52:50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a, Dhanushwi" userId="S::arava.dhanushwi-1@ou.edu::6c757b85-7edb-40c9-89cb-ae1e0cd761b5" providerId="AD" clId="Web-{CAB69645-04ED-BEEA-6DB3-94ECF39E7F1F}"/>
    <pc:docChg chg="modSld">
      <pc:chgData name="Arava, Dhanushwi" userId="S::arava.dhanushwi-1@ou.edu::6c757b85-7edb-40c9-89cb-ae1e0cd761b5" providerId="AD" clId="Web-{CAB69645-04ED-BEEA-6DB3-94ECF39E7F1F}" dt="2025-05-04T20:52:50.024" v="1" actId="20577"/>
      <pc:docMkLst>
        <pc:docMk/>
      </pc:docMkLst>
      <pc:sldChg chg="modSp">
        <pc:chgData name="Arava, Dhanushwi" userId="S::arava.dhanushwi-1@ou.edu::6c757b85-7edb-40c9-89cb-ae1e0cd761b5" providerId="AD" clId="Web-{CAB69645-04ED-BEEA-6DB3-94ECF39E7F1F}" dt="2025-05-04T20:52:50.024" v="1" actId="20577"/>
        <pc:sldMkLst>
          <pc:docMk/>
          <pc:sldMk cId="109857222" sldId="256"/>
        </pc:sldMkLst>
        <pc:spChg chg="mod">
          <ac:chgData name="Arava, Dhanushwi" userId="S::arava.dhanushwi-1@ou.edu::6c757b85-7edb-40c9-89cb-ae1e0cd761b5" providerId="AD" clId="Web-{CAB69645-04ED-BEEA-6DB3-94ECF39E7F1F}" dt="2025-05-04T20:52:50.024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rava, Dhanushwi" userId="S::arava.dhanushwi-1@ou.edu::6c757b85-7edb-40c9-89cb-ae1e0cd761b5" providerId="AD" clId="Web-{04A629B1-7078-721E-6A8E-1DFF49FF70C7}"/>
    <pc:docChg chg="addSld delSld modSld sldOrd">
      <pc:chgData name="Arava, Dhanushwi" userId="S::arava.dhanushwi-1@ou.edu::6c757b85-7edb-40c9-89cb-ae1e0cd761b5" providerId="AD" clId="Web-{04A629B1-7078-721E-6A8E-1DFF49FF70C7}" dt="2025-05-04T22:57:17.822" v="77" actId="20577"/>
      <pc:docMkLst>
        <pc:docMk/>
      </pc:docMkLst>
      <pc:sldChg chg="addSp delSp modSp mod setBg">
        <pc:chgData name="Arava, Dhanushwi" userId="S::arava.dhanushwi-1@ou.edu::6c757b85-7edb-40c9-89cb-ae1e0cd761b5" providerId="AD" clId="Web-{04A629B1-7078-721E-6A8E-1DFF49FF70C7}" dt="2025-05-04T22:57:17.822" v="77" actId="20577"/>
        <pc:sldMkLst>
          <pc:docMk/>
          <pc:sldMk cId="109857222" sldId="256"/>
        </pc:sldMkLst>
        <pc:spChg chg="mod">
          <ac:chgData name="Arava, Dhanushwi" userId="S::arava.dhanushwi-1@ou.edu::6c757b85-7edb-40c9-89cb-ae1e0cd761b5" providerId="AD" clId="Web-{04A629B1-7078-721E-6A8E-1DFF49FF70C7}" dt="2025-05-04T22:19:41.467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ava, Dhanushwi" userId="S::arava.dhanushwi-1@ou.edu::6c757b85-7edb-40c9-89cb-ae1e0cd761b5" providerId="AD" clId="Web-{04A629B1-7078-721E-6A8E-1DFF49FF70C7}" dt="2025-05-04T22:57:17.822" v="77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rava, Dhanushwi" userId="S::arava.dhanushwi-1@ou.edu::6c757b85-7edb-40c9-89cb-ae1e0cd761b5" providerId="AD" clId="Web-{04A629B1-7078-721E-6A8E-1DFF49FF70C7}" dt="2025-05-04T22:19:41.467" v="30"/>
          <ac:spMkLst>
            <pc:docMk/>
            <pc:sldMk cId="109857222" sldId="256"/>
            <ac:spMk id="8" creationId="{934F1179-B481-4F9E-BCA3-AFB972070F83}"/>
          </ac:spMkLst>
        </pc:spChg>
        <pc:spChg chg="add del">
          <ac:chgData name="Arava, Dhanushwi" userId="S::arava.dhanushwi-1@ou.edu::6c757b85-7edb-40c9-89cb-ae1e0cd761b5" providerId="AD" clId="Web-{04A629B1-7078-721E-6A8E-1DFF49FF70C7}" dt="2025-05-04T22:19:41.467" v="30"/>
          <ac:spMkLst>
            <pc:docMk/>
            <pc:sldMk cId="109857222" sldId="256"/>
            <ac:spMk id="10" creationId="{827DC2C4-B485-428A-BF4A-472D2967F47F}"/>
          </ac:spMkLst>
        </pc:spChg>
        <pc:spChg chg="add del">
          <ac:chgData name="Arava, Dhanushwi" userId="S::arava.dhanushwi-1@ou.edu::6c757b85-7edb-40c9-89cb-ae1e0cd761b5" providerId="AD" clId="Web-{04A629B1-7078-721E-6A8E-1DFF49FF70C7}" dt="2025-05-04T22:19:41.467" v="30"/>
          <ac:spMkLst>
            <pc:docMk/>
            <pc:sldMk cId="109857222" sldId="256"/>
            <ac:spMk id="12" creationId="{EE04B5EB-F158-4507-90DD-BD23620C7CC9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41.467" v="31"/>
          <ac:spMkLst>
            <pc:docMk/>
            <pc:sldMk cId="109857222" sldId="256"/>
            <ac:spMk id="15" creationId="{4522B21E-B2B9-4C72-9A71-C87EFD137480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41.467" v="31"/>
          <ac:spMkLst>
            <pc:docMk/>
            <pc:sldMk cId="109857222" sldId="256"/>
            <ac:spMk id="16" creationId="{5EB7D2A2-F448-44D4-938C-DC84CBCB3B1E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41.467" v="31"/>
          <ac:spMkLst>
            <pc:docMk/>
            <pc:sldMk cId="109857222" sldId="256"/>
            <ac:spMk id="17" creationId="{871AEA07-1E14-44B4-8E55-64EF049CD66F}"/>
          </ac:spMkLst>
        </pc:spChg>
        <pc:cxnChg chg="add">
          <ac:chgData name="Arava, Dhanushwi" userId="S::arava.dhanushwi-1@ou.edu::6c757b85-7edb-40c9-89cb-ae1e0cd761b5" providerId="AD" clId="Web-{04A629B1-7078-721E-6A8E-1DFF49FF70C7}" dt="2025-05-04T22:19:41.467" v="31"/>
          <ac:cxnSpMkLst>
            <pc:docMk/>
            <pc:sldMk cId="109857222" sldId="256"/>
            <ac:cxnSpMk id="14" creationId="{F7C8EA93-3210-4C62-99E9-153C275E3A87}"/>
          </ac:cxnSpMkLst>
        </pc:cxnChg>
      </pc:sldChg>
      <pc:sldChg chg="addSp modSp new mod setBg">
        <pc:chgData name="Arava, Dhanushwi" userId="S::arava.dhanushwi-1@ou.edu::6c757b85-7edb-40c9-89cb-ae1e0cd761b5" providerId="AD" clId="Web-{04A629B1-7078-721E-6A8E-1DFF49FF70C7}" dt="2025-05-04T22:19:47.483" v="32"/>
        <pc:sldMkLst>
          <pc:docMk/>
          <pc:sldMk cId="740337998" sldId="257"/>
        </pc:sldMkLst>
        <pc:spChg chg="mod">
          <ac:chgData name="Arava, Dhanushwi" userId="S::arava.dhanushwi-1@ou.edu::6c757b85-7edb-40c9-89cb-ae1e0cd761b5" providerId="AD" clId="Web-{04A629B1-7078-721E-6A8E-1DFF49FF70C7}" dt="2025-05-04T22:19:47.483" v="32"/>
          <ac:spMkLst>
            <pc:docMk/>
            <pc:sldMk cId="740337998" sldId="257"/>
            <ac:spMk id="2" creationId="{E9BE8B9F-FCBB-B702-20EC-DF88812C9032}"/>
          </ac:spMkLst>
        </pc:spChg>
        <pc:spChg chg="mod">
          <ac:chgData name="Arava, Dhanushwi" userId="S::arava.dhanushwi-1@ou.edu::6c757b85-7edb-40c9-89cb-ae1e0cd761b5" providerId="AD" clId="Web-{04A629B1-7078-721E-6A8E-1DFF49FF70C7}" dt="2025-05-04T22:19:47.483" v="32"/>
          <ac:spMkLst>
            <pc:docMk/>
            <pc:sldMk cId="740337998" sldId="257"/>
            <ac:spMk id="3" creationId="{C0630B76-267D-95D5-72DF-AC8BE6E79CE1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47.483" v="32"/>
          <ac:spMkLst>
            <pc:docMk/>
            <pc:sldMk cId="740337998" sldId="257"/>
            <ac:spMk id="8" creationId="{DBF61EA3-B236-439E-9C0B-340980D56BEE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47.483" v="32"/>
          <ac:spMkLst>
            <pc:docMk/>
            <pc:sldMk cId="740337998" sldId="257"/>
            <ac:spMk id="14" creationId="{E659831F-0D9A-4C63-9EBB-8435B85A440F}"/>
          </ac:spMkLst>
        </pc:spChg>
        <pc:grpChg chg="add">
          <ac:chgData name="Arava, Dhanushwi" userId="S::arava.dhanushwi-1@ou.edu::6c757b85-7edb-40c9-89cb-ae1e0cd761b5" providerId="AD" clId="Web-{04A629B1-7078-721E-6A8E-1DFF49FF70C7}" dt="2025-05-04T22:19:47.483" v="32"/>
          <ac:grpSpMkLst>
            <pc:docMk/>
            <pc:sldMk cId="740337998" sldId="257"/>
            <ac:grpSpMk id="10" creationId="{28FAF094-D087-493F-8DF9-A486C2D6BBAA}"/>
          </ac:grpSpMkLst>
        </pc:grpChg>
      </pc:sldChg>
      <pc:sldChg chg="addSp modSp new mod setBg">
        <pc:chgData name="Arava, Dhanushwi" userId="S::arava.dhanushwi-1@ou.edu::6c757b85-7edb-40c9-89cb-ae1e0cd761b5" providerId="AD" clId="Web-{04A629B1-7078-721E-6A8E-1DFF49FF70C7}" dt="2025-05-04T22:22:50.288" v="55" actId="20577"/>
        <pc:sldMkLst>
          <pc:docMk/>
          <pc:sldMk cId="1420429954" sldId="258"/>
        </pc:sldMkLst>
        <pc:spChg chg="mod">
          <ac:chgData name="Arava, Dhanushwi" userId="S::arava.dhanushwi-1@ou.edu::6c757b85-7edb-40c9-89cb-ae1e0cd761b5" providerId="AD" clId="Web-{04A629B1-7078-721E-6A8E-1DFF49FF70C7}" dt="2025-05-04T22:19:52.921" v="33"/>
          <ac:spMkLst>
            <pc:docMk/>
            <pc:sldMk cId="1420429954" sldId="258"/>
            <ac:spMk id="2" creationId="{8F63D77A-0007-CD86-6E90-E7EB888E5C64}"/>
          </ac:spMkLst>
        </pc:spChg>
        <pc:spChg chg="mod">
          <ac:chgData name="Arava, Dhanushwi" userId="S::arava.dhanushwi-1@ou.edu::6c757b85-7edb-40c9-89cb-ae1e0cd761b5" providerId="AD" clId="Web-{04A629B1-7078-721E-6A8E-1DFF49FF70C7}" dt="2025-05-04T22:22:50.288" v="55" actId="20577"/>
          <ac:spMkLst>
            <pc:docMk/>
            <pc:sldMk cId="1420429954" sldId="258"/>
            <ac:spMk id="3" creationId="{69878E88-DB60-4EE2-1E3A-8422F849681A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52.921" v="33"/>
          <ac:spMkLst>
            <pc:docMk/>
            <pc:sldMk cId="1420429954" sldId="258"/>
            <ac:spMk id="8" creationId="{DBF61EA3-B236-439E-9C0B-340980D56BEE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52.921" v="33"/>
          <ac:spMkLst>
            <pc:docMk/>
            <pc:sldMk cId="1420429954" sldId="258"/>
            <ac:spMk id="14" creationId="{E659831F-0D9A-4C63-9EBB-8435B85A440F}"/>
          </ac:spMkLst>
        </pc:spChg>
        <pc:grpChg chg="add">
          <ac:chgData name="Arava, Dhanushwi" userId="S::arava.dhanushwi-1@ou.edu::6c757b85-7edb-40c9-89cb-ae1e0cd761b5" providerId="AD" clId="Web-{04A629B1-7078-721E-6A8E-1DFF49FF70C7}" dt="2025-05-04T22:19:52.921" v="33"/>
          <ac:grpSpMkLst>
            <pc:docMk/>
            <pc:sldMk cId="1420429954" sldId="258"/>
            <ac:grpSpMk id="10" creationId="{28FAF094-D087-493F-8DF9-A486C2D6BBAA}"/>
          </ac:grpSpMkLst>
        </pc:grpChg>
      </pc:sldChg>
      <pc:sldChg chg="addSp modSp new mod setBg">
        <pc:chgData name="Arava, Dhanushwi" userId="S::arava.dhanushwi-1@ou.edu::6c757b85-7edb-40c9-89cb-ae1e0cd761b5" providerId="AD" clId="Web-{04A629B1-7078-721E-6A8E-1DFF49FF70C7}" dt="2025-05-04T22:19:56.499" v="34"/>
        <pc:sldMkLst>
          <pc:docMk/>
          <pc:sldMk cId="3268236904" sldId="259"/>
        </pc:sldMkLst>
        <pc:spChg chg="mod">
          <ac:chgData name="Arava, Dhanushwi" userId="S::arava.dhanushwi-1@ou.edu::6c757b85-7edb-40c9-89cb-ae1e0cd761b5" providerId="AD" clId="Web-{04A629B1-7078-721E-6A8E-1DFF49FF70C7}" dt="2025-05-04T22:19:56.499" v="34"/>
          <ac:spMkLst>
            <pc:docMk/>
            <pc:sldMk cId="3268236904" sldId="259"/>
            <ac:spMk id="2" creationId="{02623CEB-AE1A-3336-728D-77B728001BC8}"/>
          </ac:spMkLst>
        </pc:spChg>
        <pc:spChg chg="mod">
          <ac:chgData name="Arava, Dhanushwi" userId="S::arava.dhanushwi-1@ou.edu::6c757b85-7edb-40c9-89cb-ae1e0cd761b5" providerId="AD" clId="Web-{04A629B1-7078-721E-6A8E-1DFF49FF70C7}" dt="2025-05-04T22:19:56.499" v="34"/>
          <ac:spMkLst>
            <pc:docMk/>
            <pc:sldMk cId="3268236904" sldId="259"/>
            <ac:spMk id="3" creationId="{382ACDC0-596D-F180-B91F-4A334D0E1F73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56.499" v="34"/>
          <ac:spMkLst>
            <pc:docMk/>
            <pc:sldMk cId="3268236904" sldId="259"/>
            <ac:spMk id="8" creationId="{DBF61EA3-B236-439E-9C0B-340980D56BEE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56.499" v="34"/>
          <ac:spMkLst>
            <pc:docMk/>
            <pc:sldMk cId="3268236904" sldId="259"/>
            <ac:spMk id="14" creationId="{E659831F-0D9A-4C63-9EBB-8435B85A440F}"/>
          </ac:spMkLst>
        </pc:spChg>
        <pc:grpChg chg="add">
          <ac:chgData name="Arava, Dhanushwi" userId="S::arava.dhanushwi-1@ou.edu::6c757b85-7edb-40c9-89cb-ae1e0cd761b5" providerId="AD" clId="Web-{04A629B1-7078-721E-6A8E-1DFF49FF70C7}" dt="2025-05-04T22:19:56.499" v="34"/>
          <ac:grpSpMkLst>
            <pc:docMk/>
            <pc:sldMk cId="3268236904" sldId="259"/>
            <ac:grpSpMk id="10" creationId="{28FAF094-D087-493F-8DF9-A486C2D6BBAA}"/>
          </ac:grpSpMkLst>
        </pc:grpChg>
      </pc:sldChg>
      <pc:sldChg chg="addSp modSp new mod setBg">
        <pc:chgData name="Arava, Dhanushwi" userId="S::arava.dhanushwi-1@ou.edu::6c757b85-7edb-40c9-89cb-ae1e0cd761b5" providerId="AD" clId="Web-{04A629B1-7078-721E-6A8E-1DFF49FF70C7}" dt="2025-05-04T22:20:01.437" v="35"/>
        <pc:sldMkLst>
          <pc:docMk/>
          <pc:sldMk cId="1045221291" sldId="260"/>
        </pc:sldMkLst>
        <pc:spChg chg="mod">
          <ac:chgData name="Arava, Dhanushwi" userId="S::arava.dhanushwi-1@ou.edu::6c757b85-7edb-40c9-89cb-ae1e0cd761b5" providerId="AD" clId="Web-{04A629B1-7078-721E-6A8E-1DFF49FF70C7}" dt="2025-05-04T22:20:01.437" v="35"/>
          <ac:spMkLst>
            <pc:docMk/>
            <pc:sldMk cId="1045221291" sldId="260"/>
            <ac:spMk id="2" creationId="{A6C95930-A5FE-B503-D8E9-B75ECDE10215}"/>
          </ac:spMkLst>
        </pc:spChg>
        <pc:spChg chg="mod">
          <ac:chgData name="Arava, Dhanushwi" userId="S::arava.dhanushwi-1@ou.edu::6c757b85-7edb-40c9-89cb-ae1e0cd761b5" providerId="AD" clId="Web-{04A629B1-7078-721E-6A8E-1DFF49FF70C7}" dt="2025-05-04T22:20:01.437" v="35"/>
          <ac:spMkLst>
            <pc:docMk/>
            <pc:sldMk cId="1045221291" sldId="260"/>
            <ac:spMk id="3" creationId="{9D6C6EBD-C7CB-6663-0C1D-4253383B1E21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20:01.437" v="35"/>
          <ac:spMkLst>
            <pc:docMk/>
            <pc:sldMk cId="1045221291" sldId="260"/>
            <ac:spMk id="8" creationId="{DBF61EA3-B236-439E-9C0B-340980D56BEE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20:01.437" v="35"/>
          <ac:spMkLst>
            <pc:docMk/>
            <pc:sldMk cId="1045221291" sldId="260"/>
            <ac:spMk id="14" creationId="{E659831F-0D9A-4C63-9EBB-8435B85A440F}"/>
          </ac:spMkLst>
        </pc:spChg>
        <pc:grpChg chg="add">
          <ac:chgData name="Arava, Dhanushwi" userId="S::arava.dhanushwi-1@ou.edu::6c757b85-7edb-40c9-89cb-ae1e0cd761b5" providerId="AD" clId="Web-{04A629B1-7078-721E-6A8E-1DFF49FF70C7}" dt="2025-05-04T22:20:01.437" v="35"/>
          <ac:grpSpMkLst>
            <pc:docMk/>
            <pc:sldMk cId="1045221291" sldId="260"/>
            <ac:grpSpMk id="10" creationId="{28FAF094-D087-493F-8DF9-A486C2D6BBAA}"/>
          </ac:grpSpMkLst>
        </pc:grpChg>
      </pc:sldChg>
      <pc:sldChg chg="addSp modSp new mod setBg">
        <pc:chgData name="Arava, Dhanushwi" userId="S::arava.dhanushwi-1@ou.edu::6c757b85-7edb-40c9-89cb-ae1e0cd761b5" providerId="AD" clId="Web-{04A629B1-7078-721E-6A8E-1DFF49FF70C7}" dt="2025-05-04T22:54:02.908" v="57" actId="20577"/>
        <pc:sldMkLst>
          <pc:docMk/>
          <pc:sldMk cId="2680779975" sldId="261"/>
        </pc:sldMkLst>
        <pc:spChg chg="mod">
          <ac:chgData name="Arava, Dhanushwi" userId="S::arava.dhanushwi-1@ou.edu::6c757b85-7edb-40c9-89cb-ae1e0cd761b5" providerId="AD" clId="Web-{04A629B1-7078-721E-6A8E-1DFF49FF70C7}" dt="2025-05-04T22:20:04.250" v="36"/>
          <ac:spMkLst>
            <pc:docMk/>
            <pc:sldMk cId="2680779975" sldId="261"/>
            <ac:spMk id="2" creationId="{30F871FF-82EA-228F-482C-4882ABEB97B3}"/>
          </ac:spMkLst>
        </pc:spChg>
        <pc:spChg chg="mod">
          <ac:chgData name="Arava, Dhanushwi" userId="S::arava.dhanushwi-1@ou.edu::6c757b85-7edb-40c9-89cb-ae1e0cd761b5" providerId="AD" clId="Web-{04A629B1-7078-721E-6A8E-1DFF49FF70C7}" dt="2025-05-04T22:54:02.908" v="57" actId="20577"/>
          <ac:spMkLst>
            <pc:docMk/>
            <pc:sldMk cId="2680779975" sldId="261"/>
            <ac:spMk id="3" creationId="{59BB3B00-00A6-46D5-9319-BF9264870EBA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20:04.250" v="36"/>
          <ac:spMkLst>
            <pc:docMk/>
            <pc:sldMk cId="2680779975" sldId="261"/>
            <ac:spMk id="8" creationId="{DBF61EA3-B236-439E-9C0B-340980D56BEE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20:04.250" v="36"/>
          <ac:spMkLst>
            <pc:docMk/>
            <pc:sldMk cId="2680779975" sldId="261"/>
            <ac:spMk id="14" creationId="{E659831F-0D9A-4C63-9EBB-8435B85A440F}"/>
          </ac:spMkLst>
        </pc:spChg>
        <pc:grpChg chg="add">
          <ac:chgData name="Arava, Dhanushwi" userId="S::arava.dhanushwi-1@ou.edu::6c757b85-7edb-40c9-89cb-ae1e0cd761b5" providerId="AD" clId="Web-{04A629B1-7078-721E-6A8E-1DFF49FF70C7}" dt="2025-05-04T22:20:04.250" v="36"/>
          <ac:grpSpMkLst>
            <pc:docMk/>
            <pc:sldMk cId="2680779975" sldId="261"/>
            <ac:grpSpMk id="10" creationId="{28FAF094-D087-493F-8DF9-A486C2D6BBAA}"/>
          </ac:grpSpMkLst>
        </pc:grpChg>
      </pc:sldChg>
      <pc:sldChg chg="addSp modSp new del mod setBg">
        <pc:chgData name="Arava, Dhanushwi" userId="S::arava.dhanushwi-1@ou.edu::6c757b85-7edb-40c9-89cb-ae1e0cd761b5" providerId="AD" clId="Web-{04A629B1-7078-721E-6A8E-1DFF49FF70C7}" dt="2025-05-04T22:22:05.911" v="52"/>
        <pc:sldMkLst>
          <pc:docMk/>
          <pc:sldMk cId="3649469153" sldId="262"/>
        </pc:sldMkLst>
        <pc:spChg chg="mod">
          <ac:chgData name="Arava, Dhanushwi" userId="S::arava.dhanushwi-1@ou.edu::6c757b85-7edb-40c9-89cb-ae1e0cd761b5" providerId="AD" clId="Web-{04A629B1-7078-721E-6A8E-1DFF49FF70C7}" dt="2025-05-04T22:20:07.734" v="37"/>
          <ac:spMkLst>
            <pc:docMk/>
            <pc:sldMk cId="3649469153" sldId="262"/>
            <ac:spMk id="2" creationId="{65E711A3-24E3-3B08-85C1-B7BB2803A8AF}"/>
          </ac:spMkLst>
        </pc:spChg>
        <pc:spChg chg="mod">
          <ac:chgData name="Arava, Dhanushwi" userId="S::arava.dhanushwi-1@ou.edu::6c757b85-7edb-40c9-89cb-ae1e0cd761b5" providerId="AD" clId="Web-{04A629B1-7078-721E-6A8E-1DFF49FF70C7}" dt="2025-05-04T22:22:04.005" v="51" actId="20577"/>
          <ac:spMkLst>
            <pc:docMk/>
            <pc:sldMk cId="3649469153" sldId="262"/>
            <ac:spMk id="3" creationId="{0A5F58D0-A41D-15A5-4F2B-64D6FEC3F975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20:07.734" v="37"/>
          <ac:spMkLst>
            <pc:docMk/>
            <pc:sldMk cId="3649469153" sldId="262"/>
            <ac:spMk id="8" creationId="{DBF61EA3-B236-439E-9C0B-340980D56BEE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20:07.734" v="37"/>
          <ac:spMkLst>
            <pc:docMk/>
            <pc:sldMk cId="3649469153" sldId="262"/>
            <ac:spMk id="14" creationId="{E659831F-0D9A-4C63-9EBB-8435B85A440F}"/>
          </ac:spMkLst>
        </pc:spChg>
        <pc:grpChg chg="add">
          <ac:chgData name="Arava, Dhanushwi" userId="S::arava.dhanushwi-1@ou.edu::6c757b85-7edb-40c9-89cb-ae1e0cd761b5" providerId="AD" clId="Web-{04A629B1-7078-721E-6A8E-1DFF49FF70C7}" dt="2025-05-04T22:20:07.734" v="37"/>
          <ac:grpSpMkLst>
            <pc:docMk/>
            <pc:sldMk cId="3649469153" sldId="262"/>
            <ac:grpSpMk id="10" creationId="{28FAF094-D087-493F-8DF9-A486C2D6BBAA}"/>
          </ac:grpSpMkLst>
        </pc:grpChg>
      </pc:sldChg>
      <pc:sldChg chg="addSp delSp modSp new mod ord setBg">
        <pc:chgData name="Arava, Dhanushwi" userId="S::arava.dhanushwi-1@ou.edu::6c757b85-7edb-40c9-89cb-ae1e0cd761b5" providerId="AD" clId="Web-{04A629B1-7078-721E-6A8E-1DFF49FF70C7}" dt="2025-05-04T22:53:54.782" v="56"/>
        <pc:sldMkLst>
          <pc:docMk/>
          <pc:sldMk cId="3648528930" sldId="263"/>
        </pc:sldMkLst>
        <pc:spChg chg="mod">
          <ac:chgData name="Arava, Dhanushwi" userId="S::arava.dhanushwi-1@ou.edu::6c757b85-7edb-40c9-89cb-ae1e0cd761b5" providerId="AD" clId="Web-{04A629B1-7078-721E-6A8E-1DFF49FF70C7}" dt="2025-05-04T22:19:26.951" v="28"/>
          <ac:spMkLst>
            <pc:docMk/>
            <pc:sldMk cId="3648528930" sldId="263"/>
            <ac:spMk id="2" creationId="{C1A521FD-9D78-D127-6FA7-A6A52B978D34}"/>
          </ac:spMkLst>
        </pc:spChg>
        <pc:spChg chg="del">
          <ac:chgData name="Arava, Dhanushwi" userId="S::arava.dhanushwi-1@ou.edu::6c757b85-7edb-40c9-89cb-ae1e0cd761b5" providerId="AD" clId="Web-{04A629B1-7078-721E-6A8E-1DFF49FF70C7}" dt="2025-05-04T22:19:19.498" v="25"/>
          <ac:spMkLst>
            <pc:docMk/>
            <pc:sldMk cId="3648528930" sldId="263"/>
            <ac:spMk id="3" creationId="{3B0432A1-0035-E9ED-33FA-7D9286BE5395}"/>
          </ac:spMkLst>
        </pc:spChg>
        <pc:spChg chg="add del">
          <ac:chgData name="Arava, Dhanushwi" userId="S::arava.dhanushwi-1@ou.edu::6c757b85-7edb-40c9-89cb-ae1e0cd761b5" providerId="AD" clId="Web-{04A629B1-7078-721E-6A8E-1DFF49FF70C7}" dt="2025-05-04T22:19:26.936" v="27"/>
          <ac:spMkLst>
            <pc:docMk/>
            <pc:sldMk cId="3648528930" sldId="263"/>
            <ac:spMk id="10" creationId="{A8384FB5-9ADC-4DDC-881B-597D56F5B15D}"/>
          </ac:spMkLst>
        </pc:spChg>
        <pc:spChg chg="add del">
          <ac:chgData name="Arava, Dhanushwi" userId="S::arava.dhanushwi-1@ou.edu::6c757b85-7edb-40c9-89cb-ae1e0cd761b5" providerId="AD" clId="Web-{04A629B1-7078-721E-6A8E-1DFF49FF70C7}" dt="2025-05-04T22:19:26.936" v="27"/>
          <ac:spMkLst>
            <pc:docMk/>
            <pc:sldMk cId="3648528930" sldId="263"/>
            <ac:spMk id="12" creationId="{1199E1B1-A8C0-4FE8-A5A8-1CB41D69F857}"/>
          </ac:spMkLst>
        </pc:spChg>
        <pc:spChg chg="add del">
          <ac:chgData name="Arava, Dhanushwi" userId="S::arava.dhanushwi-1@ou.edu::6c757b85-7edb-40c9-89cb-ae1e0cd761b5" providerId="AD" clId="Web-{04A629B1-7078-721E-6A8E-1DFF49FF70C7}" dt="2025-05-04T22:19:26.936" v="27"/>
          <ac:spMkLst>
            <pc:docMk/>
            <pc:sldMk cId="3648528930" sldId="263"/>
            <ac:spMk id="14" creationId="{84A8DE83-DE75-4B41-9DB4-A7EC0B0DEC0B}"/>
          </ac:spMkLst>
        </pc:spChg>
        <pc:spChg chg="add del">
          <ac:chgData name="Arava, Dhanushwi" userId="S::arava.dhanushwi-1@ou.edu::6c757b85-7edb-40c9-89cb-ae1e0cd761b5" providerId="AD" clId="Web-{04A629B1-7078-721E-6A8E-1DFF49FF70C7}" dt="2025-05-04T22:19:26.936" v="27"/>
          <ac:spMkLst>
            <pc:docMk/>
            <pc:sldMk cId="3648528930" sldId="263"/>
            <ac:spMk id="16" creationId="{A7009A0A-BEF5-4EAC-AF15-E4F9F002E239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26.951" v="28"/>
          <ac:spMkLst>
            <pc:docMk/>
            <pc:sldMk cId="3648528930" sldId="263"/>
            <ac:spMk id="17" creationId="{D5B0017B-2ECA-49AF-B397-DC140825DF8D}"/>
          </ac:spMkLst>
        </pc:spChg>
        <pc:spChg chg="add">
          <ac:chgData name="Arava, Dhanushwi" userId="S::arava.dhanushwi-1@ou.edu::6c757b85-7edb-40c9-89cb-ae1e0cd761b5" providerId="AD" clId="Web-{04A629B1-7078-721E-6A8E-1DFF49FF70C7}" dt="2025-05-04T22:19:26.951" v="28"/>
          <ac:spMkLst>
            <pc:docMk/>
            <pc:sldMk cId="3648528930" sldId="263"/>
            <ac:spMk id="18" creationId="{56E9B3E6-E277-4D68-BA48-9CB43FFBD6E2}"/>
          </ac:spMkLst>
        </pc:spChg>
        <pc:grpChg chg="add">
          <ac:chgData name="Arava, Dhanushwi" userId="S::arava.dhanushwi-1@ou.edu::6c757b85-7edb-40c9-89cb-ae1e0cd761b5" providerId="AD" clId="Web-{04A629B1-7078-721E-6A8E-1DFF49FF70C7}" dt="2025-05-04T22:19:26.951" v="28"/>
          <ac:grpSpMkLst>
            <pc:docMk/>
            <pc:sldMk cId="3648528930" sldId="263"/>
            <ac:grpSpMk id="20" creationId="{AE1C45F0-260A-458C-96ED-C1F6D2151219}"/>
          </ac:grpSpMkLst>
        </pc:grpChg>
        <pc:graphicFrameChg chg="add mod ord modGraphic">
          <ac:chgData name="Arava, Dhanushwi" userId="S::arava.dhanushwi-1@ou.edu::6c757b85-7edb-40c9-89cb-ae1e0cd761b5" providerId="AD" clId="Web-{04A629B1-7078-721E-6A8E-1DFF49FF70C7}" dt="2025-05-04T22:19:26.951" v="28"/>
          <ac:graphicFrameMkLst>
            <pc:docMk/>
            <pc:sldMk cId="3648528930" sldId="263"/>
            <ac:graphicFrameMk id="5" creationId="{D4801927-898E-9341-E551-33ED24762005}"/>
          </ac:graphicFrameMkLst>
        </pc:graphicFrameChg>
        <pc:cxnChg chg="add">
          <ac:chgData name="Arava, Dhanushwi" userId="S::arava.dhanushwi-1@ou.edu::6c757b85-7edb-40c9-89cb-ae1e0cd761b5" providerId="AD" clId="Web-{04A629B1-7078-721E-6A8E-1DFF49FF70C7}" dt="2025-05-04T22:19:26.951" v="28"/>
          <ac:cxnSpMkLst>
            <pc:docMk/>
            <pc:sldMk cId="3648528930" sldId="263"/>
            <ac:cxnSpMk id="19" creationId="{6CF1BAF6-AD41-4082-B212-8A1F9A2E8779}"/>
          </ac:cxnSpMkLst>
        </pc:cxnChg>
      </pc:sldChg>
    </pc:docChg>
  </pc:docChgLst>
  <pc:docChgLst>
    <pc:chgData name="Arava, Dhanushwi" userId="S::arava.dhanushwi-1@ou.edu::6c757b85-7edb-40c9-89cb-ae1e0cd761b5" providerId="AD" clId="Web-{225D9C97-AE2C-5589-CB1D-16EBFC5C6FA2}"/>
    <pc:docChg chg="delSld modSld">
      <pc:chgData name="Arava, Dhanushwi" userId="S::arava.dhanushwi-1@ou.edu::6c757b85-7edb-40c9-89cb-ae1e0cd761b5" providerId="AD" clId="Web-{225D9C97-AE2C-5589-CB1D-16EBFC5C6FA2}" dt="2025-05-04T23:30:02.865" v="28"/>
      <pc:docMkLst>
        <pc:docMk/>
      </pc:docMkLst>
      <pc:sldChg chg="addSp delSp modSp">
        <pc:chgData name="Arava, Dhanushwi" userId="S::arava.dhanushwi-1@ou.edu::6c757b85-7edb-40c9-89cb-ae1e0cd761b5" providerId="AD" clId="Web-{225D9C97-AE2C-5589-CB1D-16EBFC5C6FA2}" dt="2025-05-04T23:19:48.467" v="19" actId="20577"/>
        <pc:sldMkLst>
          <pc:docMk/>
          <pc:sldMk cId="109857222" sldId="256"/>
        </pc:sldMkLst>
        <pc:spChg chg="mod">
          <ac:chgData name="Arava, Dhanushwi" userId="S::arava.dhanushwi-1@ou.edu::6c757b85-7edb-40c9-89cb-ae1e0cd761b5" providerId="AD" clId="Web-{225D9C97-AE2C-5589-CB1D-16EBFC5C6FA2}" dt="2025-05-04T23:19:48.467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rava, Dhanushwi" userId="S::arava.dhanushwi-1@ou.edu::6c757b85-7edb-40c9-89cb-ae1e0cd761b5" providerId="AD" clId="Web-{225D9C97-AE2C-5589-CB1D-16EBFC5C6FA2}" dt="2025-05-04T23:19:41.608" v="1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19:41.608" v="17"/>
          <ac:spMkLst>
            <pc:docMk/>
            <pc:sldMk cId="109857222" sldId="256"/>
            <ac:spMk id="15" creationId="{4522B21E-B2B9-4C72-9A71-C87EFD137480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19:41.608" v="17"/>
          <ac:spMkLst>
            <pc:docMk/>
            <pc:sldMk cId="109857222" sldId="256"/>
            <ac:spMk id="16" creationId="{5EB7D2A2-F448-44D4-938C-DC84CBCB3B1E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19:41.608" v="17"/>
          <ac:spMkLst>
            <pc:docMk/>
            <pc:sldMk cId="109857222" sldId="256"/>
            <ac:spMk id="17" creationId="{871AEA07-1E14-44B4-8E55-64EF049CD66F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19:41.608" v="17"/>
          <ac:spMkLst>
            <pc:docMk/>
            <pc:sldMk cId="109857222" sldId="256"/>
            <ac:spMk id="22" creationId="{943CAA20-3569-4189-9E48-239A229A86CA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19:41.608" v="17"/>
          <ac:spMkLst>
            <pc:docMk/>
            <pc:sldMk cId="109857222" sldId="256"/>
            <ac:spMk id="24" creationId="{DA542B6D-E775-4832-91DC-2D20F857813A}"/>
          </ac:spMkLst>
        </pc:spChg>
        <pc:cxnChg chg="del">
          <ac:chgData name="Arava, Dhanushwi" userId="S::arava.dhanushwi-1@ou.edu::6c757b85-7edb-40c9-89cb-ae1e0cd761b5" providerId="AD" clId="Web-{225D9C97-AE2C-5589-CB1D-16EBFC5C6FA2}" dt="2025-05-04T23:19:41.608" v="17"/>
          <ac:cxnSpMkLst>
            <pc:docMk/>
            <pc:sldMk cId="109857222" sldId="256"/>
            <ac:cxnSpMk id="14" creationId="{F7C8EA93-3210-4C62-99E9-153C275E3A87}"/>
          </ac:cxnSpMkLst>
        </pc:cxnChg>
      </pc:sldChg>
      <pc:sldChg chg="addSp delSp modSp">
        <pc:chgData name="Arava, Dhanushwi" userId="S::arava.dhanushwi-1@ou.edu::6c757b85-7edb-40c9-89cb-ae1e0cd761b5" providerId="AD" clId="Web-{225D9C97-AE2C-5589-CB1D-16EBFC5C6FA2}" dt="2025-05-04T23:19:59.686" v="20"/>
        <pc:sldMkLst>
          <pc:docMk/>
          <pc:sldMk cId="740337998" sldId="257"/>
        </pc:sldMkLst>
        <pc:spChg chg="mod">
          <ac:chgData name="Arava, Dhanushwi" userId="S::arava.dhanushwi-1@ou.edu::6c757b85-7edb-40c9-89cb-ae1e0cd761b5" providerId="AD" clId="Web-{225D9C97-AE2C-5589-CB1D-16EBFC5C6FA2}" dt="2025-05-04T23:19:59.686" v="20"/>
          <ac:spMkLst>
            <pc:docMk/>
            <pc:sldMk cId="740337998" sldId="257"/>
            <ac:spMk id="2" creationId="{E9BE8B9F-FCBB-B702-20EC-DF88812C9032}"/>
          </ac:spMkLst>
        </pc:spChg>
        <pc:spChg chg="mod">
          <ac:chgData name="Arava, Dhanushwi" userId="S::arava.dhanushwi-1@ou.edu::6c757b85-7edb-40c9-89cb-ae1e0cd761b5" providerId="AD" clId="Web-{225D9C97-AE2C-5589-CB1D-16EBFC5C6FA2}" dt="2025-05-04T23:19:59.686" v="20"/>
          <ac:spMkLst>
            <pc:docMk/>
            <pc:sldMk cId="740337998" sldId="257"/>
            <ac:spMk id="3" creationId="{C0630B76-267D-95D5-72DF-AC8BE6E79CE1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19:59.686" v="20"/>
          <ac:spMkLst>
            <pc:docMk/>
            <pc:sldMk cId="740337998" sldId="257"/>
            <ac:spMk id="8" creationId="{DBF61EA3-B236-439E-9C0B-340980D56BEE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19:59.686" v="20"/>
          <ac:spMkLst>
            <pc:docMk/>
            <pc:sldMk cId="740337998" sldId="257"/>
            <ac:spMk id="14" creationId="{E659831F-0D9A-4C63-9EBB-8435B85A440F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19:59.686" v="20"/>
          <ac:spMkLst>
            <pc:docMk/>
            <pc:sldMk cId="740337998" sldId="257"/>
            <ac:spMk id="19" creationId="{DAF1966E-FD40-4A4A-B61B-C4DF7FA05F06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19:59.686" v="20"/>
          <ac:spMkLst>
            <pc:docMk/>
            <pc:sldMk cId="740337998" sldId="257"/>
            <ac:spMk id="21" creationId="{047BFA19-D45E-416B-A404-7AF2F3F27017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19:59.686" v="20"/>
          <ac:spMkLst>
            <pc:docMk/>
            <pc:sldMk cId="740337998" sldId="257"/>
            <ac:spMk id="23" creationId="{8E0105E7-23DB-4CF2-8258-FF47C7620F6E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19:59.686" v="20"/>
          <ac:spMkLst>
            <pc:docMk/>
            <pc:sldMk cId="740337998" sldId="257"/>
            <ac:spMk id="25" creationId="{074B4F7D-14B2-478B-8BF5-01E4E0C5D263}"/>
          </ac:spMkLst>
        </pc:spChg>
        <pc:grpChg chg="del">
          <ac:chgData name="Arava, Dhanushwi" userId="S::arava.dhanushwi-1@ou.edu::6c757b85-7edb-40c9-89cb-ae1e0cd761b5" providerId="AD" clId="Web-{225D9C97-AE2C-5589-CB1D-16EBFC5C6FA2}" dt="2025-05-04T23:19:59.686" v="20"/>
          <ac:grpSpMkLst>
            <pc:docMk/>
            <pc:sldMk cId="740337998" sldId="257"/>
            <ac:grpSpMk id="10" creationId="{28FAF094-D087-493F-8DF9-A486C2D6BBAA}"/>
          </ac:grpSpMkLst>
        </pc:grpChg>
      </pc:sldChg>
      <pc:sldChg chg="addSp delSp modSp">
        <pc:chgData name="Arava, Dhanushwi" userId="S::arava.dhanushwi-1@ou.edu::6c757b85-7edb-40c9-89cb-ae1e0cd761b5" providerId="AD" clId="Web-{225D9C97-AE2C-5589-CB1D-16EBFC5C6FA2}" dt="2025-05-04T23:20:03.655" v="21"/>
        <pc:sldMkLst>
          <pc:docMk/>
          <pc:sldMk cId="1420429954" sldId="258"/>
        </pc:sldMkLst>
        <pc:spChg chg="mod">
          <ac:chgData name="Arava, Dhanushwi" userId="S::arava.dhanushwi-1@ou.edu::6c757b85-7edb-40c9-89cb-ae1e0cd761b5" providerId="AD" clId="Web-{225D9C97-AE2C-5589-CB1D-16EBFC5C6FA2}" dt="2025-05-04T23:20:03.655" v="21"/>
          <ac:spMkLst>
            <pc:docMk/>
            <pc:sldMk cId="1420429954" sldId="258"/>
            <ac:spMk id="2" creationId="{8F63D77A-0007-CD86-6E90-E7EB888E5C64}"/>
          </ac:spMkLst>
        </pc:spChg>
        <pc:spChg chg="mod">
          <ac:chgData name="Arava, Dhanushwi" userId="S::arava.dhanushwi-1@ou.edu::6c757b85-7edb-40c9-89cb-ae1e0cd761b5" providerId="AD" clId="Web-{225D9C97-AE2C-5589-CB1D-16EBFC5C6FA2}" dt="2025-05-04T23:20:03.655" v="21"/>
          <ac:spMkLst>
            <pc:docMk/>
            <pc:sldMk cId="1420429954" sldId="258"/>
            <ac:spMk id="3" creationId="{69878E88-DB60-4EE2-1E3A-8422F849681A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03.655" v="21"/>
          <ac:spMkLst>
            <pc:docMk/>
            <pc:sldMk cId="1420429954" sldId="258"/>
            <ac:spMk id="8" creationId="{DBF61EA3-B236-439E-9C0B-340980D56BEE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03.655" v="21"/>
          <ac:spMkLst>
            <pc:docMk/>
            <pc:sldMk cId="1420429954" sldId="258"/>
            <ac:spMk id="14" creationId="{E659831F-0D9A-4C63-9EBB-8435B85A440F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3.655" v="21"/>
          <ac:spMkLst>
            <pc:docMk/>
            <pc:sldMk cId="1420429954" sldId="258"/>
            <ac:spMk id="19" creationId="{DAF1966E-FD40-4A4A-B61B-C4DF7FA05F06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3.655" v="21"/>
          <ac:spMkLst>
            <pc:docMk/>
            <pc:sldMk cId="1420429954" sldId="258"/>
            <ac:spMk id="21" creationId="{047BFA19-D45E-416B-A404-7AF2F3F27017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3.655" v="21"/>
          <ac:spMkLst>
            <pc:docMk/>
            <pc:sldMk cId="1420429954" sldId="258"/>
            <ac:spMk id="23" creationId="{8E0105E7-23DB-4CF2-8258-FF47C7620F6E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3.655" v="21"/>
          <ac:spMkLst>
            <pc:docMk/>
            <pc:sldMk cId="1420429954" sldId="258"/>
            <ac:spMk id="25" creationId="{074B4F7D-14B2-478B-8BF5-01E4E0C5D263}"/>
          </ac:spMkLst>
        </pc:spChg>
        <pc:grpChg chg="del">
          <ac:chgData name="Arava, Dhanushwi" userId="S::arava.dhanushwi-1@ou.edu::6c757b85-7edb-40c9-89cb-ae1e0cd761b5" providerId="AD" clId="Web-{225D9C97-AE2C-5589-CB1D-16EBFC5C6FA2}" dt="2025-05-04T23:20:03.655" v="21"/>
          <ac:grpSpMkLst>
            <pc:docMk/>
            <pc:sldMk cId="1420429954" sldId="258"/>
            <ac:grpSpMk id="10" creationId="{28FAF094-D087-493F-8DF9-A486C2D6BBAA}"/>
          </ac:grpSpMkLst>
        </pc:grpChg>
      </pc:sldChg>
      <pc:sldChg chg="addSp delSp modSp">
        <pc:chgData name="Arava, Dhanushwi" userId="S::arava.dhanushwi-1@ou.edu::6c757b85-7edb-40c9-89cb-ae1e0cd761b5" providerId="AD" clId="Web-{225D9C97-AE2C-5589-CB1D-16EBFC5C6FA2}" dt="2025-05-04T23:30:02.194" v="27" actId="20577"/>
        <pc:sldMkLst>
          <pc:docMk/>
          <pc:sldMk cId="3268236904" sldId="259"/>
        </pc:sldMkLst>
        <pc:spChg chg="mod">
          <ac:chgData name="Arava, Dhanushwi" userId="S::arava.dhanushwi-1@ou.edu::6c757b85-7edb-40c9-89cb-ae1e0cd761b5" providerId="AD" clId="Web-{225D9C97-AE2C-5589-CB1D-16EBFC5C6FA2}" dt="2025-05-04T23:20:07.030" v="22"/>
          <ac:spMkLst>
            <pc:docMk/>
            <pc:sldMk cId="3268236904" sldId="259"/>
            <ac:spMk id="2" creationId="{02623CEB-AE1A-3336-728D-77B728001BC8}"/>
          </ac:spMkLst>
        </pc:spChg>
        <pc:spChg chg="mod">
          <ac:chgData name="Arava, Dhanushwi" userId="S::arava.dhanushwi-1@ou.edu::6c757b85-7edb-40c9-89cb-ae1e0cd761b5" providerId="AD" clId="Web-{225D9C97-AE2C-5589-CB1D-16EBFC5C6FA2}" dt="2025-05-04T23:30:02.194" v="27" actId="20577"/>
          <ac:spMkLst>
            <pc:docMk/>
            <pc:sldMk cId="3268236904" sldId="259"/>
            <ac:spMk id="3" creationId="{382ACDC0-596D-F180-B91F-4A334D0E1F73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07.030" v="22"/>
          <ac:spMkLst>
            <pc:docMk/>
            <pc:sldMk cId="3268236904" sldId="259"/>
            <ac:spMk id="8" creationId="{DBF61EA3-B236-439E-9C0B-340980D56BEE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07.030" v="22"/>
          <ac:spMkLst>
            <pc:docMk/>
            <pc:sldMk cId="3268236904" sldId="259"/>
            <ac:spMk id="14" creationId="{E659831F-0D9A-4C63-9EBB-8435B85A440F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7.030" v="22"/>
          <ac:spMkLst>
            <pc:docMk/>
            <pc:sldMk cId="3268236904" sldId="259"/>
            <ac:spMk id="19" creationId="{DAF1966E-FD40-4A4A-B61B-C4DF7FA05F06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7.030" v="22"/>
          <ac:spMkLst>
            <pc:docMk/>
            <pc:sldMk cId="3268236904" sldId="259"/>
            <ac:spMk id="21" creationId="{047BFA19-D45E-416B-A404-7AF2F3F27017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7.030" v="22"/>
          <ac:spMkLst>
            <pc:docMk/>
            <pc:sldMk cId="3268236904" sldId="259"/>
            <ac:spMk id="23" creationId="{8E0105E7-23DB-4CF2-8258-FF47C7620F6E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7.030" v="22"/>
          <ac:spMkLst>
            <pc:docMk/>
            <pc:sldMk cId="3268236904" sldId="259"/>
            <ac:spMk id="25" creationId="{074B4F7D-14B2-478B-8BF5-01E4E0C5D263}"/>
          </ac:spMkLst>
        </pc:spChg>
        <pc:grpChg chg="del">
          <ac:chgData name="Arava, Dhanushwi" userId="S::arava.dhanushwi-1@ou.edu::6c757b85-7edb-40c9-89cb-ae1e0cd761b5" providerId="AD" clId="Web-{225D9C97-AE2C-5589-CB1D-16EBFC5C6FA2}" dt="2025-05-04T23:20:07.030" v="22"/>
          <ac:grpSpMkLst>
            <pc:docMk/>
            <pc:sldMk cId="3268236904" sldId="259"/>
            <ac:grpSpMk id="10" creationId="{28FAF094-D087-493F-8DF9-A486C2D6BBAA}"/>
          </ac:grpSpMkLst>
        </pc:grpChg>
      </pc:sldChg>
      <pc:sldChg chg="addSp delSp modSp del">
        <pc:chgData name="Arava, Dhanushwi" userId="S::arava.dhanushwi-1@ou.edu::6c757b85-7edb-40c9-89cb-ae1e0cd761b5" providerId="AD" clId="Web-{225D9C97-AE2C-5589-CB1D-16EBFC5C6FA2}" dt="2025-05-04T23:30:02.865" v="28"/>
        <pc:sldMkLst>
          <pc:docMk/>
          <pc:sldMk cId="1045221291" sldId="260"/>
        </pc:sldMkLst>
        <pc:spChg chg="mod">
          <ac:chgData name="Arava, Dhanushwi" userId="S::arava.dhanushwi-1@ou.edu::6c757b85-7edb-40c9-89cb-ae1e0cd761b5" providerId="AD" clId="Web-{225D9C97-AE2C-5589-CB1D-16EBFC5C6FA2}" dt="2025-05-04T23:20:09.842" v="23"/>
          <ac:spMkLst>
            <pc:docMk/>
            <pc:sldMk cId="1045221291" sldId="260"/>
            <ac:spMk id="2" creationId="{A6C95930-A5FE-B503-D8E9-B75ECDE10215}"/>
          </ac:spMkLst>
        </pc:spChg>
        <pc:spChg chg="mod">
          <ac:chgData name="Arava, Dhanushwi" userId="S::arava.dhanushwi-1@ou.edu::6c757b85-7edb-40c9-89cb-ae1e0cd761b5" providerId="AD" clId="Web-{225D9C97-AE2C-5589-CB1D-16EBFC5C6FA2}" dt="2025-05-04T23:20:09.842" v="23"/>
          <ac:spMkLst>
            <pc:docMk/>
            <pc:sldMk cId="1045221291" sldId="260"/>
            <ac:spMk id="3" creationId="{9D6C6EBD-C7CB-6663-0C1D-4253383B1E21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09.842" v="23"/>
          <ac:spMkLst>
            <pc:docMk/>
            <pc:sldMk cId="1045221291" sldId="260"/>
            <ac:spMk id="8" creationId="{DBF61EA3-B236-439E-9C0B-340980D56BEE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09.842" v="23"/>
          <ac:spMkLst>
            <pc:docMk/>
            <pc:sldMk cId="1045221291" sldId="260"/>
            <ac:spMk id="14" creationId="{E659831F-0D9A-4C63-9EBB-8435B85A440F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9.842" v="23"/>
          <ac:spMkLst>
            <pc:docMk/>
            <pc:sldMk cId="1045221291" sldId="260"/>
            <ac:spMk id="19" creationId="{DAF1966E-FD40-4A4A-B61B-C4DF7FA05F06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9.842" v="23"/>
          <ac:spMkLst>
            <pc:docMk/>
            <pc:sldMk cId="1045221291" sldId="260"/>
            <ac:spMk id="21" creationId="{047BFA19-D45E-416B-A404-7AF2F3F27017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9.842" v="23"/>
          <ac:spMkLst>
            <pc:docMk/>
            <pc:sldMk cId="1045221291" sldId="260"/>
            <ac:spMk id="23" creationId="{8E0105E7-23DB-4CF2-8258-FF47C7620F6E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09.842" v="23"/>
          <ac:spMkLst>
            <pc:docMk/>
            <pc:sldMk cId="1045221291" sldId="260"/>
            <ac:spMk id="25" creationId="{074B4F7D-14B2-478B-8BF5-01E4E0C5D263}"/>
          </ac:spMkLst>
        </pc:spChg>
        <pc:grpChg chg="del">
          <ac:chgData name="Arava, Dhanushwi" userId="S::arava.dhanushwi-1@ou.edu::6c757b85-7edb-40c9-89cb-ae1e0cd761b5" providerId="AD" clId="Web-{225D9C97-AE2C-5589-CB1D-16EBFC5C6FA2}" dt="2025-05-04T23:20:09.842" v="23"/>
          <ac:grpSpMkLst>
            <pc:docMk/>
            <pc:sldMk cId="1045221291" sldId="260"/>
            <ac:grpSpMk id="10" creationId="{28FAF094-D087-493F-8DF9-A486C2D6BBAA}"/>
          </ac:grpSpMkLst>
        </pc:grpChg>
      </pc:sldChg>
      <pc:sldChg chg="addSp delSp modSp">
        <pc:chgData name="Arava, Dhanushwi" userId="S::arava.dhanushwi-1@ou.edu::6c757b85-7edb-40c9-89cb-ae1e0cd761b5" providerId="AD" clId="Web-{225D9C97-AE2C-5589-CB1D-16EBFC5C6FA2}" dt="2025-05-04T23:20:22.217" v="25"/>
        <pc:sldMkLst>
          <pc:docMk/>
          <pc:sldMk cId="2680779975" sldId="261"/>
        </pc:sldMkLst>
        <pc:spChg chg="mod">
          <ac:chgData name="Arava, Dhanushwi" userId="S::arava.dhanushwi-1@ou.edu::6c757b85-7edb-40c9-89cb-ae1e0cd761b5" providerId="AD" clId="Web-{225D9C97-AE2C-5589-CB1D-16EBFC5C6FA2}" dt="2025-05-04T23:20:22.217" v="25"/>
          <ac:spMkLst>
            <pc:docMk/>
            <pc:sldMk cId="2680779975" sldId="261"/>
            <ac:spMk id="2" creationId="{30F871FF-82EA-228F-482C-4882ABEB97B3}"/>
          </ac:spMkLst>
        </pc:spChg>
        <pc:spChg chg="del mod">
          <ac:chgData name="Arava, Dhanushwi" userId="S::arava.dhanushwi-1@ou.edu::6c757b85-7edb-40c9-89cb-ae1e0cd761b5" providerId="AD" clId="Web-{225D9C97-AE2C-5589-CB1D-16EBFC5C6FA2}" dt="2025-05-04T23:20:22.217" v="25"/>
          <ac:spMkLst>
            <pc:docMk/>
            <pc:sldMk cId="2680779975" sldId="261"/>
            <ac:spMk id="3" creationId="{59BB3B00-00A6-46D5-9319-BF9264870EBA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22.217" v="25"/>
          <ac:spMkLst>
            <pc:docMk/>
            <pc:sldMk cId="2680779975" sldId="261"/>
            <ac:spMk id="8" creationId="{DBF61EA3-B236-439E-9C0B-340980D56BEE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22.217" v="25"/>
          <ac:spMkLst>
            <pc:docMk/>
            <pc:sldMk cId="2680779975" sldId="261"/>
            <ac:spMk id="14" creationId="{E659831F-0D9A-4C63-9EBB-8435B85A440F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22.217" v="25"/>
          <ac:spMkLst>
            <pc:docMk/>
            <pc:sldMk cId="2680779975" sldId="261"/>
            <ac:spMk id="20" creationId="{35DB3719-6FDC-4E5D-891D-FF40B7300F64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22.217" v="25"/>
          <ac:spMkLst>
            <pc:docMk/>
            <pc:sldMk cId="2680779975" sldId="261"/>
            <ac:spMk id="22" creationId="{E0CBAC23-2E3F-4A90-BA59-F8299F6A5439}"/>
          </ac:spMkLst>
        </pc:spChg>
        <pc:grpChg chg="del">
          <ac:chgData name="Arava, Dhanushwi" userId="S::arava.dhanushwi-1@ou.edu::6c757b85-7edb-40c9-89cb-ae1e0cd761b5" providerId="AD" clId="Web-{225D9C97-AE2C-5589-CB1D-16EBFC5C6FA2}" dt="2025-05-04T23:20:22.217" v="25"/>
          <ac:grpSpMkLst>
            <pc:docMk/>
            <pc:sldMk cId="2680779975" sldId="261"/>
            <ac:grpSpMk id="10" creationId="{28FAF094-D087-493F-8DF9-A486C2D6BBAA}"/>
          </ac:grpSpMkLst>
        </pc:grpChg>
        <pc:graphicFrameChg chg="add">
          <ac:chgData name="Arava, Dhanushwi" userId="S::arava.dhanushwi-1@ou.edu::6c757b85-7edb-40c9-89cb-ae1e0cd761b5" providerId="AD" clId="Web-{225D9C97-AE2C-5589-CB1D-16EBFC5C6FA2}" dt="2025-05-04T23:20:22.217" v="25"/>
          <ac:graphicFrameMkLst>
            <pc:docMk/>
            <pc:sldMk cId="2680779975" sldId="261"/>
            <ac:graphicFrameMk id="16" creationId="{35DA5164-06BD-BAC3-7C12-C633BF3D9EAA}"/>
          </ac:graphicFrameMkLst>
        </pc:graphicFrameChg>
      </pc:sldChg>
      <pc:sldChg chg="addSp delSp modSp">
        <pc:chgData name="Arava, Dhanushwi" userId="S::arava.dhanushwi-1@ou.edu::6c757b85-7edb-40c9-89cb-ae1e0cd761b5" providerId="AD" clId="Web-{225D9C97-AE2C-5589-CB1D-16EBFC5C6FA2}" dt="2025-05-04T23:20:15.999" v="24"/>
        <pc:sldMkLst>
          <pc:docMk/>
          <pc:sldMk cId="3648528930" sldId="263"/>
        </pc:sldMkLst>
        <pc:spChg chg="mod">
          <ac:chgData name="Arava, Dhanushwi" userId="S::arava.dhanushwi-1@ou.edu::6c757b85-7edb-40c9-89cb-ae1e0cd761b5" providerId="AD" clId="Web-{225D9C97-AE2C-5589-CB1D-16EBFC5C6FA2}" dt="2025-05-04T23:20:15.999" v="24"/>
          <ac:spMkLst>
            <pc:docMk/>
            <pc:sldMk cId="3648528930" sldId="263"/>
            <ac:spMk id="2" creationId="{C1A521FD-9D78-D127-6FA7-A6A52B978D34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15.999" v="24"/>
          <ac:spMkLst>
            <pc:docMk/>
            <pc:sldMk cId="3648528930" sldId="263"/>
            <ac:spMk id="17" creationId="{D5B0017B-2ECA-49AF-B397-DC140825DF8D}"/>
          </ac:spMkLst>
        </pc:spChg>
        <pc:spChg chg="del">
          <ac:chgData name="Arava, Dhanushwi" userId="S::arava.dhanushwi-1@ou.edu::6c757b85-7edb-40c9-89cb-ae1e0cd761b5" providerId="AD" clId="Web-{225D9C97-AE2C-5589-CB1D-16EBFC5C6FA2}" dt="2025-05-04T23:20:15.999" v="24"/>
          <ac:spMkLst>
            <pc:docMk/>
            <pc:sldMk cId="3648528930" sldId="263"/>
            <ac:spMk id="18" creationId="{56E9B3E6-E277-4D68-BA48-9CB43FFBD6E2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15.999" v="24"/>
          <ac:spMkLst>
            <pc:docMk/>
            <pc:sldMk cId="3648528930" sldId="263"/>
            <ac:spMk id="26" creationId="{35DB3719-6FDC-4E5D-891D-FF40B7300F64}"/>
          </ac:spMkLst>
        </pc:spChg>
        <pc:spChg chg="add">
          <ac:chgData name="Arava, Dhanushwi" userId="S::arava.dhanushwi-1@ou.edu::6c757b85-7edb-40c9-89cb-ae1e0cd761b5" providerId="AD" clId="Web-{225D9C97-AE2C-5589-CB1D-16EBFC5C6FA2}" dt="2025-05-04T23:20:15.999" v="24"/>
          <ac:spMkLst>
            <pc:docMk/>
            <pc:sldMk cId="3648528930" sldId="263"/>
            <ac:spMk id="28" creationId="{E0CBAC23-2E3F-4A90-BA59-F8299F6A5439}"/>
          </ac:spMkLst>
        </pc:spChg>
        <pc:grpChg chg="del">
          <ac:chgData name="Arava, Dhanushwi" userId="S::arava.dhanushwi-1@ou.edu::6c757b85-7edb-40c9-89cb-ae1e0cd761b5" providerId="AD" clId="Web-{225D9C97-AE2C-5589-CB1D-16EBFC5C6FA2}" dt="2025-05-04T23:20:15.999" v="24"/>
          <ac:grpSpMkLst>
            <pc:docMk/>
            <pc:sldMk cId="3648528930" sldId="263"/>
            <ac:grpSpMk id="20" creationId="{AE1C45F0-260A-458C-96ED-C1F6D2151219}"/>
          </ac:grpSpMkLst>
        </pc:grpChg>
        <pc:graphicFrameChg chg="mod">
          <ac:chgData name="Arava, Dhanushwi" userId="S::arava.dhanushwi-1@ou.edu::6c757b85-7edb-40c9-89cb-ae1e0cd761b5" providerId="AD" clId="Web-{225D9C97-AE2C-5589-CB1D-16EBFC5C6FA2}" dt="2025-05-04T23:20:15.999" v="24"/>
          <ac:graphicFrameMkLst>
            <pc:docMk/>
            <pc:sldMk cId="3648528930" sldId="263"/>
            <ac:graphicFrameMk id="5" creationId="{D4801927-898E-9341-E551-33ED24762005}"/>
          </ac:graphicFrameMkLst>
        </pc:graphicFrameChg>
        <pc:cxnChg chg="del">
          <ac:chgData name="Arava, Dhanushwi" userId="S::arava.dhanushwi-1@ou.edu::6c757b85-7edb-40c9-89cb-ae1e0cd761b5" providerId="AD" clId="Web-{225D9C97-AE2C-5589-CB1D-16EBFC5C6FA2}" dt="2025-05-04T23:20:15.999" v="24"/>
          <ac:cxnSpMkLst>
            <pc:docMk/>
            <pc:sldMk cId="3648528930" sldId="263"/>
            <ac:cxnSpMk id="19" creationId="{6CF1BAF6-AD41-4082-B212-8A1F9A2E8779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D54A3-689A-4A70-9B19-65AE95E9288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C12284A-B04F-42BE-BF21-7B48A9D28EAD}">
      <dgm:prSet/>
      <dgm:spPr/>
      <dgm:t>
        <a:bodyPr/>
        <a:lstStyle/>
        <a:p>
          <a:pPr>
            <a:defRPr cap="all"/>
          </a:pPr>
          <a:r>
            <a:rPr lang="en-GB" b="1"/>
            <a:t>Frontend:</a:t>
          </a:r>
          <a:br>
            <a:rPr lang="en-GB"/>
          </a:br>
          <a:r>
            <a:rPr lang="en-GB"/>
            <a:t> React.js + Ethers.js for wallet connection and on-chain interactions</a:t>
          </a:r>
          <a:endParaRPr lang="en-US"/>
        </a:p>
      </dgm:t>
    </dgm:pt>
    <dgm:pt modelId="{7107D318-5167-498C-AED5-0AC72B9FA15D}" type="parTrans" cxnId="{76F83422-9E68-4AB3-8A12-97722800A5D7}">
      <dgm:prSet/>
      <dgm:spPr/>
      <dgm:t>
        <a:bodyPr/>
        <a:lstStyle/>
        <a:p>
          <a:endParaRPr lang="en-US"/>
        </a:p>
      </dgm:t>
    </dgm:pt>
    <dgm:pt modelId="{94BD28B3-9EAE-4039-8E63-E99C1C07E687}" type="sibTrans" cxnId="{76F83422-9E68-4AB3-8A12-97722800A5D7}">
      <dgm:prSet/>
      <dgm:spPr/>
      <dgm:t>
        <a:bodyPr/>
        <a:lstStyle/>
        <a:p>
          <a:endParaRPr lang="en-US"/>
        </a:p>
      </dgm:t>
    </dgm:pt>
    <dgm:pt modelId="{F80CDADE-41FC-483B-A530-7311875905E2}">
      <dgm:prSet/>
      <dgm:spPr/>
      <dgm:t>
        <a:bodyPr/>
        <a:lstStyle/>
        <a:p>
          <a:pPr>
            <a:defRPr cap="all"/>
          </a:pPr>
          <a:r>
            <a:rPr lang="en-GB" b="1"/>
            <a:t>Smart Contracts:</a:t>
          </a:r>
          <a:br>
            <a:rPr lang="en-GB"/>
          </a:br>
          <a:r>
            <a:rPr lang="en-GB"/>
            <a:t> Four specialized ERC-721 contracts deployed using Hardhat on Sepolia testnet</a:t>
          </a:r>
          <a:endParaRPr lang="en-US"/>
        </a:p>
      </dgm:t>
    </dgm:pt>
    <dgm:pt modelId="{41164DCF-7F92-4258-AFAC-790BB1A549E3}" type="parTrans" cxnId="{C6969359-9C35-4F69-91B0-0E6AD94D6A6E}">
      <dgm:prSet/>
      <dgm:spPr/>
      <dgm:t>
        <a:bodyPr/>
        <a:lstStyle/>
        <a:p>
          <a:endParaRPr lang="en-US"/>
        </a:p>
      </dgm:t>
    </dgm:pt>
    <dgm:pt modelId="{88EBA789-821A-4705-AF0E-F28BAC2FA880}" type="sibTrans" cxnId="{C6969359-9C35-4F69-91B0-0E6AD94D6A6E}">
      <dgm:prSet/>
      <dgm:spPr/>
      <dgm:t>
        <a:bodyPr/>
        <a:lstStyle/>
        <a:p>
          <a:endParaRPr lang="en-US"/>
        </a:p>
      </dgm:t>
    </dgm:pt>
    <dgm:pt modelId="{39795BDA-D5B6-4828-B17F-98928CE61DED}">
      <dgm:prSet/>
      <dgm:spPr/>
      <dgm:t>
        <a:bodyPr/>
        <a:lstStyle/>
        <a:p>
          <a:pPr>
            <a:defRPr cap="all"/>
          </a:pPr>
          <a:r>
            <a:rPr lang="en-GB" b="1"/>
            <a:t>Backend Server:</a:t>
          </a:r>
          <a:br>
            <a:rPr lang="en-GB"/>
          </a:br>
          <a:r>
            <a:rPr lang="en-GB"/>
            <a:t> Express.js for securely uploading metadata to IPFS (via Pinata)</a:t>
          </a:r>
          <a:endParaRPr lang="en-US"/>
        </a:p>
      </dgm:t>
    </dgm:pt>
    <dgm:pt modelId="{736F75BD-F439-4E19-A762-760482F51F19}" type="parTrans" cxnId="{67B3D950-5D0F-4ED5-90BA-33208C7D55BD}">
      <dgm:prSet/>
      <dgm:spPr/>
      <dgm:t>
        <a:bodyPr/>
        <a:lstStyle/>
        <a:p>
          <a:endParaRPr lang="en-US"/>
        </a:p>
      </dgm:t>
    </dgm:pt>
    <dgm:pt modelId="{30BF87FA-1E0D-48D6-A224-F6FBEE007CC4}" type="sibTrans" cxnId="{67B3D950-5D0F-4ED5-90BA-33208C7D55BD}">
      <dgm:prSet/>
      <dgm:spPr/>
      <dgm:t>
        <a:bodyPr/>
        <a:lstStyle/>
        <a:p>
          <a:endParaRPr lang="en-US"/>
        </a:p>
      </dgm:t>
    </dgm:pt>
    <dgm:pt modelId="{EE47A1A2-237F-46A5-9473-609E360E8942}">
      <dgm:prSet/>
      <dgm:spPr/>
      <dgm:t>
        <a:bodyPr/>
        <a:lstStyle/>
        <a:p>
          <a:pPr>
            <a:defRPr cap="all"/>
          </a:pPr>
          <a:r>
            <a:rPr lang="en-GB" b="1"/>
            <a:t>IPFS Integration:</a:t>
          </a:r>
          <a:br>
            <a:rPr lang="en-GB"/>
          </a:br>
          <a:r>
            <a:rPr lang="en-GB"/>
            <a:t> Decentralized storage of ticket metadata (event, date, price, status)</a:t>
          </a:r>
          <a:endParaRPr lang="en-US"/>
        </a:p>
      </dgm:t>
    </dgm:pt>
    <dgm:pt modelId="{9DFE396B-8339-4D33-A602-2F2926905601}" type="parTrans" cxnId="{B24DC9B2-2D67-43FC-9087-90D09BEAC68F}">
      <dgm:prSet/>
      <dgm:spPr/>
      <dgm:t>
        <a:bodyPr/>
        <a:lstStyle/>
        <a:p>
          <a:endParaRPr lang="en-US"/>
        </a:p>
      </dgm:t>
    </dgm:pt>
    <dgm:pt modelId="{D376522D-6773-451D-83E6-7B3A3AFC3FC7}" type="sibTrans" cxnId="{B24DC9B2-2D67-43FC-9087-90D09BEAC68F}">
      <dgm:prSet/>
      <dgm:spPr/>
      <dgm:t>
        <a:bodyPr/>
        <a:lstStyle/>
        <a:p>
          <a:endParaRPr lang="en-US"/>
        </a:p>
      </dgm:t>
    </dgm:pt>
    <dgm:pt modelId="{FD88C964-D998-4612-A77D-682105459EDA}">
      <dgm:prSet/>
      <dgm:spPr/>
      <dgm:t>
        <a:bodyPr/>
        <a:lstStyle/>
        <a:p>
          <a:pPr>
            <a:defRPr cap="all"/>
          </a:pPr>
          <a:r>
            <a:rPr lang="en-GB" b="1"/>
            <a:t>QR Verification:</a:t>
          </a:r>
          <a:br>
            <a:rPr lang="en-GB"/>
          </a:br>
          <a:r>
            <a:rPr lang="en-GB"/>
            <a:t> Real-time ticket validation and “mark-as-used” logic for DynamicTicket</a:t>
          </a:r>
          <a:endParaRPr lang="en-US"/>
        </a:p>
      </dgm:t>
    </dgm:pt>
    <dgm:pt modelId="{8AAA82F8-DDEC-44E3-92E6-D575D9D931BB}" type="parTrans" cxnId="{FFB5CF3D-2264-42EA-8BA9-ECEBFA0D0C22}">
      <dgm:prSet/>
      <dgm:spPr/>
      <dgm:t>
        <a:bodyPr/>
        <a:lstStyle/>
        <a:p>
          <a:endParaRPr lang="en-US"/>
        </a:p>
      </dgm:t>
    </dgm:pt>
    <dgm:pt modelId="{5D45D542-E94E-4A3D-B35B-437C3CD22CAE}" type="sibTrans" cxnId="{FFB5CF3D-2264-42EA-8BA9-ECEBFA0D0C22}">
      <dgm:prSet/>
      <dgm:spPr/>
      <dgm:t>
        <a:bodyPr/>
        <a:lstStyle/>
        <a:p>
          <a:endParaRPr lang="en-US"/>
        </a:p>
      </dgm:t>
    </dgm:pt>
    <dgm:pt modelId="{9AB7621A-0F5C-466C-A756-E31FCDA212F4}" type="pres">
      <dgm:prSet presAssocID="{48BD54A3-689A-4A70-9B19-65AE95E92887}" presName="root" presStyleCnt="0">
        <dgm:presLayoutVars>
          <dgm:dir/>
          <dgm:resizeHandles val="exact"/>
        </dgm:presLayoutVars>
      </dgm:prSet>
      <dgm:spPr/>
    </dgm:pt>
    <dgm:pt modelId="{CBF8EF2D-6BC9-4202-B4E5-0858A2CA929B}" type="pres">
      <dgm:prSet presAssocID="{6C12284A-B04F-42BE-BF21-7B48A9D28EAD}" presName="compNode" presStyleCnt="0"/>
      <dgm:spPr/>
    </dgm:pt>
    <dgm:pt modelId="{09253B93-228E-4DC2-B5BA-BE1F6AC29138}" type="pres">
      <dgm:prSet presAssocID="{6C12284A-B04F-42BE-BF21-7B48A9D28EA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A591350-0BAD-4E2B-8BA7-753B89268C90}" type="pres">
      <dgm:prSet presAssocID="{6C12284A-B04F-42BE-BF21-7B48A9D28E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8F1BE5F-C0DA-4422-BD9F-6F72E4FA8E12}" type="pres">
      <dgm:prSet presAssocID="{6C12284A-B04F-42BE-BF21-7B48A9D28EAD}" presName="spaceRect" presStyleCnt="0"/>
      <dgm:spPr/>
    </dgm:pt>
    <dgm:pt modelId="{36E6C332-4CEF-46F0-B345-35A0CD2A4A3D}" type="pres">
      <dgm:prSet presAssocID="{6C12284A-B04F-42BE-BF21-7B48A9D28EAD}" presName="textRect" presStyleLbl="revTx" presStyleIdx="0" presStyleCnt="5">
        <dgm:presLayoutVars>
          <dgm:chMax val="1"/>
          <dgm:chPref val="1"/>
        </dgm:presLayoutVars>
      </dgm:prSet>
      <dgm:spPr/>
    </dgm:pt>
    <dgm:pt modelId="{3C34ACDF-CDB8-4E66-A02C-C059918810CA}" type="pres">
      <dgm:prSet presAssocID="{94BD28B3-9EAE-4039-8E63-E99C1C07E687}" presName="sibTrans" presStyleCnt="0"/>
      <dgm:spPr/>
    </dgm:pt>
    <dgm:pt modelId="{F7AA3177-7B0C-4AF2-81B1-2B1EB34979DB}" type="pres">
      <dgm:prSet presAssocID="{F80CDADE-41FC-483B-A530-7311875905E2}" presName="compNode" presStyleCnt="0"/>
      <dgm:spPr/>
    </dgm:pt>
    <dgm:pt modelId="{74B92724-0F51-4C7E-B139-F54A0A08A496}" type="pres">
      <dgm:prSet presAssocID="{F80CDADE-41FC-483B-A530-7311875905E2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13F3B8D-37E6-40AF-8982-27EEC0C0B75C}" type="pres">
      <dgm:prSet presAssocID="{F80CDADE-41FC-483B-A530-7311875905E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F829D9E-4976-476D-A44A-E5378D875BB6}" type="pres">
      <dgm:prSet presAssocID="{F80CDADE-41FC-483B-A530-7311875905E2}" presName="spaceRect" presStyleCnt="0"/>
      <dgm:spPr/>
    </dgm:pt>
    <dgm:pt modelId="{F81F6995-15E6-4218-8F16-B8669362E930}" type="pres">
      <dgm:prSet presAssocID="{F80CDADE-41FC-483B-A530-7311875905E2}" presName="textRect" presStyleLbl="revTx" presStyleIdx="1" presStyleCnt="5">
        <dgm:presLayoutVars>
          <dgm:chMax val="1"/>
          <dgm:chPref val="1"/>
        </dgm:presLayoutVars>
      </dgm:prSet>
      <dgm:spPr/>
    </dgm:pt>
    <dgm:pt modelId="{7C0C74C2-6BFC-4E2B-93E6-D4D950DD94B8}" type="pres">
      <dgm:prSet presAssocID="{88EBA789-821A-4705-AF0E-F28BAC2FA880}" presName="sibTrans" presStyleCnt="0"/>
      <dgm:spPr/>
    </dgm:pt>
    <dgm:pt modelId="{93A900E7-3B06-4250-BACC-C2A491A818DA}" type="pres">
      <dgm:prSet presAssocID="{39795BDA-D5B6-4828-B17F-98928CE61DED}" presName="compNode" presStyleCnt="0"/>
      <dgm:spPr/>
    </dgm:pt>
    <dgm:pt modelId="{18D966A4-FA6D-484D-84E7-34CF17BA15F9}" type="pres">
      <dgm:prSet presAssocID="{39795BDA-D5B6-4828-B17F-98928CE61DE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AE89F3-9405-4F12-BD36-54FEC651FC5C}" type="pres">
      <dgm:prSet presAssocID="{39795BDA-D5B6-4828-B17F-98928CE61D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711F61-8B7D-424C-8E52-CD323560082C}" type="pres">
      <dgm:prSet presAssocID="{39795BDA-D5B6-4828-B17F-98928CE61DED}" presName="spaceRect" presStyleCnt="0"/>
      <dgm:spPr/>
    </dgm:pt>
    <dgm:pt modelId="{E009C36B-9A3C-4603-888A-1D5663C47840}" type="pres">
      <dgm:prSet presAssocID="{39795BDA-D5B6-4828-B17F-98928CE61DED}" presName="textRect" presStyleLbl="revTx" presStyleIdx="2" presStyleCnt="5">
        <dgm:presLayoutVars>
          <dgm:chMax val="1"/>
          <dgm:chPref val="1"/>
        </dgm:presLayoutVars>
      </dgm:prSet>
      <dgm:spPr/>
    </dgm:pt>
    <dgm:pt modelId="{17743ABD-4834-4572-9745-A12933015F63}" type="pres">
      <dgm:prSet presAssocID="{30BF87FA-1E0D-48D6-A224-F6FBEE007CC4}" presName="sibTrans" presStyleCnt="0"/>
      <dgm:spPr/>
    </dgm:pt>
    <dgm:pt modelId="{4A6A1D05-97C7-48A4-B644-5B2B729A5659}" type="pres">
      <dgm:prSet presAssocID="{EE47A1A2-237F-46A5-9473-609E360E8942}" presName="compNode" presStyleCnt="0"/>
      <dgm:spPr/>
    </dgm:pt>
    <dgm:pt modelId="{29F6BAC8-FF89-4B2C-BFBE-F6F461E66BA5}" type="pres">
      <dgm:prSet presAssocID="{EE47A1A2-237F-46A5-9473-609E360E894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735D1C9-9120-4B28-939F-0C10AD3093DF}" type="pres">
      <dgm:prSet presAssocID="{EE47A1A2-237F-46A5-9473-609E360E89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0FD61DF-64FE-41B8-A637-7BB991EF14C7}" type="pres">
      <dgm:prSet presAssocID="{EE47A1A2-237F-46A5-9473-609E360E8942}" presName="spaceRect" presStyleCnt="0"/>
      <dgm:spPr/>
    </dgm:pt>
    <dgm:pt modelId="{F56E0454-0153-45E0-B6BC-E4BB74E5928D}" type="pres">
      <dgm:prSet presAssocID="{EE47A1A2-237F-46A5-9473-609E360E8942}" presName="textRect" presStyleLbl="revTx" presStyleIdx="3" presStyleCnt="5">
        <dgm:presLayoutVars>
          <dgm:chMax val="1"/>
          <dgm:chPref val="1"/>
        </dgm:presLayoutVars>
      </dgm:prSet>
      <dgm:spPr/>
    </dgm:pt>
    <dgm:pt modelId="{AC26518C-1D99-4F01-AA6B-E76B6D113D59}" type="pres">
      <dgm:prSet presAssocID="{D376522D-6773-451D-83E6-7B3A3AFC3FC7}" presName="sibTrans" presStyleCnt="0"/>
      <dgm:spPr/>
    </dgm:pt>
    <dgm:pt modelId="{0293D873-63C4-488F-9404-4264DB39E9B9}" type="pres">
      <dgm:prSet presAssocID="{FD88C964-D998-4612-A77D-682105459EDA}" presName="compNode" presStyleCnt="0"/>
      <dgm:spPr/>
    </dgm:pt>
    <dgm:pt modelId="{F8ADAEF7-23AC-477F-9198-2021E87AB7F6}" type="pres">
      <dgm:prSet presAssocID="{FD88C964-D998-4612-A77D-682105459ED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A6AA75-806B-479C-9AEF-F73B18311FA7}" type="pres">
      <dgm:prSet presAssocID="{FD88C964-D998-4612-A77D-682105459E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8963DB59-2C54-451D-9373-F98008199D44}" type="pres">
      <dgm:prSet presAssocID="{FD88C964-D998-4612-A77D-682105459EDA}" presName="spaceRect" presStyleCnt="0"/>
      <dgm:spPr/>
    </dgm:pt>
    <dgm:pt modelId="{D7EBC5E9-E00A-4AA7-BB71-2586F00303EB}" type="pres">
      <dgm:prSet presAssocID="{FD88C964-D998-4612-A77D-682105459ED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6F83422-9E68-4AB3-8A12-97722800A5D7}" srcId="{48BD54A3-689A-4A70-9B19-65AE95E92887}" destId="{6C12284A-B04F-42BE-BF21-7B48A9D28EAD}" srcOrd="0" destOrd="0" parTransId="{7107D318-5167-498C-AED5-0AC72B9FA15D}" sibTransId="{94BD28B3-9EAE-4039-8E63-E99C1C07E687}"/>
    <dgm:cxn modelId="{6F64E52C-0D5D-43A6-BA00-E0F542CFCBF5}" type="presOf" srcId="{6C12284A-B04F-42BE-BF21-7B48A9D28EAD}" destId="{36E6C332-4CEF-46F0-B345-35A0CD2A4A3D}" srcOrd="0" destOrd="0" presId="urn:microsoft.com/office/officeart/2018/5/layout/IconLeafLabelList"/>
    <dgm:cxn modelId="{FFB5CF3D-2264-42EA-8BA9-ECEBFA0D0C22}" srcId="{48BD54A3-689A-4A70-9B19-65AE95E92887}" destId="{FD88C964-D998-4612-A77D-682105459EDA}" srcOrd="4" destOrd="0" parTransId="{8AAA82F8-DDEC-44E3-92E6-D575D9D931BB}" sibTransId="{5D45D542-E94E-4A3D-B35B-437C3CD22CAE}"/>
    <dgm:cxn modelId="{67B3D950-5D0F-4ED5-90BA-33208C7D55BD}" srcId="{48BD54A3-689A-4A70-9B19-65AE95E92887}" destId="{39795BDA-D5B6-4828-B17F-98928CE61DED}" srcOrd="2" destOrd="0" parTransId="{736F75BD-F439-4E19-A762-760482F51F19}" sibTransId="{30BF87FA-1E0D-48D6-A224-F6FBEE007CC4}"/>
    <dgm:cxn modelId="{C6969359-9C35-4F69-91B0-0E6AD94D6A6E}" srcId="{48BD54A3-689A-4A70-9B19-65AE95E92887}" destId="{F80CDADE-41FC-483B-A530-7311875905E2}" srcOrd="1" destOrd="0" parTransId="{41164DCF-7F92-4258-AFAC-790BB1A549E3}" sibTransId="{88EBA789-821A-4705-AF0E-F28BAC2FA880}"/>
    <dgm:cxn modelId="{A10E3B8C-82B9-4A7A-81D8-C6FD0215717B}" type="presOf" srcId="{39795BDA-D5B6-4828-B17F-98928CE61DED}" destId="{E009C36B-9A3C-4603-888A-1D5663C47840}" srcOrd="0" destOrd="0" presId="urn:microsoft.com/office/officeart/2018/5/layout/IconLeafLabelList"/>
    <dgm:cxn modelId="{B24DC9B2-2D67-43FC-9087-90D09BEAC68F}" srcId="{48BD54A3-689A-4A70-9B19-65AE95E92887}" destId="{EE47A1A2-237F-46A5-9473-609E360E8942}" srcOrd="3" destOrd="0" parTransId="{9DFE396B-8339-4D33-A602-2F2926905601}" sibTransId="{D376522D-6773-451D-83E6-7B3A3AFC3FC7}"/>
    <dgm:cxn modelId="{2566A7C7-F6C5-47DC-8313-1C6AB00FD60A}" type="presOf" srcId="{F80CDADE-41FC-483B-A530-7311875905E2}" destId="{F81F6995-15E6-4218-8F16-B8669362E930}" srcOrd="0" destOrd="0" presId="urn:microsoft.com/office/officeart/2018/5/layout/IconLeafLabelList"/>
    <dgm:cxn modelId="{D7A0C7E6-439B-4C8F-A34B-D9143D2FDD80}" type="presOf" srcId="{EE47A1A2-237F-46A5-9473-609E360E8942}" destId="{F56E0454-0153-45E0-B6BC-E4BB74E5928D}" srcOrd="0" destOrd="0" presId="urn:microsoft.com/office/officeart/2018/5/layout/IconLeafLabelList"/>
    <dgm:cxn modelId="{32F464F1-C535-4515-B54C-38C3980574C8}" type="presOf" srcId="{FD88C964-D998-4612-A77D-682105459EDA}" destId="{D7EBC5E9-E00A-4AA7-BB71-2586F00303EB}" srcOrd="0" destOrd="0" presId="urn:microsoft.com/office/officeart/2018/5/layout/IconLeafLabelList"/>
    <dgm:cxn modelId="{F4A5A8F8-6133-48E2-8173-8D717CA9DDDD}" type="presOf" srcId="{48BD54A3-689A-4A70-9B19-65AE95E92887}" destId="{9AB7621A-0F5C-466C-A756-E31FCDA212F4}" srcOrd="0" destOrd="0" presId="urn:microsoft.com/office/officeart/2018/5/layout/IconLeafLabelList"/>
    <dgm:cxn modelId="{A5794171-9B68-4015-BBD5-C78F32204E01}" type="presParOf" srcId="{9AB7621A-0F5C-466C-A756-E31FCDA212F4}" destId="{CBF8EF2D-6BC9-4202-B4E5-0858A2CA929B}" srcOrd="0" destOrd="0" presId="urn:microsoft.com/office/officeart/2018/5/layout/IconLeafLabelList"/>
    <dgm:cxn modelId="{0BC23269-F41E-477B-8B46-5BE73087EC21}" type="presParOf" srcId="{CBF8EF2D-6BC9-4202-B4E5-0858A2CA929B}" destId="{09253B93-228E-4DC2-B5BA-BE1F6AC29138}" srcOrd="0" destOrd="0" presId="urn:microsoft.com/office/officeart/2018/5/layout/IconLeafLabelList"/>
    <dgm:cxn modelId="{4BA3AB66-FCD6-4F9F-BB0C-CCED5A281DC1}" type="presParOf" srcId="{CBF8EF2D-6BC9-4202-B4E5-0858A2CA929B}" destId="{BA591350-0BAD-4E2B-8BA7-753B89268C90}" srcOrd="1" destOrd="0" presId="urn:microsoft.com/office/officeart/2018/5/layout/IconLeafLabelList"/>
    <dgm:cxn modelId="{D45A5E67-6380-446D-BDBF-6C9AA258D5A7}" type="presParOf" srcId="{CBF8EF2D-6BC9-4202-B4E5-0858A2CA929B}" destId="{F8F1BE5F-C0DA-4422-BD9F-6F72E4FA8E12}" srcOrd="2" destOrd="0" presId="urn:microsoft.com/office/officeart/2018/5/layout/IconLeafLabelList"/>
    <dgm:cxn modelId="{A858ED31-6D43-41A6-BADC-BBC54D0E82F6}" type="presParOf" srcId="{CBF8EF2D-6BC9-4202-B4E5-0858A2CA929B}" destId="{36E6C332-4CEF-46F0-B345-35A0CD2A4A3D}" srcOrd="3" destOrd="0" presId="urn:microsoft.com/office/officeart/2018/5/layout/IconLeafLabelList"/>
    <dgm:cxn modelId="{F231A1C3-5242-499A-BFCD-8C28F7FE79BF}" type="presParOf" srcId="{9AB7621A-0F5C-466C-A756-E31FCDA212F4}" destId="{3C34ACDF-CDB8-4E66-A02C-C059918810CA}" srcOrd="1" destOrd="0" presId="urn:microsoft.com/office/officeart/2018/5/layout/IconLeafLabelList"/>
    <dgm:cxn modelId="{A394D280-4B91-429D-9FBD-DEC0CB26F8ED}" type="presParOf" srcId="{9AB7621A-0F5C-466C-A756-E31FCDA212F4}" destId="{F7AA3177-7B0C-4AF2-81B1-2B1EB34979DB}" srcOrd="2" destOrd="0" presId="urn:microsoft.com/office/officeart/2018/5/layout/IconLeafLabelList"/>
    <dgm:cxn modelId="{8C13F50F-169C-4F6A-AF5B-8B62D5A9E143}" type="presParOf" srcId="{F7AA3177-7B0C-4AF2-81B1-2B1EB34979DB}" destId="{74B92724-0F51-4C7E-B139-F54A0A08A496}" srcOrd="0" destOrd="0" presId="urn:microsoft.com/office/officeart/2018/5/layout/IconLeafLabelList"/>
    <dgm:cxn modelId="{3E1AA20D-3C4D-4B8D-BF82-8B8AD3761D6A}" type="presParOf" srcId="{F7AA3177-7B0C-4AF2-81B1-2B1EB34979DB}" destId="{113F3B8D-37E6-40AF-8982-27EEC0C0B75C}" srcOrd="1" destOrd="0" presId="urn:microsoft.com/office/officeart/2018/5/layout/IconLeafLabelList"/>
    <dgm:cxn modelId="{EF0FEDD7-F185-40F7-AAF6-B812DAC80202}" type="presParOf" srcId="{F7AA3177-7B0C-4AF2-81B1-2B1EB34979DB}" destId="{3F829D9E-4976-476D-A44A-E5378D875BB6}" srcOrd="2" destOrd="0" presId="urn:microsoft.com/office/officeart/2018/5/layout/IconLeafLabelList"/>
    <dgm:cxn modelId="{ABBFC99D-7710-45FD-A160-3E3841748504}" type="presParOf" srcId="{F7AA3177-7B0C-4AF2-81B1-2B1EB34979DB}" destId="{F81F6995-15E6-4218-8F16-B8669362E930}" srcOrd="3" destOrd="0" presId="urn:microsoft.com/office/officeart/2018/5/layout/IconLeafLabelList"/>
    <dgm:cxn modelId="{E1A0FB12-8F21-44EA-86ED-6F0A19339D12}" type="presParOf" srcId="{9AB7621A-0F5C-466C-A756-E31FCDA212F4}" destId="{7C0C74C2-6BFC-4E2B-93E6-D4D950DD94B8}" srcOrd="3" destOrd="0" presId="urn:microsoft.com/office/officeart/2018/5/layout/IconLeafLabelList"/>
    <dgm:cxn modelId="{AA60DA90-332A-44F0-8B4E-0EF6CFA312CA}" type="presParOf" srcId="{9AB7621A-0F5C-466C-A756-E31FCDA212F4}" destId="{93A900E7-3B06-4250-BACC-C2A491A818DA}" srcOrd="4" destOrd="0" presId="urn:microsoft.com/office/officeart/2018/5/layout/IconLeafLabelList"/>
    <dgm:cxn modelId="{A9CF7D6E-D844-49BC-8767-28D153833268}" type="presParOf" srcId="{93A900E7-3B06-4250-BACC-C2A491A818DA}" destId="{18D966A4-FA6D-484D-84E7-34CF17BA15F9}" srcOrd="0" destOrd="0" presId="urn:microsoft.com/office/officeart/2018/5/layout/IconLeafLabelList"/>
    <dgm:cxn modelId="{1EE3F981-EACE-4E0B-B917-A062A8897BA2}" type="presParOf" srcId="{93A900E7-3B06-4250-BACC-C2A491A818DA}" destId="{B7AE89F3-9405-4F12-BD36-54FEC651FC5C}" srcOrd="1" destOrd="0" presId="urn:microsoft.com/office/officeart/2018/5/layout/IconLeafLabelList"/>
    <dgm:cxn modelId="{41A29758-E8C7-49B0-B826-1687174C4F67}" type="presParOf" srcId="{93A900E7-3B06-4250-BACC-C2A491A818DA}" destId="{BD711F61-8B7D-424C-8E52-CD323560082C}" srcOrd="2" destOrd="0" presId="urn:microsoft.com/office/officeart/2018/5/layout/IconLeafLabelList"/>
    <dgm:cxn modelId="{EC432FE9-8EFE-40BB-89A1-66F89F87449C}" type="presParOf" srcId="{93A900E7-3B06-4250-BACC-C2A491A818DA}" destId="{E009C36B-9A3C-4603-888A-1D5663C47840}" srcOrd="3" destOrd="0" presId="urn:microsoft.com/office/officeart/2018/5/layout/IconLeafLabelList"/>
    <dgm:cxn modelId="{E1671C0C-4F0B-49BD-BE35-CB5DC2840411}" type="presParOf" srcId="{9AB7621A-0F5C-466C-A756-E31FCDA212F4}" destId="{17743ABD-4834-4572-9745-A12933015F63}" srcOrd="5" destOrd="0" presId="urn:microsoft.com/office/officeart/2018/5/layout/IconLeafLabelList"/>
    <dgm:cxn modelId="{7B1222FC-9E9B-489B-B049-84E1FDCDD01B}" type="presParOf" srcId="{9AB7621A-0F5C-466C-A756-E31FCDA212F4}" destId="{4A6A1D05-97C7-48A4-B644-5B2B729A5659}" srcOrd="6" destOrd="0" presId="urn:microsoft.com/office/officeart/2018/5/layout/IconLeafLabelList"/>
    <dgm:cxn modelId="{A724402D-3C89-4400-B631-830FB13E6043}" type="presParOf" srcId="{4A6A1D05-97C7-48A4-B644-5B2B729A5659}" destId="{29F6BAC8-FF89-4B2C-BFBE-F6F461E66BA5}" srcOrd="0" destOrd="0" presId="urn:microsoft.com/office/officeart/2018/5/layout/IconLeafLabelList"/>
    <dgm:cxn modelId="{A5AB6ACF-4E30-4824-80BC-B8402F335BAE}" type="presParOf" srcId="{4A6A1D05-97C7-48A4-B644-5B2B729A5659}" destId="{2735D1C9-9120-4B28-939F-0C10AD3093DF}" srcOrd="1" destOrd="0" presId="urn:microsoft.com/office/officeart/2018/5/layout/IconLeafLabelList"/>
    <dgm:cxn modelId="{7C2BABF9-7B17-4E97-B5A2-3F245DF046C6}" type="presParOf" srcId="{4A6A1D05-97C7-48A4-B644-5B2B729A5659}" destId="{70FD61DF-64FE-41B8-A637-7BB991EF14C7}" srcOrd="2" destOrd="0" presId="urn:microsoft.com/office/officeart/2018/5/layout/IconLeafLabelList"/>
    <dgm:cxn modelId="{9CA55C95-7C6E-4FA7-A22C-50DE406E47FD}" type="presParOf" srcId="{4A6A1D05-97C7-48A4-B644-5B2B729A5659}" destId="{F56E0454-0153-45E0-B6BC-E4BB74E5928D}" srcOrd="3" destOrd="0" presId="urn:microsoft.com/office/officeart/2018/5/layout/IconLeafLabelList"/>
    <dgm:cxn modelId="{2987A3D6-C9C5-4DD0-9057-92F30B969F05}" type="presParOf" srcId="{9AB7621A-0F5C-466C-A756-E31FCDA212F4}" destId="{AC26518C-1D99-4F01-AA6B-E76B6D113D59}" srcOrd="7" destOrd="0" presId="urn:microsoft.com/office/officeart/2018/5/layout/IconLeafLabelList"/>
    <dgm:cxn modelId="{F9A2A3F4-1853-48C4-8366-D7F6195184C3}" type="presParOf" srcId="{9AB7621A-0F5C-466C-A756-E31FCDA212F4}" destId="{0293D873-63C4-488F-9404-4264DB39E9B9}" srcOrd="8" destOrd="0" presId="urn:microsoft.com/office/officeart/2018/5/layout/IconLeafLabelList"/>
    <dgm:cxn modelId="{693F5727-4A13-4B82-AF69-7B6D45CD1036}" type="presParOf" srcId="{0293D873-63C4-488F-9404-4264DB39E9B9}" destId="{F8ADAEF7-23AC-477F-9198-2021E87AB7F6}" srcOrd="0" destOrd="0" presId="urn:microsoft.com/office/officeart/2018/5/layout/IconLeafLabelList"/>
    <dgm:cxn modelId="{43257C88-D05D-4ABF-87E7-086AFC230FDE}" type="presParOf" srcId="{0293D873-63C4-488F-9404-4264DB39E9B9}" destId="{01A6AA75-806B-479C-9AEF-F73B18311FA7}" srcOrd="1" destOrd="0" presId="urn:microsoft.com/office/officeart/2018/5/layout/IconLeafLabelList"/>
    <dgm:cxn modelId="{42A2386F-FBD6-4BC6-AA87-346032E43FB6}" type="presParOf" srcId="{0293D873-63C4-488F-9404-4264DB39E9B9}" destId="{8963DB59-2C54-451D-9373-F98008199D44}" srcOrd="2" destOrd="0" presId="urn:microsoft.com/office/officeart/2018/5/layout/IconLeafLabelList"/>
    <dgm:cxn modelId="{79C55AAD-7C53-4CF7-A8B0-A85D8DCEF911}" type="presParOf" srcId="{0293D873-63C4-488F-9404-4264DB39E9B9}" destId="{D7EBC5E9-E00A-4AA7-BB71-2586F00303E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53B93-228E-4DC2-B5BA-BE1F6AC29138}">
      <dsp:nvSpPr>
        <dsp:cNvPr id="0" name=""/>
        <dsp:cNvSpPr/>
      </dsp:nvSpPr>
      <dsp:spPr>
        <a:xfrm>
          <a:off x="478800" y="8606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91350-0BAD-4E2B-8BA7-753B89268C90}">
      <dsp:nvSpPr>
        <dsp:cNvPr id="0" name=""/>
        <dsp:cNvSpPr/>
      </dsp:nvSpPr>
      <dsp:spPr>
        <a:xfrm>
          <a:off x="71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6C332-4CEF-46F0-B345-35A0CD2A4A3D}">
      <dsp:nvSpPr>
        <dsp:cNvPr id="0" name=""/>
        <dsp:cNvSpPr/>
      </dsp:nvSpPr>
      <dsp:spPr>
        <a:xfrm>
          <a:off x="12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Frontend:</a:t>
          </a:r>
          <a:br>
            <a:rPr lang="en-GB" sz="1100" kern="1200"/>
          </a:br>
          <a:r>
            <a:rPr lang="en-GB" sz="1100" kern="1200"/>
            <a:t> React.js + Ethers.js for wallet connection and on-chain interactions</a:t>
          </a:r>
          <a:endParaRPr lang="en-US" sz="1100" kern="1200"/>
        </a:p>
      </dsp:txBody>
      <dsp:txXfrm>
        <a:off x="127800" y="2300688"/>
        <a:ext cx="1800000" cy="787500"/>
      </dsp:txXfrm>
    </dsp:sp>
    <dsp:sp modelId="{74B92724-0F51-4C7E-B139-F54A0A08A496}">
      <dsp:nvSpPr>
        <dsp:cNvPr id="0" name=""/>
        <dsp:cNvSpPr/>
      </dsp:nvSpPr>
      <dsp:spPr>
        <a:xfrm>
          <a:off x="2593800" y="8606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F3B8D-37E6-40AF-8982-27EEC0C0B75C}">
      <dsp:nvSpPr>
        <dsp:cNvPr id="0" name=""/>
        <dsp:cNvSpPr/>
      </dsp:nvSpPr>
      <dsp:spPr>
        <a:xfrm>
          <a:off x="2827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F6995-15E6-4218-8F16-B8669362E930}">
      <dsp:nvSpPr>
        <dsp:cNvPr id="0" name=""/>
        <dsp:cNvSpPr/>
      </dsp:nvSpPr>
      <dsp:spPr>
        <a:xfrm>
          <a:off x="2242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Smart Contracts:</a:t>
          </a:r>
          <a:br>
            <a:rPr lang="en-GB" sz="1100" kern="1200"/>
          </a:br>
          <a:r>
            <a:rPr lang="en-GB" sz="1100" kern="1200"/>
            <a:t> Four specialized ERC-721 contracts deployed using Hardhat on Sepolia testnet</a:t>
          </a:r>
          <a:endParaRPr lang="en-US" sz="1100" kern="1200"/>
        </a:p>
      </dsp:txBody>
      <dsp:txXfrm>
        <a:off x="2242800" y="2300688"/>
        <a:ext cx="1800000" cy="787500"/>
      </dsp:txXfrm>
    </dsp:sp>
    <dsp:sp modelId="{18D966A4-FA6D-484D-84E7-34CF17BA15F9}">
      <dsp:nvSpPr>
        <dsp:cNvPr id="0" name=""/>
        <dsp:cNvSpPr/>
      </dsp:nvSpPr>
      <dsp:spPr>
        <a:xfrm>
          <a:off x="4708800" y="8606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E89F3-9405-4F12-BD36-54FEC651FC5C}">
      <dsp:nvSpPr>
        <dsp:cNvPr id="0" name=""/>
        <dsp:cNvSpPr/>
      </dsp:nvSpPr>
      <dsp:spPr>
        <a:xfrm>
          <a:off x="494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9C36B-9A3C-4603-888A-1D5663C47840}">
      <dsp:nvSpPr>
        <dsp:cNvPr id="0" name=""/>
        <dsp:cNvSpPr/>
      </dsp:nvSpPr>
      <dsp:spPr>
        <a:xfrm>
          <a:off x="435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Backend Server:</a:t>
          </a:r>
          <a:br>
            <a:rPr lang="en-GB" sz="1100" kern="1200"/>
          </a:br>
          <a:r>
            <a:rPr lang="en-GB" sz="1100" kern="1200"/>
            <a:t> Express.js for securely uploading metadata to IPFS (via Pinata)</a:t>
          </a:r>
          <a:endParaRPr lang="en-US" sz="1100" kern="1200"/>
        </a:p>
      </dsp:txBody>
      <dsp:txXfrm>
        <a:off x="4357800" y="2300688"/>
        <a:ext cx="1800000" cy="787500"/>
      </dsp:txXfrm>
    </dsp:sp>
    <dsp:sp modelId="{29F6BAC8-FF89-4B2C-BFBE-F6F461E66BA5}">
      <dsp:nvSpPr>
        <dsp:cNvPr id="0" name=""/>
        <dsp:cNvSpPr/>
      </dsp:nvSpPr>
      <dsp:spPr>
        <a:xfrm>
          <a:off x="6823800" y="8606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5D1C9-9120-4B28-939F-0C10AD3093DF}">
      <dsp:nvSpPr>
        <dsp:cNvPr id="0" name=""/>
        <dsp:cNvSpPr/>
      </dsp:nvSpPr>
      <dsp:spPr>
        <a:xfrm>
          <a:off x="7057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E0454-0153-45E0-B6BC-E4BB74E5928D}">
      <dsp:nvSpPr>
        <dsp:cNvPr id="0" name=""/>
        <dsp:cNvSpPr/>
      </dsp:nvSpPr>
      <dsp:spPr>
        <a:xfrm>
          <a:off x="6472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IPFS Integration:</a:t>
          </a:r>
          <a:br>
            <a:rPr lang="en-GB" sz="1100" kern="1200"/>
          </a:br>
          <a:r>
            <a:rPr lang="en-GB" sz="1100" kern="1200"/>
            <a:t> Decentralized storage of ticket metadata (event, date, price, status)</a:t>
          </a:r>
          <a:endParaRPr lang="en-US" sz="1100" kern="1200"/>
        </a:p>
      </dsp:txBody>
      <dsp:txXfrm>
        <a:off x="6472800" y="2300688"/>
        <a:ext cx="1800000" cy="787500"/>
      </dsp:txXfrm>
    </dsp:sp>
    <dsp:sp modelId="{F8ADAEF7-23AC-477F-9198-2021E87AB7F6}">
      <dsp:nvSpPr>
        <dsp:cNvPr id="0" name=""/>
        <dsp:cNvSpPr/>
      </dsp:nvSpPr>
      <dsp:spPr>
        <a:xfrm>
          <a:off x="8938800" y="86068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6AA75-806B-479C-9AEF-F73B18311FA7}">
      <dsp:nvSpPr>
        <dsp:cNvPr id="0" name=""/>
        <dsp:cNvSpPr/>
      </dsp:nvSpPr>
      <dsp:spPr>
        <a:xfrm>
          <a:off x="9172800" y="109468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BC5E9-E00A-4AA7-BB71-2586F00303EB}">
      <dsp:nvSpPr>
        <dsp:cNvPr id="0" name=""/>
        <dsp:cNvSpPr/>
      </dsp:nvSpPr>
      <dsp:spPr>
        <a:xfrm>
          <a:off x="8587800" y="2300688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QR Verification:</a:t>
          </a:r>
          <a:br>
            <a:rPr lang="en-GB" sz="1100" kern="1200"/>
          </a:br>
          <a:r>
            <a:rPr lang="en-GB" sz="1100" kern="1200"/>
            <a:t> Real-time ticket validation and “mark-as-used” logic for DynamicTicket</a:t>
          </a:r>
          <a:endParaRPr lang="en-US" sz="1100" kern="1200"/>
        </a:p>
      </dsp:txBody>
      <dsp:txXfrm>
        <a:off x="8587800" y="2300688"/>
        <a:ext cx="18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>
                <a:ea typeface="+mj-lt"/>
                <a:cs typeface="+mj-lt"/>
              </a:rPr>
              <a:t>NFT-Based Decentralized Ticketing System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Presented by</a:t>
            </a:r>
            <a:endParaRPr lang="en-US"/>
          </a:p>
          <a:p>
            <a:pPr algn="l"/>
            <a:r>
              <a:rPr lang="en-GB" dirty="0"/>
              <a:t> Arava Dhanushwi and Bhanu Chaitanya Jasti</a:t>
            </a:r>
            <a:endParaRPr lang="en-GB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E8B9F-FCBB-B702-20EC-DF88812C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Background</a:t>
            </a:r>
            <a:endParaRPr lang="en-US" sz="4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0B76-267D-95D5-72DF-AC8BE6E7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200" b="1">
                <a:ea typeface="+mn-lt"/>
                <a:cs typeface="+mn-lt"/>
              </a:rPr>
              <a:t>Traditional ticketing platforms face issues like:</a:t>
            </a:r>
            <a:endParaRPr lang="en-GB" sz="2200" b="1"/>
          </a:p>
          <a:p>
            <a:r>
              <a:rPr lang="en-GB" sz="2200">
                <a:ea typeface="+mn-lt"/>
                <a:cs typeface="+mn-lt"/>
              </a:rPr>
              <a:t>Ticket scalping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Fake tickets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Lack of royalty enforcement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Centralized metadata storage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NFTs and smart contracts provide a trustless, programmable alternative.</a:t>
            </a:r>
            <a:endParaRPr lang="en-GB" sz="2200"/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74033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3D77A-0007-CD86-6E90-E7EB888E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Problem Statement:</a:t>
            </a:r>
            <a:endParaRPr lang="en-US" sz="4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8E88-DB60-4EE2-1E3A-8422F8496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200" b="1">
                <a:ea typeface="+mn-lt"/>
                <a:cs typeface="+mn-lt"/>
              </a:rPr>
              <a:t>How can we design a decentralized ticketing platform that supports:</a:t>
            </a:r>
            <a:endParaRPr lang="en-GB" sz="2200" b="1"/>
          </a:p>
          <a:p>
            <a:r>
              <a:rPr lang="en-GB" sz="2200">
                <a:ea typeface="+mn-lt"/>
                <a:cs typeface="+mn-lt"/>
              </a:rPr>
              <a:t>Multiple ticket behaviors (transferable, soulbound, royalty-based)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Real-time verification and metadata updates</a:t>
            </a:r>
            <a:endParaRPr lang="en-GB" sz="2200"/>
          </a:p>
          <a:p>
            <a:r>
              <a:rPr lang="en-GB" sz="2200">
                <a:ea typeface="+mn-lt"/>
                <a:cs typeface="+mn-lt"/>
              </a:rPr>
              <a:t>Secure storage and ownership enforcement</a:t>
            </a:r>
            <a:endParaRPr lang="en-GB" sz="2200"/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42042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23CEB-AE1A-3336-728D-77B72800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+mj-lt"/>
                <a:cs typeface="+mj-lt"/>
              </a:rPr>
              <a:t>Proposed Solution</a:t>
            </a:r>
            <a:endParaRPr lang="en-US" sz="4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ACDC0-596D-F180-B91F-4A334D0E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>
                <a:ea typeface="+mn-lt"/>
                <a:cs typeface="+mn-lt"/>
              </a:rPr>
              <a:t>Four specialized ERC-721 smart contracts:</a:t>
            </a:r>
            <a:endParaRPr lang="en-GB" sz="2200" dirty="0"/>
          </a:p>
          <a:p>
            <a:pPr lvl="1"/>
            <a:r>
              <a:rPr lang="en-GB" sz="2200" b="1" dirty="0" err="1">
                <a:ea typeface="+mn-lt"/>
                <a:cs typeface="+mn-lt"/>
              </a:rPr>
              <a:t>StandardTicket</a:t>
            </a:r>
            <a:r>
              <a:rPr lang="en-GB" sz="2200" dirty="0">
                <a:ea typeface="+mn-lt"/>
                <a:cs typeface="+mn-lt"/>
              </a:rPr>
              <a:t> (General resale)</a:t>
            </a:r>
            <a:endParaRPr lang="en-GB" sz="2200" dirty="0"/>
          </a:p>
          <a:p>
            <a:pPr lvl="1"/>
            <a:r>
              <a:rPr lang="en-GB" sz="2200" b="1" dirty="0" err="1">
                <a:ea typeface="+mn-lt"/>
                <a:cs typeface="+mn-lt"/>
              </a:rPr>
              <a:t>SoulboundTicket</a:t>
            </a:r>
            <a:r>
              <a:rPr lang="en-GB" sz="2200" dirty="0">
                <a:ea typeface="+mn-lt"/>
                <a:cs typeface="+mn-lt"/>
              </a:rPr>
              <a:t> (Non-transferable)</a:t>
            </a:r>
            <a:endParaRPr lang="en-GB" sz="2200" dirty="0"/>
          </a:p>
          <a:p>
            <a:pPr lvl="1"/>
            <a:r>
              <a:rPr lang="en-GB" sz="2200" b="1" dirty="0" err="1">
                <a:ea typeface="+mn-lt"/>
                <a:cs typeface="+mn-lt"/>
              </a:rPr>
              <a:t>RoyaltyTicket</a:t>
            </a:r>
            <a:r>
              <a:rPr lang="en-GB" sz="2200" dirty="0">
                <a:ea typeface="+mn-lt"/>
                <a:cs typeface="+mn-lt"/>
              </a:rPr>
              <a:t> (EIP-2981 enforced royalties)</a:t>
            </a:r>
            <a:endParaRPr lang="en-GB" sz="2200" dirty="0"/>
          </a:p>
          <a:p>
            <a:pPr lvl="1"/>
            <a:r>
              <a:rPr lang="en-GB" sz="2200" b="1" dirty="0" err="1">
                <a:ea typeface="+mn-lt"/>
                <a:cs typeface="+mn-lt"/>
              </a:rPr>
              <a:t>DynamicTicket</a:t>
            </a:r>
            <a:r>
              <a:rPr lang="en-GB" sz="2200" dirty="0">
                <a:ea typeface="+mn-lt"/>
                <a:cs typeface="+mn-lt"/>
              </a:rPr>
              <a:t> (Post-mint metadata updates)</a:t>
            </a:r>
            <a:endParaRPr lang="en-GB" sz="2200" dirty="0"/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326823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21FD-9D78-D127-6FA7-A6A52B97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>
                <a:ea typeface="+mj-lt"/>
                <a:cs typeface="+mj-lt"/>
              </a:rPr>
              <a:t>NFT Ticket Type Comparison</a:t>
            </a:r>
            <a:endParaRPr lang="en-US" sz="540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801927-898E-9341-E551-33ED247620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66670"/>
          <a:ext cx="10515603" cy="3271711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442">
                  <a:extLst>
                    <a:ext uri="{9D8B030D-6E8A-4147-A177-3AD203B41FA5}">
                      <a16:colId xmlns:a16="http://schemas.microsoft.com/office/drawing/2014/main" val="1176777754"/>
                    </a:ext>
                  </a:extLst>
                </a:gridCol>
                <a:gridCol w="1649156">
                  <a:extLst>
                    <a:ext uri="{9D8B030D-6E8A-4147-A177-3AD203B41FA5}">
                      <a16:colId xmlns:a16="http://schemas.microsoft.com/office/drawing/2014/main" val="2603951887"/>
                    </a:ext>
                  </a:extLst>
                </a:gridCol>
                <a:gridCol w="1740942">
                  <a:extLst>
                    <a:ext uri="{9D8B030D-6E8A-4147-A177-3AD203B41FA5}">
                      <a16:colId xmlns:a16="http://schemas.microsoft.com/office/drawing/2014/main" val="1616977182"/>
                    </a:ext>
                  </a:extLst>
                </a:gridCol>
                <a:gridCol w="2006374">
                  <a:extLst>
                    <a:ext uri="{9D8B030D-6E8A-4147-A177-3AD203B41FA5}">
                      <a16:colId xmlns:a16="http://schemas.microsoft.com/office/drawing/2014/main" val="2997438431"/>
                    </a:ext>
                  </a:extLst>
                </a:gridCol>
                <a:gridCol w="2864689">
                  <a:extLst>
                    <a:ext uri="{9D8B030D-6E8A-4147-A177-3AD203B41FA5}">
                      <a16:colId xmlns:a16="http://schemas.microsoft.com/office/drawing/2014/main" val="1487404690"/>
                    </a:ext>
                  </a:extLst>
                </a:gridCol>
              </a:tblGrid>
              <a:tr h="539557"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Ticket Type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Transferable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Enforceability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Royalty Support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Best Use Case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383219"/>
                  </a:ext>
                </a:extLst>
              </a:tr>
              <a:tr h="539557">
                <a:tc>
                  <a:txBody>
                    <a:bodyPr/>
                    <a:lstStyle/>
                    <a:p>
                      <a:r>
                        <a:rPr lang="en-GB" sz="1900" b="1" cap="none" spc="0">
                          <a:solidFill>
                            <a:schemeClr val="tx1"/>
                          </a:solidFill>
                        </a:rPr>
                        <a:t>StandardTicket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General admission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083771"/>
                  </a:ext>
                </a:extLst>
              </a:tr>
              <a:tr h="826520">
                <a:tc>
                  <a:txBody>
                    <a:bodyPr/>
                    <a:lstStyle/>
                    <a:p>
                      <a:r>
                        <a:rPr lang="en-GB" sz="1900" b="1" cap="none" spc="0">
                          <a:solidFill>
                            <a:schemeClr val="tx1"/>
                          </a:solidFill>
                        </a:rPr>
                        <a:t>SoulboundTicket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Very High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Identity-based access, certificates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15369"/>
                  </a:ext>
                </a:extLst>
              </a:tr>
              <a:tr h="539557">
                <a:tc>
                  <a:txBody>
                    <a:bodyPr/>
                    <a:lstStyle/>
                    <a:p>
                      <a:r>
                        <a:rPr lang="en-GB" sz="1900" b="1" cap="none" spc="0">
                          <a:solidFill>
                            <a:schemeClr val="tx1"/>
                          </a:solidFill>
                        </a:rPr>
                        <a:t>RoyaltyTicket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Yes (EIP-2981)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Artist/organizer royalties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61075"/>
                  </a:ext>
                </a:extLst>
              </a:tr>
              <a:tr h="826520">
                <a:tc>
                  <a:txBody>
                    <a:bodyPr/>
                    <a:lstStyle/>
                    <a:p>
                      <a:r>
                        <a:rPr lang="en-GB" sz="1900" b="1" cap="none" spc="0">
                          <a:solidFill>
                            <a:schemeClr val="tx1"/>
                          </a:solidFill>
                        </a:rPr>
                        <a:t>DynamicTicket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Yes (initial)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cap="none" spc="0">
                          <a:solidFill>
                            <a:schemeClr val="tx1"/>
                          </a:solidFill>
                        </a:rPr>
                        <a:t>Entry tracking, post-use validation</a:t>
                      </a:r>
                    </a:p>
                  </a:txBody>
                  <a:tcPr marL="71444" marR="71444" marT="71444" marB="1428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7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52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871FF-82EA-228F-482C-4882ABEB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>
                <a:ea typeface="+mj-lt"/>
                <a:cs typeface="+mj-lt"/>
              </a:rPr>
              <a:t>System Architecture</a:t>
            </a:r>
            <a:endParaRPr lang="en-US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5DA5164-06BD-BAC3-7C12-C633BF3D9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46024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77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NFT-Based Decentralized Ticketing System</vt:lpstr>
      <vt:lpstr>Background</vt:lpstr>
      <vt:lpstr>Problem Statement:</vt:lpstr>
      <vt:lpstr>Proposed Solution</vt:lpstr>
      <vt:lpstr>NFT Ticket Type Comparison</vt:lpstr>
      <vt:lpstr>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</cp:revision>
  <dcterms:created xsi:type="dcterms:W3CDTF">2025-05-04T20:52:21Z</dcterms:created>
  <dcterms:modified xsi:type="dcterms:W3CDTF">2025-05-04T23:30:11Z</dcterms:modified>
</cp:coreProperties>
</file>