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4" r:id="rId7"/>
    <p:sldId id="287" r:id="rId8"/>
    <p:sldId id="268" r:id="rId9"/>
    <p:sldId id="273" r:id="rId10"/>
    <p:sldId id="288" r:id="rId11"/>
    <p:sldId id="289" r:id="rId12"/>
    <p:sldId id="260" r:id="rId13"/>
    <p:sldId id="267" r:id="rId14"/>
    <p:sldId id="272" r:id="rId15"/>
    <p:sldId id="274" r:id="rId16"/>
    <p:sldId id="261" r:id="rId17"/>
    <p:sldId id="269" r:id="rId18"/>
    <p:sldId id="277" r:id="rId19"/>
    <p:sldId id="278" r:id="rId20"/>
    <p:sldId id="262" r:id="rId21"/>
    <p:sldId id="271" r:id="rId22"/>
    <p:sldId id="266" r:id="rId23"/>
    <p:sldId id="276" r:id="rId24"/>
    <p:sldId id="26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9" autoAdjust="0"/>
    <p:restoredTop sz="94660"/>
  </p:normalViewPr>
  <p:slideViewPr>
    <p:cSldViewPr snapToGrid="0">
      <p:cViewPr>
        <p:scale>
          <a:sx n="52" d="100"/>
          <a:sy n="52" d="100"/>
        </p:scale>
        <p:origin x="50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900" y="60"/>
      </p:cViewPr>
      <p:guideLst>
        <p:guide orient="horz" pos="2962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380C3-1AA0-484C-B8F5-EE1141DB837C}" type="doc">
      <dgm:prSet loTypeId="hierarchy" loCatId="hierarchy" qsTypeId="urn:microsoft.com/office/officeart/2005/8/quickstyle/simple4" qsCatId="simple" csTypeId="urn:microsoft.com/office/officeart/2005/8/colors/accent5_5" csCatId="accent5" phldr="1"/>
      <dgm:spPr/>
      <dgm:t>
        <a:bodyPr/>
        <a:lstStyle/>
        <a:p>
          <a:endParaRPr lang="zh-CN" altLang="en-US"/>
        </a:p>
      </dgm:t>
    </dgm:pt>
    <dgm:pt modelId="{B828B7B6-30D6-45B5-A276-E1177DFAAC4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/>
              </a:solidFill>
            </a:rPr>
            <a:t>目录</a:t>
          </a:r>
          <a:r>
            <a:rPr lang="zh-CN" altLang="en-US" dirty="0">
              <a:solidFill>
                <a:schemeClr val="tx1"/>
              </a:solidFill>
            </a:rPr>
            <a:t/>
          </a:r>
          <a:endParaRPr lang="zh-CN" altLang="en-US" dirty="0">
            <a:solidFill>
              <a:schemeClr val="tx1"/>
            </a:solidFill>
          </a:endParaRPr>
        </a:p>
      </dgm:t>
    </dgm:pt>
    <dgm:pt modelId="{F2AA28B5-3CDF-4F21-8AC8-A59FFA802CAF}" cxnId="{1149F8AC-28CE-4976-8B9C-6BE096CA620B}" type="parTrans">
      <dgm:prSet/>
      <dgm:spPr/>
      <dgm:t>
        <a:bodyPr/>
        <a:lstStyle/>
        <a:p>
          <a:endParaRPr lang="zh-CN" altLang="en-US"/>
        </a:p>
      </dgm:t>
    </dgm:pt>
    <dgm:pt modelId="{90EF30BF-15DE-4F1F-9C66-F6E2A3855F9A}" cxnId="{1149F8AC-28CE-4976-8B9C-6BE096CA620B}" type="sibTrans">
      <dgm:prSet/>
      <dgm:spPr/>
      <dgm:t>
        <a:bodyPr/>
        <a:lstStyle/>
        <a:p>
          <a:endParaRPr lang="zh-CN" altLang="en-US"/>
        </a:p>
      </dgm:t>
    </dgm:pt>
    <dgm:pt modelId="{72C8D2D7-AEF8-4C64-ACF6-D0E2345FF783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dirty="0">
              <a:solidFill>
                <a:schemeClr val="tx1"/>
              </a:solidFill>
            </a:rPr>
            <a:t>环境搭建  idea  jdk等 postman</a:t>
          </a:r>
          <a:r>
            <a:rPr lang="en-US" altLang="zh-CN" sz="1600" dirty="0">
              <a:solidFill>
                <a:schemeClr val="tx1"/>
              </a:solidFill>
            </a:rPr>
            <a:t/>
          </a:r>
          <a:endParaRPr lang="en-US" altLang="zh-CN" sz="1600" dirty="0">
            <a:solidFill>
              <a:schemeClr val="tx1"/>
            </a:solidFill>
          </a:endParaRPr>
        </a:p>
      </dgm:t>
    </dgm:pt>
    <dgm:pt modelId="{515A96CD-8484-40A3-AEB8-BC9F9ABCC4AB}" cxnId="{73C068A0-D48A-44F8-AD47-B01CBE534670}" type="parTrans">
      <dgm:prSet/>
      <dgm:spPr/>
      <dgm:t>
        <a:bodyPr/>
        <a:lstStyle/>
        <a:p>
          <a:endParaRPr lang="zh-CN" altLang="en-US"/>
        </a:p>
      </dgm:t>
    </dgm:pt>
    <dgm:pt modelId="{2D9315F9-D8CA-49D7-BEAE-A365B108D960}" cxnId="{73C068A0-D48A-44F8-AD47-B01CBE534670}" type="sibTrans">
      <dgm:prSet/>
      <dgm:spPr/>
      <dgm:t>
        <a:bodyPr/>
        <a:lstStyle/>
        <a:p>
          <a:endParaRPr lang="zh-CN" altLang="en-US"/>
        </a:p>
      </dgm:t>
    </dgm:pt>
    <dgm:pt modelId="{7A332DC6-C7BE-4BEA-8622-EC893363D23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dirty="0">
              <a:solidFill>
                <a:schemeClr val="tx1"/>
              </a:solidFill>
            </a:rPr>
            <a:t>java</a:t>
          </a:r>
          <a:r>
            <a:rPr lang="zh-CN" altLang="en-US" sz="1600" dirty="0">
              <a:solidFill>
                <a:schemeClr val="tx1"/>
              </a:solidFill>
            </a:rPr>
            <a:t>基础</a:t>
          </a:r>
          <a:r>
            <a:rPr lang="zh-CN" altLang="en-US" sz="1600" dirty="0">
              <a:solidFill>
                <a:schemeClr val="tx1"/>
              </a:solidFill>
            </a:rPr>
            <a:t>语法</a:t>
          </a:r>
          <a:r>
            <a:rPr lang="zh-CN" altLang="en-US" sz="1600" dirty="0">
              <a:solidFill>
                <a:schemeClr val="tx1"/>
              </a:solidFill>
            </a:rPr>
            <a:t>介绍</a:t>
          </a:r>
          <a:r>
            <a:rPr lang="zh-CN" altLang="en-US" sz="1600" dirty="0">
              <a:solidFill>
                <a:schemeClr val="tx1"/>
              </a:solidFill>
            </a:rPr>
            <a:t/>
          </a:r>
          <a:endParaRPr lang="zh-CN" altLang="en-US" sz="1600" dirty="0">
            <a:solidFill>
              <a:schemeClr val="tx1"/>
            </a:solidFill>
          </a:endParaRPr>
        </a:p>
      </dgm:t>
    </dgm:pt>
    <dgm:pt modelId="{DA4D7B9C-ADBE-46BD-B09F-EE189799FF18}" cxnId="{8EA8B65D-1AFE-428D-A651-5E05F26190AF}" type="parTrans">
      <dgm:prSet/>
      <dgm:spPr/>
      <dgm:t>
        <a:bodyPr/>
        <a:lstStyle/>
        <a:p>
          <a:endParaRPr lang="zh-CN" altLang="en-US"/>
        </a:p>
      </dgm:t>
    </dgm:pt>
    <dgm:pt modelId="{FB933086-007C-49D3-8929-848E41C2E23D}" cxnId="{8EA8B65D-1AFE-428D-A651-5E05F26190AF}" type="sibTrans">
      <dgm:prSet/>
      <dgm:spPr/>
      <dgm:t>
        <a:bodyPr/>
        <a:lstStyle/>
        <a:p>
          <a:endParaRPr lang="zh-CN" altLang="en-US"/>
        </a:p>
      </dgm:t>
    </dgm:pt>
    <dgm:pt modelId="{D97591E5-94F7-4579-BE8C-3440D7EF777A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dirty="0">
              <a:solidFill>
                <a:schemeClr val="tx1"/>
              </a:solidFill>
            </a:rPr>
            <a:t>修饰</a:t>
          </a:r>
          <a:r>
            <a:rPr lang="zh-CN" altLang="en-US" sz="1600" dirty="0">
              <a:solidFill>
                <a:schemeClr val="tx1"/>
              </a:solidFill>
            </a:rPr>
            <a:t>符</a:t>
          </a:r>
          <a:r>
            <a:rPr lang="zh-CN" altLang="en-US" sz="1600" dirty="0">
              <a:solidFill>
                <a:schemeClr val="tx1"/>
              </a:solidFill>
            </a:rPr>
            <a:t>，</a:t>
          </a:r>
          <a:r>
            <a:rPr lang="zh-CN" altLang="en-US" sz="1600" dirty="0">
              <a:solidFill>
                <a:schemeClr val="tx1"/>
              </a:solidFill>
            </a:rPr>
            <a:t>运算符</a:t>
          </a:r>
          <a:r>
            <a:rPr lang="zh-CN" altLang="en-US" sz="1600" dirty="0">
              <a:solidFill>
                <a:schemeClr val="tx1"/>
              </a:solidFill>
            </a:rPr>
            <a:t/>
          </a:r>
          <a:endParaRPr lang="zh-CN" altLang="en-US" sz="1600" dirty="0">
            <a:solidFill>
              <a:schemeClr val="tx1"/>
            </a:solidFill>
          </a:endParaRPr>
        </a:p>
      </dgm:t>
    </dgm:pt>
    <dgm:pt modelId="{3629ED9F-84B7-4358-B596-5B69C5C26F54}" cxnId="{24BDA82C-AC85-4DD8-80C9-9D5003247AC9}" type="parTrans">
      <dgm:prSet/>
      <dgm:spPr/>
      <dgm:t>
        <a:bodyPr/>
        <a:lstStyle/>
        <a:p>
          <a:endParaRPr lang="zh-CN" altLang="en-US"/>
        </a:p>
      </dgm:t>
    </dgm:pt>
    <dgm:pt modelId="{7046564F-5750-4D8E-BC6B-018414B4F60C}" cxnId="{24BDA82C-AC85-4DD8-80C9-9D5003247AC9}" type="sibTrans">
      <dgm:prSet/>
      <dgm:spPr/>
      <dgm:t>
        <a:bodyPr/>
        <a:lstStyle/>
        <a:p>
          <a:endParaRPr lang="zh-CN" altLang="en-US"/>
        </a:p>
      </dgm:t>
    </dgm:pt>
    <dgm:pt modelId="{F9E408A3-014E-4C4E-AE7E-E5604339CCAE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dirty="0">
              <a:solidFill>
                <a:schemeClr val="tx1"/>
              </a:solidFill>
            </a:rPr>
            <a:t>流程控制语句</a:t>
          </a:r>
          <a:r>
            <a:rPr lang="zh-CN" altLang="en-US" sz="1800" dirty="0">
              <a:solidFill>
                <a:schemeClr val="tx1"/>
              </a:solidFill>
            </a:rPr>
            <a:t/>
          </a:r>
          <a:endParaRPr lang="zh-CN" altLang="en-US" sz="1800" dirty="0">
            <a:solidFill>
              <a:schemeClr val="tx1"/>
            </a:solidFill>
          </a:endParaRPr>
        </a:p>
      </dgm:t>
    </dgm:pt>
    <dgm:pt modelId="{51861438-57C7-4E00-83C0-C8B9CC004DBA}" cxnId="{055A8E42-FBBB-445C-BE98-DB8E05368917}" type="parTrans">
      <dgm:prSet/>
      <dgm:spPr/>
      <dgm:t>
        <a:bodyPr/>
        <a:lstStyle/>
        <a:p>
          <a:endParaRPr lang="zh-CN" altLang="en-US"/>
        </a:p>
      </dgm:t>
    </dgm:pt>
    <dgm:pt modelId="{5AA18E41-4B2A-45E1-8B48-1285D86AC2C0}" cxnId="{055A8E42-FBBB-445C-BE98-DB8E05368917}" type="sibTrans">
      <dgm:prSet/>
      <dgm:spPr/>
      <dgm:t>
        <a:bodyPr/>
        <a:lstStyle/>
        <a:p>
          <a:endParaRPr lang="zh-CN" altLang="en-US"/>
        </a:p>
      </dgm:t>
    </dgm:pt>
    <dgm:pt modelId="{478D10AF-DC4D-4647-B0EC-E463FC2DDE75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 sz="1600">
              <a:solidFill>
                <a:schemeClr val="tx1"/>
              </a:solidFill>
            </a:rPr>
            <a:t>方法 继承  封装 多态</a:t>
          </a:r>
          <a:r>
            <a:rPr altLang="en-US" sz="1600">
              <a:solidFill>
                <a:schemeClr val="tx1"/>
              </a:solidFill>
            </a:rPr>
            <a:t/>
          </a:r>
          <a:endParaRPr altLang="en-US" sz="1600">
            <a:solidFill>
              <a:schemeClr val="tx1"/>
            </a:solidFill>
          </a:endParaRPr>
        </a:p>
      </dgm:t>
    </dgm:pt>
    <dgm:pt modelId="{AE56E358-74CC-411A-B598-1F6A5CC1D1A2}" cxnId="{1A7B7F56-7BC4-4EBA-87C0-06F02B8F62F0}" type="parTrans">
      <dgm:prSet/>
      <dgm:spPr/>
    </dgm:pt>
    <dgm:pt modelId="{0194746D-91B3-49AF-937D-3CC122EA6397}" cxnId="{1A7B7F56-7BC4-4EBA-87C0-06F02B8F62F0}" type="sibTrans">
      <dgm:prSet/>
      <dgm:spPr/>
    </dgm:pt>
    <dgm:pt modelId="{FAB1B972-9F6D-4723-BAF2-7CD32FC34BD9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 sz="1600">
              <a:solidFill>
                <a:schemeClr val="tx1"/>
              </a:solidFill>
            </a:rPr>
            <a:t>常用类讲解和jdk查询使用 IO、异常等</a:t>
          </a:r>
          <a:r>
            <a:rPr altLang="en-US" sz="1600">
              <a:solidFill>
                <a:schemeClr val="tx1"/>
              </a:solidFill>
            </a:rPr>
            <a:t/>
          </a:r>
          <a:endParaRPr altLang="en-US" sz="1600">
            <a:solidFill>
              <a:schemeClr val="tx1"/>
            </a:solidFill>
          </a:endParaRPr>
        </a:p>
      </dgm:t>
    </dgm:pt>
    <dgm:pt modelId="{097333DD-481D-433F-80ED-421BFC5DAE9A}" cxnId="{676E9757-E166-4B75-9B7B-D6953E3BAC23}" type="parTrans">
      <dgm:prSet/>
      <dgm:spPr/>
    </dgm:pt>
    <dgm:pt modelId="{C465D4AA-1A8D-4378-B30C-AE326D027FA1}" cxnId="{676E9757-E166-4B75-9B7B-D6953E3BAC23}" type="sibTrans">
      <dgm:prSet/>
      <dgm:spPr/>
    </dgm:pt>
    <dgm:pt modelId="{161F1CAF-ED48-4E41-BAA6-ABA1F2EC63C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>
              <a:solidFill>
                <a:schemeClr val="tx1"/>
              </a:solidFill>
            </a:rPr>
            <a:t>JDBC</a:t>
          </a:r>
          <a:r>
            <a:rPr lang="zh-CN" altLang="en-US" sz="1600">
              <a:solidFill>
                <a:schemeClr val="tx1"/>
              </a:solidFill>
            </a:rPr>
            <a:t>基础</a:t>
          </a:r>
          <a:r>
            <a:rPr lang="zh-CN" altLang="en-US" sz="1600">
              <a:solidFill>
                <a:schemeClr val="tx1"/>
              </a:solidFill>
            </a:rPr>
            <a:t>讲解</a:t>
          </a:r>
          <a:r>
            <a:rPr lang="zh-CN" altLang="en-US" sz="1600">
              <a:solidFill>
                <a:schemeClr val="tx1"/>
              </a:solidFill>
            </a:rPr>
            <a:t/>
          </a:r>
          <a:endParaRPr lang="zh-CN" altLang="en-US" sz="1600">
            <a:solidFill>
              <a:schemeClr val="tx1"/>
            </a:solidFill>
          </a:endParaRPr>
        </a:p>
      </dgm:t>
    </dgm:pt>
    <dgm:pt modelId="{A62E8A75-A59A-4A7F-BCC2-0EEDED4168B2}" cxnId="{29DB323C-BED0-4BF8-B0A8-4FC1098F9340}" type="parTrans">
      <dgm:prSet/>
      <dgm:spPr/>
    </dgm:pt>
    <dgm:pt modelId="{94FBDD14-61B5-4793-96EF-4C1952E44371}" cxnId="{29DB323C-BED0-4BF8-B0A8-4FC1098F9340}" type="sibTrans">
      <dgm:prSet/>
      <dgm:spPr/>
    </dgm:pt>
    <dgm:pt modelId="{9766454F-E0E4-4B90-A8B2-BE72755DCCEE}" type="pres">
      <dgm:prSet presAssocID="{D58380C3-1AA0-484C-B8F5-EE1141DB837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F535A19-BAB6-4737-882C-B19959CB6C64}" type="pres">
      <dgm:prSet presAssocID="{B828B7B6-30D6-45B5-A276-E1177DFAAC47}" presName="root1" presStyleCnt="0"/>
      <dgm:spPr/>
    </dgm:pt>
    <dgm:pt modelId="{2932D895-2783-4426-8BD9-FFF6E9CDE96D}" type="pres">
      <dgm:prSet presAssocID="{B828B7B6-30D6-45B5-A276-E1177DFAAC47}" presName="LevelOneTextNode" presStyleLbl="node0" presStyleIdx="0" presStyleCnt="1" custScaleX="71477">
        <dgm:presLayoutVars>
          <dgm:chPref val="3"/>
        </dgm:presLayoutVars>
      </dgm:prSet>
      <dgm:spPr/>
    </dgm:pt>
    <dgm:pt modelId="{2F2E0974-78C3-47BC-A1F6-3E1D39CC457A}" type="pres">
      <dgm:prSet presAssocID="{B828B7B6-30D6-45B5-A276-E1177DFAAC47}" presName="level2hierChild" presStyleCnt="0"/>
      <dgm:spPr/>
    </dgm:pt>
    <dgm:pt modelId="{900E018D-6823-41CF-9BFA-74B59E288EAC}" type="pres">
      <dgm:prSet presAssocID="{515A96CD-8484-40A3-AEB8-BC9F9ABCC4AB}" presName="conn2-1" presStyleLbl="parChTrans1D2" presStyleIdx="0" presStyleCnt="5"/>
      <dgm:spPr/>
    </dgm:pt>
    <dgm:pt modelId="{2FE68301-19FD-455D-B3EC-CAEFD97AC4E5}" type="pres">
      <dgm:prSet presAssocID="{515A96CD-8484-40A3-AEB8-BC9F9ABCC4AB}" presName="connTx" presStyleCnt="0"/>
      <dgm:spPr/>
    </dgm:pt>
    <dgm:pt modelId="{48F17879-10DC-4760-8283-CB71D127602A}" type="pres">
      <dgm:prSet presAssocID="{72C8D2D7-AEF8-4C64-ACF6-D0E2345FF783}" presName="root2" presStyleCnt="0"/>
      <dgm:spPr/>
    </dgm:pt>
    <dgm:pt modelId="{82E14B32-D198-4029-96BF-CF5D144896D3}" type="pres">
      <dgm:prSet presAssocID="{72C8D2D7-AEF8-4C64-ACF6-D0E2345FF783}" presName="LevelTwoTextNode" presStyleLbl="node2" presStyleIdx="0" presStyleCnt="5">
        <dgm:presLayoutVars>
          <dgm:chPref val="3"/>
        </dgm:presLayoutVars>
      </dgm:prSet>
      <dgm:spPr/>
    </dgm:pt>
    <dgm:pt modelId="{371DE569-89F3-41C5-89FC-18E83B0EC991}" type="pres">
      <dgm:prSet presAssocID="{72C8D2D7-AEF8-4C64-ACF6-D0E2345FF783}" presName="level3hierChild" presStyleCnt="0"/>
      <dgm:spPr/>
    </dgm:pt>
    <dgm:pt modelId="{A80ED60E-368D-41B6-8293-8C0ACE12885F}" type="pres">
      <dgm:prSet presAssocID="{DA4D7B9C-ADBE-46BD-B09F-EE189799FF18}" presName="conn2-1" presStyleLbl="parChTrans1D2" presStyleIdx="1" presStyleCnt="5"/>
      <dgm:spPr/>
    </dgm:pt>
    <dgm:pt modelId="{6C3495CD-8C73-4F52-AE8C-A2F572FCD111}" type="pres">
      <dgm:prSet presAssocID="{DA4D7B9C-ADBE-46BD-B09F-EE189799FF18}" presName="connTx" presStyleCnt="0"/>
      <dgm:spPr/>
    </dgm:pt>
    <dgm:pt modelId="{CDFBA170-0D56-4DC6-91C7-BC52729300F3}" type="pres">
      <dgm:prSet presAssocID="{7A332DC6-C7BE-4BEA-8622-EC893363D23A}" presName="root2" presStyleCnt="0"/>
      <dgm:spPr/>
    </dgm:pt>
    <dgm:pt modelId="{B3B50339-830B-4271-B3BB-682CBE079D84}" type="pres">
      <dgm:prSet presAssocID="{7A332DC6-C7BE-4BEA-8622-EC893363D23A}" presName="LevelTwoTextNode" presStyleLbl="node2" presStyleIdx="1" presStyleCnt="5">
        <dgm:presLayoutVars>
          <dgm:chPref val="3"/>
        </dgm:presLayoutVars>
      </dgm:prSet>
      <dgm:spPr/>
    </dgm:pt>
    <dgm:pt modelId="{A8033FB3-6312-4148-A086-8186A893071B}" type="pres">
      <dgm:prSet presAssocID="{7A332DC6-C7BE-4BEA-8622-EC893363D23A}" presName="level3hierChild" presStyleCnt="0"/>
      <dgm:spPr/>
    </dgm:pt>
    <dgm:pt modelId="{1CB9138F-6A2F-49F7-AD2F-8C6D29345221}" type="pres">
      <dgm:prSet presAssocID="{3629ED9F-84B7-4358-B596-5B69C5C26F54}" presName="conn2-1" presStyleLbl="parChTrans1D3" presStyleIdx="0" presStyleCnt="2"/>
      <dgm:spPr/>
    </dgm:pt>
    <dgm:pt modelId="{286E4750-1B92-4E65-9EB7-34BBA3FD521D}" type="pres">
      <dgm:prSet presAssocID="{3629ED9F-84B7-4358-B596-5B69C5C26F54}" presName="connTx" presStyleCnt="0"/>
      <dgm:spPr/>
    </dgm:pt>
    <dgm:pt modelId="{8C876772-7BA3-4A99-BD1F-D4C556B16463}" type="pres">
      <dgm:prSet presAssocID="{D97591E5-94F7-4579-BE8C-3440D7EF777A}" presName="root2" presStyleCnt="0"/>
      <dgm:spPr/>
    </dgm:pt>
    <dgm:pt modelId="{FAA2DC8C-5D04-498F-8FF2-22B4F4129C48}" type="pres">
      <dgm:prSet presAssocID="{D97591E5-94F7-4579-BE8C-3440D7EF777A}" presName="LevelTwoTextNode" presStyleLbl="node3" presStyleIdx="0" presStyleCnt="2">
        <dgm:presLayoutVars>
          <dgm:chPref val="3"/>
        </dgm:presLayoutVars>
      </dgm:prSet>
      <dgm:spPr/>
    </dgm:pt>
    <dgm:pt modelId="{7084A8B0-B57C-4B36-95F2-30EF865618A4}" type="pres">
      <dgm:prSet presAssocID="{D97591E5-94F7-4579-BE8C-3440D7EF777A}" presName="level3hierChild" presStyleCnt="0"/>
      <dgm:spPr/>
    </dgm:pt>
    <dgm:pt modelId="{1CA800A3-9D3B-4AE4-A642-77D605424C3A}" type="pres">
      <dgm:prSet presAssocID="{51861438-57C7-4E00-83C0-C8B9CC004DBA}" presName="conn2-1" presStyleLbl="parChTrans1D3" presStyleIdx="1" presStyleCnt="2"/>
      <dgm:spPr/>
    </dgm:pt>
    <dgm:pt modelId="{7BC4C65C-5E83-47CE-BB46-9319A39B6CF6}" type="pres">
      <dgm:prSet presAssocID="{51861438-57C7-4E00-83C0-C8B9CC004DBA}" presName="connTx" presStyleCnt="0"/>
      <dgm:spPr/>
    </dgm:pt>
    <dgm:pt modelId="{D6153499-9A71-48EA-A910-D2BAD09F076C}" type="pres">
      <dgm:prSet presAssocID="{F9E408A3-014E-4C4E-AE7E-E5604339CCAE}" presName="root2" presStyleCnt="0"/>
      <dgm:spPr/>
    </dgm:pt>
    <dgm:pt modelId="{958F32C8-FCBE-4521-B108-6D5ECEE5C200}" type="pres">
      <dgm:prSet presAssocID="{F9E408A3-014E-4C4E-AE7E-E5604339CCAE}" presName="LevelTwoTextNode" presStyleLbl="node3" presStyleIdx="1" presStyleCnt="2" custLinFactNeighborY="2366">
        <dgm:presLayoutVars>
          <dgm:chPref val="3"/>
        </dgm:presLayoutVars>
      </dgm:prSet>
      <dgm:spPr/>
    </dgm:pt>
    <dgm:pt modelId="{17BACC3A-CBF3-465C-B2A3-138F5F40FA79}" type="pres">
      <dgm:prSet presAssocID="{F9E408A3-014E-4C4E-AE7E-E5604339CCAE}" presName="level3hierChild" presStyleCnt="0"/>
      <dgm:spPr/>
    </dgm:pt>
    <dgm:pt modelId="{3A7CC495-DB73-49EE-B085-2AC8ED358EA1}" type="pres">
      <dgm:prSet presAssocID="{AE56E358-74CC-411A-B598-1F6A5CC1D1A2}" presName="conn2-1" presStyleLbl="parChTrans1D2" presStyleIdx="2" presStyleCnt="5"/>
      <dgm:spPr/>
    </dgm:pt>
    <dgm:pt modelId="{786D99D4-5AC8-4422-A561-090E01C3CD10}" type="pres">
      <dgm:prSet presAssocID="{AE56E358-74CC-411A-B598-1F6A5CC1D1A2}" presName="connTx" presStyleCnt="0"/>
      <dgm:spPr/>
    </dgm:pt>
    <dgm:pt modelId="{B7C405BA-36ED-4D5B-B41E-A0E57C459CA7}" type="pres">
      <dgm:prSet presAssocID="{478D10AF-DC4D-4647-B0EC-E463FC2DDE75}" presName="root2" presStyleCnt="0"/>
      <dgm:spPr/>
    </dgm:pt>
    <dgm:pt modelId="{B2CDCD41-B504-4E9D-BEEC-9D94C73FBE7E}" type="pres">
      <dgm:prSet presAssocID="{478D10AF-DC4D-4647-B0EC-E463FC2DDE75}" presName="LevelTwoTextNode" presStyleLbl="node2" presStyleIdx="2" presStyleCnt="5">
        <dgm:presLayoutVars>
          <dgm:chPref val="3"/>
        </dgm:presLayoutVars>
      </dgm:prSet>
      <dgm:spPr/>
    </dgm:pt>
    <dgm:pt modelId="{603764C4-D5C9-4601-931E-E00C0BD751D2}" type="pres">
      <dgm:prSet presAssocID="{478D10AF-DC4D-4647-B0EC-E463FC2DDE75}" presName="level3hierChild" presStyleCnt="0"/>
      <dgm:spPr/>
    </dgm:pt>
    <dgm:pt modelId="{68E16AEF-6758-4923-8CC7-234F0F4E8110}" type="pres">
      <dgm:prSet presAssocID="{097333DD-481D-433F-80ED-421BFC5DAE9A}" presName="conn2-1" presStyleLbl="parChTrans1D2" presStyleIdx="3" presStyleCnt="5"/>
      <dgm:spPr/>
    </dgm:pt>
    <dgm:pt modelId="{83B7B250-942F-46BB-85D3-FF4DAF7F7207}" type="pres">
      <dgm:prSet presAssocID="{097333DD-481D-433F-80ED-421BFC5DAE9A}" presName="connTx" presStyleCnt="0"/>
      <dgm:spPr/>
    </dgm:pt>
    <dgm:pt modelId="{10B10F06-678C-470E-9697-FB5F447CD887}" type="pres">
      <dgm:prSet presAssocID="{FAB1B972-9F6D-4723-BAF2-7CD32FC34BD9}" presName="root2" presStyleCnt="0"/>
      <dgm:spPr/>
    </dgm:pt>
    <dgm:pt modelId="{19BBA7A7-E1E9-4810-AFA9-829FAAECAA70}" type="pres">
      <dgm:prSet presAssocID="{FAB1B972-9F6D-4723-BAF2-7CD32FC34BD9}" presName="LevelTwoTextNode" presStyleLbl="node2" presStyleIdx="3" presStyleCnt="5">
        <dgm:presLayoutVars>
          <dgm:chPref val="3"/>
        </dgm:presLayoutVars>
      </dgm:prSet>
      <dgm:spPr/>
    </dgm:pt>
    <dgm:pt modelId="{94ECAD49-DBCE-4BD3-B369-1631B787966A}" type="pres">
      <dgm:prSet presAssocID="{FAB1B972-9F6D-4723-BAF2-7CD32FC34BD9}" presName="level3hierChild" presStyleCnt="0"/>
      <dgm:spPr/>
    </dgm:pt>
    <dgm:pt modelId="{F72C921C-6CCE-4A26-8DC4-9E1591970146}" type="pres">
      <dgm:prSet presAssocID="{A62E8A75-A59A-4A7F-BCC2-0EEDED4168B2}" presName="conn2-1" presStyleLbl="parChTrans1D2" presStyleIdx="4" presStyleCnt="5"/>
      <dgm:spPr/>
    </dgm:pt>
    <dgm:pt modelId="{939DABC6-357D-423A-94DB-082C3C32EF8F}" type="pres">
      <dgm:prSet presAssocID="{A62E8A75-A59A-4A7F-BCC2-0EEDED4168B2}" presName="connTx" presStyleCnt="0"/>
      <dgm:spPr/>
    </dgm:pt>
    <dgm:pt modelId="{F03E2889-79AA-444D-AEAF-AD99E70A3692}" type="pres">
      <dgm:prSet presAssocID="{161F1CAF-ED48-4E41-BAA6-ABA1F2EC63CD}" presName="root2" presStyleCnt="0"/>
      <dgm:spPr/>
    </dgm:pt>
    <dgm:pt modelId="{D5A5B338-DD9B-4E4E-A833-4ED1B5BD55DA}" type="pres">
      <dgm:prSet presAssocID="{161F1CAF-ED48-4E41-BAA6-ABA1F2EC63CD}" presName="LevelTwoTextNode" presStyleLbl="node2" presStyleIdx="4" presStyleCnt="5">
        <dgm:presLayoutVars>
          <dgm:chPref val="3"/>
        </dgm:presLayoutVars>
      </dgm:prSet>
      <dgm:spPr/>
    </dgm:pt>
    <dgm:pt modelId="{BA8FFDB4-2E59-4B20-82DF-DDF9D444779F}" type="pres">
      <dgm:prSet presAssocID="{161F1CAF-ED48-4E41-BAA6-ABA1F2EC63CD}" presName="level3hierChild" presStyleCnt="0"/>
      <dgm:spPr/>
    </dgm:pt>
  </dgm:ptLst>
  <dgm:cxnLst>
    <dgm:cxn modelId="{1149F8AC-28CE-4976-8B9C-6BE096CA620B}" srcId="{D58380C3-1AA0-484C-B8F5-EE1141DB837C}" destId="{B828B7B6-30D6-45B5-A276-E1177DFAAC47}" srcOrd="0" destOrd="0" parTransId="{F2AA28B5-3CDF-4F21-8AC8-A59FFA802CAF}" sibTransId="{90EF30BF-15DE-4F1F-9C66-F6E2A3855F9A}"/>
    <dgm:cxn modelId="{73C068A0-D48A-44F8-AD47-B01CBE534670}" srcId="{B828B7B6-30D6-45B5-A276-E1177DFAAC47}" destId="{72C8D2D7-AEF8-4C64-ACF6-D0E2345FF783}" srcOrd="0" destOrd="0" parTransId="{515A96CD-8484-40A3-AEB8-BC9F9ABCC4AB}" sibTransId="{2D9315F9-D8CA-49D7-BEAE-A365B108D960}"/>
    <dgm:cxn modelId="{8EA8B65D-1AFE-428D-A651-5E05F26190AF}" srcId="{B828B7B6-30D6-45B5-A276-E1177DFAAC47}" destId="{7A332DC6-C7BE-4BEA-8622-EC893363D23A}" srcOrd="1" destOrd="0" parTransId="{DA4D7B9C-ADBE-46BD-B09F-EE189799FF18}" sibTransId="{FB933086-007C-49D3-8929-848E41C2E23D}"/>
    <dgm:cxn modelId="{24BDA82C-AC85-4DD8-80C9-9D5003247AC9}" srcId="{7A332DC6-C7BE-4BEA-8622-EC893363D23A}" destId="{D97591E5-94F7-4579-BE8C-3440D7EF777A}" srcOrd="0" destOrd="1" parTransId="{3629ED9F-84B7-4358-B596-5B69C5C26F54}" sibTransId="{7046564F-5750-4D8E-BC6B-018414B4F60C}"/>
    <dgm:cxn modelId="{055A8E42-FBBB-445C-BE98-DB8E05368917}" srcId="{7A332DC6-C7BE-4BEA-8622-EC893363D23A}" destId="{F9E408A3-014E-4C4E-AE7E-E5604339CCAE}" srcOrd="1" destOrd="1" parTransId="{51861438-57C7-4E00-83C0-C8B9CC004DBA}" sibTransId="{5AA18E41-4B2A-45E1-8B48-1285D86AC2C0}"/>
    <dgm:cxn modelId="{1A7B7F56-7BC4-4EBA-87C0-06F02B8F62F0}" srcId="{B828B7B6-30D6-45B5-A276-E1177DFAAC47}" destId="{478D10AF-DC4D-4647-B0EC-E463FC2DDE75}" srcOrd="2" destOrd="0" parTransId="{AE56E358-74CC-411A-B598-1F6A5CC1D1A2}" sibTransId="{0194746D-91B3-49AF-937D-3CC122EA6397}"/>
    <dgm:cxn modelId="{676E9757-E166-4B75-9B7B-D6953E3BAC23}" srcId="{B828B7B6-30D6-45B5-A276-E1177DFAAC47}" destId="{FAB1B972-9F6D-4723-BAF2-7CD32FC34BD9}" srcOrd="3" destOrd="0" parTransId="{097333DD-481D-433F-80ED-421BFC5DAE9A}" sibTransId="{C465D4AA-1A8D-4378-B30C-AE326D027FA1}"/>
    <dgm:cxn modelId="{29DB323C-BED0-4BF8-B0A8-4FC1098F9340}" srcId="{B828B7B6-30D6-45B5-A276-E1177DFAAC47}" destId="{161F1CAF-ED48-4E41-BAA6-ABA1F2EC63CD}" srcOrd="4" destOrd="0" parTransId="{A62E8A75-A59A-4A7F-BCC2-0EEDED4168B2}" sibTransId="{94FBDD14-61B5-4793-96EF-4C1952E44371}"/>
    <dgm:cxn modelId="{207CC61A-E6C1-45CF-A858-AF0D09035A27}" type="presOf" srcId="{D58380C3-1AA0-484C-B8F5-EE1141DB837C}" destId="{9766454F-E0E4-4B90-A8B2-BE72755DCCEE}" srcOrd="0" destOrd="0" presId="urn:microsoft.com/office/officeart/2008/layout/HorizontalMultiLevelHierarchy"/>
    <dgm:cxn modelId="{F57939CB-96E9-4C18-910B-A5506CB69889}" type="presParOf" srcId="{9766454F-E0E4-4B90-A8B2-BE72755DCCEE}" destId="{5F535A19-BAB6-4737-882C-B19959CB6C64}" srcOrd="0" destOrd="0" presId="urn:microsoft.com/office/officeart/2008/layout/HorizontalMultiLevelHierarchy"/>
    <dgm:cxn modelId="{BBCEEE56-D720-4E78-9772-23FDA263D5B0}" type="presParOf" srcId="{5F535A19-BAB6-4737-882C-B19959CB6C64}" destId="{2932D895-2783-4426-8BD9-FFF6E9CDE96D}" srcOrd="0" destOrd="0" presId="urn:microsoft.com/office/officeart/2008/layout/HorizontalMultiLevelHierarchy"/>
    <dgm:cxn modelId="{F2586022-695A-4C5C-9F50-A264C157A50C}" type="presOf" srcId="{B828B7B6-30D6-45B5-A276-E1177DFAAC47}" destId="{2932D895-2783-4426-8BD9-FFF6E9CDE96D}" srcOrd="0" destOrd="0" presId="urn:microsoft.com/office/officeart/2008/layout/HorizontalMultiLevelHierarchy"/>
    <dgm:cxn modelId="{74CD613A-F2B0-48C0-8009-5CBF3AFBFB37}" type="presParOf" srcId="{5F535A19-BAB6-4737-882C-B19959CB6C64}" destId="{2F2E0974-78C3-47BC-A1F6-3E1D39CC457A}" srcOrd="1" destOrd="0" presId="urn:microsoft.com/office/officeart/2008/layout/HorizontalMultiLevelHierarchy"/>
    <dgm:cxn modelId="{A195B1A5-0B45-4718-9B30-933C8F4CB016}" type="presParOf" srcId="{2F2E0974-78C3-47BC-A1F6-3E1D39CC457A}" destId="{900E018D-6823-41CF-9BFA-74B59E288EAC}" srcOrd="0" destOrd="1" presId="urn:microsoft.com/office/officeart/2008/layout/HorizontalMultiLevelHierarchy"/>
    <dgm:cxn modelId="{1B2D7D44-0479-47DD-A234-BA58439025A5}" type="presOf" srcId="{515A96CD-8484-40A3-AEB8-BC9F9ABCC4AB}" destId="{900E018D-6823-41CF-9BFA-74B59E288EAC}" srcOrd="0" destOrd="0" presId="urn:microsoft.com/office/officeart/2008/layout/HorizontalMultiLevelHierarchy"/>
    <dgm:cxn modelId="{2C19CA77-7FB4-49B3-B428-64879B9E15AE}" type="presParOf" srcId="{900E018D-6823-41CF-9BFA-74B59E288EAC}" destId="{2FE68301-19FD-455D-B3EC-CAEFD97AC4E5}" srcOrd="0" destOrd="0" presId="urn:microsoft.com/office/officeart/2008/layout/HorizontalMultiLevelHierarchy"/>
    <dgm:cxn modelId="{D9D3D7B2-9678-4A89-9293-FE4132BAA7BC}" type="presOf" srcId="{515A96CD-8484-40A3-AEB8-BC9F9ABCC4AB}" destId="{2FE68301-19FD-455D-B3EC-CAEFD97AC4E5}" srcOrd="1" destOrd="0" presId="urn:microsoft.com/office/officeart/2008/layout/HorizontalMultiLevelHierarchy"/>
    <dgm:cxn modelId="{00F4A99A-3768-4CD6-9099-BCC02CBDD0C0}" type="presParOf" srcId="{2F2E0974-78C3-47BC-A1F6-3E1D39CC457A}" destId="{48F17879-10DC-4760-8283-CB71D127602A}" srcOrd="1" destOrd="1" presId="urn:microsoft.com/office/officeart/2008/layout/HorizontalMultiLevelHierarchy"/>
    <dgm:cxn modelId="{038D2746-CCE4-4024-8B97-5F57452A6F09}" type="presParOf" srcId="{48F17879-10DC-4760-8283-CB71D127602A}" destId="{82E14B32-D198-4029-96BF-CF5D144896D3}" srcOrd="0" destOrd="1" presId="urn:microsoft.com/office/officeart/2008/layout/HorizontalMultiLevelHierarchy"/>
    <dgm:cxn modelId="{095FF5BD-D80E-4A55-96D3-017A91B327BD}" type="presOf" srcId="{72C8D2D7-AEF8-4C64-ACF6-D0E2345FF783}" destId="{82E14B32-D198-4029-96BF-CF5D144896D3}" srcOrd="0" destOrd="0" presId="urn:microsoft.com/office/officeart/2008/layout/HorizontalMultiLevelHierarchy"/>
    <dgm:cxn modelId="{0381B50E-00C2-4829-9D2E-41B1782F345F}" type="presParOf" srcId="{48F17879-10DC-4760-8283-CB71D127602A}" destId="{371DE569-89F3-41C5-89FC-18E83B0EC991}" srcOrd="1" destOrd="1" presId="urn:microsoft.com/office/officeart/2008/layout/HorizontalMultiLevelHierarchy"/>
    <dgm:cxn modelId="{388EE3B6-48D0-41E4-AAE5-C9B6BEBD5ABF}" type="presParOf" srcId="{2F2E0974-78C3-47BC-A1F6-3E1D39CC457A}" destId="{A80ED60E-368D-41B6-8293-8C0ACE12885F}" srcOrd="2" destOrd="1" presId="urn:microsoft.com/office/officeart/2008/layout/HorizontalMultiLevelHierarchy"/>
    <dgm:cxn modelId="{8DB49C57-50A1-467F-AEB9-0FC5A747F982}" type="presOf" srcId="{DA4D7B9C-ADBE-46BD-B09F-EE189799FF18}" destId="{A80ED60E-368D-41B6-8293-8C0ACE12885F}" srcOrd="0" destOrd="0" presId="urn:microsoft.com/office/officeart/2008/layout/HorizontalMultiLevelHierarchy"/>
    <dgm:cxn modelId="{FA7712A9-68A8-4D6A-9006-E0B128991394}" type="presParOf" srcId="{A80ED60E-368D-41B6-8293-8C0ACE12885F}" destId="{6C3495CD-8C73-4F52-AE8C-A2F572FCD111}" srcOrd="0" destOrd="2" presId="urn:microsoft.com/office/officeart/2008/layout/HorizontalMultiLevelHierarchy"/>
    <dgm:cxn modelId="{6E0346A2-54F8-4E7E-B6BD-5753BE055255}" type="presOf" srcId="{DA4D7B9C-ADBE-46BD-B09F-EE189799FF18}" destId="{6C3495CD-8C73-4F52-AE8C-A2F572FCD111}" srcOrd="1" destOrd="0" presId="urn:microsoft.com/office/officeart/2008/layout/HorizontalMultiLevelHierarchy"/>
    <dgm:cxn modelId="{2A78869C-F37B-481F-95CE-A93F0BF8D483}" type="presParOf" srcId="{2F2E0974-78C3-47BC-A1F6-3E1D39CC457A}" destId="{CDFBA170-0D56-4DC6-91C7-BC52729300F3}" srcOrd="3" destOrd="1" presId="urn:microsoft.com/office/officeart/2008/layout/HorizontalMultiLevelHierarchy"/>
    <dgm:cxn modelId="{1A63C914-B4AE-4602-9A9A-C42E98FB124C}" type="presParOf" srcId="{CDFBA170-0D56-4DC6-91C7-BC52729300F3}" destId="{B3B50339-830B-4271-B3BB-682CBE079D84}" srcOrd="0" destOrd="3" presId="urn:microsoft.com/office/officeart/2008/layout/HorizontalMultiLevelHierarchy"/>
    <dgm:cxn modelId="{99B30D97-3FEC-4D80-986B-0977804F5C26}" type="presOf" srcId="{7A332DC6-C7BE-4BEA-8622-EC893363D23A}" destId="{B3B50339-830B-4271-B3BB-682CBE079D84}" srcOrd="0" destOrd="0" presId="urn:microsoft.com/office/officeart/2008/layout/HorizontalMultiLevelHierarchy"/>
    <dgm:cxn modelId="{505EF2A1-889F-4384-B8EF-2BC16650CDEF}" type="presParOf" srcId="{CDFBA170-0D56-4DC6-91C7-BC52729300F3}" destId="{A8033FB3-6312-4148-A086-8186A893071B}" srcOrd="1" destOrd="3" presId="urn:microsoft.com/office/officeart/2008/layout/HorizontalMultiLevelHierarchy"/>
    <dgm:cxn modelId="{EC13377D-0E94-4D88-9FFE-1C8F263F5568}" type="presParOf" srcId="{A8033FB3-6312-4148-A086-8186A893071B}" destId="{1CB9138F-6A2F-49F7-AD2F-8C6D29345221}" srcOrd="0" destOrd="1" presId="urn:microsoft.com/office/officeart/2008/layout/HorizontalMultiLevelHierarchy"/>
    <dgm:cxn modelId="{515F5A7A-CECE-4223-BFA0-644B7EEF1845}" type="presOf" srcId="{3629ED9F-84B7-4358-B596-5B69C5C26F54}" destId="{1CB9138F-6A2F-49F7-AD2F-8C6D29345221}" srcOrd="0" destOrd="0" presId="urn:microsoft.com/office/officeart/2008/layout/HorizontalMultiLevelHierarchy"/>
    <dgm:cxn modelId="{2FCE1F13-F673-4D42-9D8E-45F6A118D503}" type="presParOf" srcId="{1CB9138F-6A2F-49F7-AD2F-8C6D29345221}" destId="{286E4750-1B92-4E65-9EB7-34BBA3FD521D}" srcOrd="0" destOrd="0" presId="urn:microsoft.com/office/officeart/2008/layout/HorizontalMultiLevelHierarchy"/>
    <dgm:cxn modelId="{D91399B1-C0AF-4ABF-BB80-BADE84843AE2}" type="presOf" srcId="{3629ED9F-84B7-4358-B596-5B69C5C26F54}" destId="{286E4750-1B92-4E65-9EB7-34BBA3FD521D}" srcOrd="1" destOrd="0" presId="urn:microsoft.com/office/officeart/2008/layout/HorizontalMultiLevelHierarchy"/>
    <dgm:cxn modelId="{E78187DA-334A-4B04-93F4-59CCD2484E4A}" type="presParOf" srcId="{A8033FB3-6312-4148-A086-8186A893071B}" destId="{8C876772-7BA3-4A99-BD1F-D4C556B16463}" srcOrd="1" destOrd="1" presId="urn:microsoft.com/office/officeart/2008/layout/HorizontalMultiLevelHierarchy"/>
    <dgm:cxn modelId="{03B5098D-A115-4C2B-8E4A-B1E0EC8F482D}" type="presParOf" srcId="{8C876772-7BA3-4A99-BD1F-D4C556B16463}" destId="{FAA2DC8C-5D04-498F-8FF2-22B4F4129C48}" srcOrd="0" destOrd="1" presId="urn:microsoft.com/office/officeart/2008/layout/HorizontalMultiLevelHierarchy"/>
    <dgm:cxn modelId="{B4311D8E-C7F1-49B6-8332-9B0F25239CC1}" type="presOf" srcId="{D97591E5-94F7-4579-BE8C-3440D7EF777A}" destId="{FAA2DC8C-5D04-498F-8FF2-22B4F4129C48}" srcOrd="0" destOrd="0" presId="urn:microsoft.com/office/officeart/2008/layout/HorizontalMultiLevelHierarchy"/>
    <dgm:cxn modelId="{4E9543C4-4B65-4FD8-A678-F759CD76D0EA}" type="presParOf" srcId="{8C876772-7BA3-4A99-BD1F-D4C556B16463}" destId="{7084A8B0-B57C-4B36-95F2-30EF865618A4}" srcOrd="1" destOrd="1" presId="urn:microsoft.com/office/officeart/2008/layout/HorizontalMultiLevelHierarchy"/>
    <dgm:cxn modelId="{BA986458-1F06-4E37-8661-5A7755BF07AA}" type="presParOf" srcId="{A8033FB3-6312-4148-A086-8186A893071B}" destId="{1CA800A3-9D3B-4AE4-A642-77D605424C3A}" srcOrd="2" destOrd="1" presId="urn:microsoft.com/office/officeart/2008/layout/HorizontalMultiLevelHierarchy"/>
    <dgm:cxn modelId="{13E90ED7-BBCC-4863-9EE7-323AF03BF2F0}" type="presOf" srcId="{51861438-57C7-4E00-83C0-C8B9CC004DBA}" destId="{1CA800A3-9D3B-4AE4-A642-77D605424C3A}" srcOrd="0" destOrd="0" presId="urn:microsoft.com/office/officeart/2008/layout/HorizontalMultiLevelHierarchy"/>
    <dgm:cxn modelId="{D1B16416-D908-4B93-ABF9-2C65CF106875}" type="presParOf" srcId="{1CA800A3-9D3B-4AE4-A642-77D605424C3A}" destId="{7BC4C65C-5E83-47CE-BB46-9319A39B6CF6}" srcOrd="0" destOrd="2" presId="urn:microsoft.com/office/officeart/2008/layout/HorizontalMultiLevelHierarchy"/>
    <dgm:cxn modelId="{87280B1F-F8CC-464A-93F3-68FA2DD8B537}" type="presOf" srcId="{51861438-57C7-4E00-83C0-C8B9CC004DBA}" destId="{7BC4C65C-5E83-47CE-BB46-9319A39B6CF6}" srcOrd="1" destOrd="0" presId="urn:microsoft.com/office/officeart/2008/layout/HorizontalMultiLevelHierarchy"/>
    <dgm:cxn modelId="{43A07086-DF50-45B2-83C4-D0B5FEDC3CF5}" type="presParOf" srcId="{A8033FB3-6312-4148-A086-8186A893071B}" destId="{D6153499-9A71-48EA-A910-D2BAD09F076C}" srcOrd="3" destOrd="1" presId="urn:microsoft.com/office/officeart/2008/layout/HorizontalMultiLevelHierarchy"/>
    <dgm:cxn modelId="{B00BBBDB-2E3E-491D-8BB2-D96B5ABBC290}" type="presParOf" srcId="{D6153499-9A71-48EA-A910-D2BAD09F076C}" destId="{958F32C8-FCBE-4521-B108-6D5ECEE5C200}" srcOrd="0" destOrd="3" presId="urn:microsoft.com/office/officeart/2008/layout/HorizontalMultiLevelHierarchy"/>
    <dgm:cxn modelId="{25956E7A-BEF2-4778-88FC-1AB53BB8D41F}" type="presOf" srcId="{F9E408A3-014E-4C4E-AE7E-E5604339CCAE}" destId="{958F32C8-FCBE-4521-B108-6D5ECEE5C200}" srcOrd="0" destOrd="0" presId="urn:microsoft.com/office/officeart/2008/layout/HorizontalMultiLevelHierarchy"/>
    <dgm:cxn modelId="{6802BCDB-A73C-459E-87B6-2DCCF65A6E7E}" type="presParOf" srcId="{D6153499-9A71-48EA-A910-D2BAD09F076C}" destId="{17BACC3A-CBF3-465C-B2A3-138F5F40FA79}" srcOrd="1" destOrd="3" presId="urn:microsoft.com/office/officeart/2008/layout/HorizontalMultiLevelHierarchy"/>
    <dgm:cxn modelId="{70B78B68-DEA7-428A-8EF8-AC240E66179F}" type="presParOf" srcId="{2F2E0974-78C3-47BC-A1F6-3E1D39CC457A}" destId="{3A7CC495-DB73-49EE-B085-2AC8ED358EA1}" srcOrd="4" destOrd="1" presId="urn:microsoft.com/office/officeart/2008/layout/HorizontalMultiLevelHierarchy"/>
    <dgm:cxn modelId="{A10B2BC3-877A-4011-B2FE-327BF2522BD7}" type="presOf" srcId="{AE56E358-74CC-411A-B598-1F6A5CC1D1A2}" destId="{3A7CC495-DB73-49EE-B085-2AC8ED358EA1}" srcOrd="0" destOrd="0" presId="urn:microsoft.com/office/officeart/2008/layout/HorizontalMultiLevelHierarchy"/>
    <dgm:cxn modelId="{3C7F601C-11C2-4510-B5C4-A9237A42CF1E}" type="presParOf" srcId="{3A7CC495-DB73-49EE-B085-2AC8ED358EA1}" destId="{786D99D4-5AC8-4422-A561-090E01C3CD10}" srcOrd="0" destOrd="4" presId="urn:microsoft.com/office/officeart/2008/layout/HorizontalMultiLevelHierarchy"/>
    <dgm:cxn modelId="{23203336-088F-4392-BB82-9DE531D54A2F}" type="presOf" srcId="{AE56E358-74CC-411A-B598-1F6A5CC1D1A2}" destId="{786D99D4-5AC8-4422-A561-090E01C3CD10}" srcOrd="1" destOrd="0" presId="urn:microsoft.com/office/officeart/2008/layout/HorizontalMultiLevelHierarchy"/>
    <dgm:cxn modelId="{96C4662B-7149-438C-968F-D73206D82910}" type="presParOf" srcId="{2F2E0974-78C3-47BC-A1F6-3E1D39CC457A}" destId="{B7C405BA-36ED-4D5B-B41E-A0E57C459CA7}" srcOrd="5" destOrd="1" presId="urn:microsoft.com/office/officeart/2008/layout/HorizontalMultiLevelHierarchy"/>
    <dgm:cxn modelId="{BB460B38-0DB1-48BE-8740-BB4026FA093C}" type="presParOf" srcId="{B7C405BA-36ED-4D5B-B41E-A0E57C459CA7}" destId="{B2CDCD41-B504-4E9D-BEEC-9D94C73FBE7E}" srcOrd="0" destOrd="5" presId="urn:microsoft.com/office/officeart/2008/layout/HorizontalMultiLevelHierarchy"/>
    <dgm:cxn modelId="{CB9CCC41-9BCF-4F3C-907C-67AB4FF7E741}" type="presOf" srcId="{478D10AF-DC4D-4647-B0EC-E463FC2DDE75}" destId="{B2CDCD41-B504-4E9D-BEEC-9D94C73FBE7E}" srcOrd="0" destOrd="0" presId="urn:microsoft.com/office/officeart/2008/layout/HorizontalMultiLevelHierarchy"/>
    <dgm:cxn modelId="{CBEA008D-114F-40C6-95A4-E24F217D920F}" type="presParOf" srcId="{B7C405BA-36ED-4D5B-B41E-A0E57C459CA7}" destId="{603764C4-D5C9-4601-931E-E00C0BD751D2}" srcOrd="1" destOrd="5" presId="urn:microsoft.com/office/officeart/2008/layout/HorizontalMultiLevelHierarchy"/>
    <dgm:cxn modelId="{005FF64B-68DB-4854-8720-A8EFA6E6B5B6}" type="presParOf" srcId="{2F2E0974-78C3-47BC-A1F6-3E1D39CC457A}" destId="{68E16AEF-6758-4923-8CC7-234F0F4E8110}" srcOrd="6" destOrd="1" presId="urn:microsoft.com/office/officeart/2008/layout/HorizontalMultiLevelHierarchy"/>
    <dgm:cxn modelId="{2AD7EC03-F436-4ACD-9CDC-01EE421C81FF}" type="presOf" srcId="{097333DD-481D-433F-80ED-421BFC5DAE9A}" destId="{68E16AEF-6758-4923-8CC7-234F0F4E8110}" srcOrd="0" destOrd="0" presId="urn:microsoft.com/office/officeart/2008/layout/HorizontalMultiLevelHierarchy"/>
    <dgm:cxn modelId="{67243359-A96C-441E-91E9-2F7E3490658A}" type="presParOf" srcId="{68E16AEF-6758-4923-8CC7-234F0F4E8110}" destId="{83B7B250-942F-46BB-85D3-FF4DAF7F7207}" srcOrd="0" destOrd="6" presId="urn:microsoft.com/office/officeart/2008/layout/HorizontalMultiLevelHierarchy"/>
    <dgm:cxn modelId="{AE0F38E5-5304-4BBF-893F-532CD9AF2E36}" type="presOf" srcId="{097333DD-481D-433F-80ED-421BFC5DAE9A}" destId="{83B7B250-942F-46BB-85D3-FF4DAF7F7207}" srcOrd="1" destOrd="0" presId="urn:microsoft.com/office/officeart/2008/layout/HorizontalMultiLevelHierarchy"/>
    <dgm:cxn modelId="{2424A2D9-A074-46CC-813C-CDC5825C162C}" type="presParOf" srcId="{2F2E0974-78C3-47BC-A1F6-3E1D39CC457A}" destId="{10B10F06-678C-470E-9697-FB5F447CD887}" srcOrd="7" destOrd="1" presId="urn:microsoft.com/office/officeart/2008/layout/HorizontalMultiLevelHierarchy"/>
    <dgm:cxn modelId="{70D51589-045E-44D4-81FE-D9013FD2B633}" type="presParOf" srcId="{10B10F06-678C-470E-9697-FB5F447CD887}" destId="{19BBA7A7-E1E9-4810-AFA9-829FAAECAA70}" srcOrd="0" destOrd="7" presId="urn:microsoft.com/office/officeart/2008/layout/HorizontalMultiLevelHierarchy"/>
    <dgm:cxn modelId="{BE5449B0-C2A6-422C-BC08-4A0C77B9471D}" type="presOf" srcId="{FAB1B972-9F6D-4723-BAF2-7CD32FC34BD9}" destId="{19BBA7A7-E1E9-4810-AFA9-829FAAECAA70}" srcOrd="0" destOrd="0" presId="urn:microsoft.com/office/officeart/2008/layout/HorizontalMultiLevelHierarchy"/>
    <dgm:cxn modelId="{78F6051C-7EA9-42A5-8EF8-523BB1FFF73A}" type="presParOf" srcId="{10B10F06-678C-470E-9697-FB5F447CD887}" destId="{94ECAD49-DBCE-4BD3-B369-1631B787966A}" srcOrd="1" destOrd="7" presId="urn:microsoft.com/office/officeart/2008/layout/HorizontalMultiLevelHierarchy"/>
    <dgm:cxn modelId="{D4AA9400-1CE0-4913-AEC6-1BE7C6021493}" type="presParOf" srcId="{2F2E0974-78C3-47BC-A1F6-3E1D39CC457A}" destId="{F72C921C-6CCE-4A26-8DC4-9E1591970146}" srcOrd="8" destOrd="1" presId="urn:microsoft.com/office/officeart/2008/layout/HorizontalMultiLevelHierarchy"/>
    <dgm:cxn modelId="{798409BF-AA1E-41DE-88D2-239D72468D77}" type="presOf" srcId="{A62E8A75-A59A-4A7F-BCC2-0EEDED4168B2}" destId="{F72C921C-6CCE-4A26-8DC4-9E1591970146}" srcOrd="0" destOrd="0" presId="urn:microsoft.com/office/officeart/2008/layout/HorizontalMultiLevelHierarchy"/>
    <dgm:cxn modelId="{36E0210F-969D-430D-93E0-7064FC7E023A}" type="presParOf" srcId="{F72C921C-6CCE-4A26-8DC4-9E1591970146}" destId="{939DABC6-357D-423A-94DB-082C3C32EF8F}" srcOrd="0" destOrd="8" presId="urn:microsoft.com/office/officeart/2008/layout/HorizontalMultiLevelHierarchy"/>
    <dgm:cxn modelId="{54041C57-000F-413D-9BFF-60C5EBB27EF2}" type="presOf" srcId="{A62E8A75-A59A-4A7F-BCC2-0EEDED4168B2}" destId="{939DABC6-357D-423A-94DB-082C3C32EF8F}" srcOrd="1" destOrd="0" presId="urn:microsoft.com/office/officeart/2008/layout/HorizontalMultiLevelHierarchy"/>
    <dgm:cxn modelId="{8920A346-4477-4712-B423-85CC78C1B7C7}" type="presParOf" srcId="{2F2E0974-78C3-47BC-A1F6-3E1D39CC457A}" destId="{F03E2889-79AA-444D-AEAF-AD99E70A3692}" srcOrd="9" destOrd="1" presId="urn:microsoft.com/office/officeart/2008/layout/HorizontalMultiLevelHierarchy"/>
    <dgm:cxn modelId="{F4E0F4F8-08A8-472A-ACCA-F988AAEF557C}" type="presParOf" srcId="{F03E2889-79AA-444D-AEAF-AD99E70A3692}" destId="{D5A5B338-DD9B-4E4E-A833-4ED1B5BD55DA}" srcOrd="0" destOrd="9" presId="urn:microsoft.com/office/officeart/2008/layout/HorizontalMultiLevelHierarchy"/>
    <dgm:cxn modelId="{503B52B5-5578-44F1-B9DE-BC2C82619250}" type="presOf" srcId="{161F1CAF-ED48-4E41-BAA6-ABA1F2EC63CD}" destId="{D5A5B338-DD9B-4E4E-A833-4ED1B5BD55DA}" srcOrd="0" destOrd="0" presId="urn:microsoft.com/office/officeart/2008/layout/HorizontalMultiLevelHierarchy"/>
    <dgm:cxn modelId="{F031B41A-A8E6-451B-83D4-9CD7F9027269}" type="presParOf" srcId="{F03E2889-79AA-444D-AEAF-AD99E70A3692}" destId="{BA8FFDB4-2E59-4B20-82DF-DDF9D444779F}" srcOrd="1" destOrd="9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800A3-9D3B-4AE4-A642-77D605424C3A}">
      <dsp:nvSpPr>
        <dsp:cNvPr id="0" name=""/>
        <dsp:cNvSpPr/>
      </dsp:nvSpPr>
      <dsp:spPr>
        <a:xfrm>
          <a:off x="981208" y="2184197"/>
          <a:ext cx="544476" cy="157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2238" y="0"/>
              </a:lnTo>
              <a:lnTo>
                <a:pt x="272238" y="1575878"/>
              </a:lnTo>
              <a:lnTo>
                <a:pt x="544476" y="1575878"/>
              </a:lnTo>
            </a:path>
          </a:pathLst>
        </a:custGeom>
        <a:noFill/>
        <a:ln w="63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211764" y="2930453"/>
        <a:ext cx="83364" cy="83364"/>
      </dsp:txXfrm>
    </dsp:sp>
    <dsp:sp modelId="{1CB9138F-6A2F-49F7-AD2F-8C6D29345221}">
      <dsp:nvSpPr>
        <dsp:cNvPr id="0" name=""/>
        <dsp:cNvSpPr/>
      </dsp:nvSpPr>
      <dsp:spPr>
        <a:xfrm>
          <a:off x="981208" y="2184197"/>
          <a:ext cx="544476" cy="518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2238" y="0"/>
              </a:lnTo>
              <a:lnTo>
                <a:pt x="272238" y="518746"/>
              </a:lnTo>
              <a:lnTo>
                <a:pt x="544476" y="518746"/>
              </a:lnTo>
            </a:path>
          </a:pathLst>
        </a:custGeom>
        <a:noFill/>
        <a:ln w="63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234646" y="2424769"/>
        <a:ext cx="37601" cy="37601"/>
      </dsp:txXfrm>
    </dsp:sp>
    <dsp:sp modelId="{A80ED60E-368D-41B6-8293-8C0ACE12885F}">
      <dsp:nvSpPr>
        <dsp:cNvPr id="0" name=""/>
        <dsp:cNvSpPr/>
      </dsp:nvSpPr>
      <dsp:spPr>
        <a:xfrm>
          <a:off x="981208" y="1665450"/>
          <a:ext cx="544476" cy="518746"/>
        </a:xfrm>
        <a:custGeom>
          <a:avLst/>
          <a:gdLst/>
          <a:ahLst/>
          <a:cxnLst/>
          <a:rect l="0" t="0" r="0" b="0"/>
          <a:pathLst>
            <a:path>
              <a:moveTo>
                <a:pt x="0" y="518746"/>
              </a:moveTo>
              <a:lnTo>
                <a:pt x="272238" y="518746"/>
              </a:lnTo>
              <a:lnTo>
                <a:pt x="272238" y="0"/>
              </a:lnTo>
              <a:lnTo>
                <a:pt x="544476" y="0"/>
              </a:lnTo>
            </a:path>
          </a:pathLst>
        </a:custGeom>
        <a:noFill/>
        <a:ln w="63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234646" y="1906022"/>
        <a:ext cx="37601" cy="37601"/>
      </dsp:txXfrm>
    </dsp:sp>
    <dsp:sp modelId="{900E018D-6823-41CF-9BFA-74B59E288EAC}">
      <dsp:nvSpPr>
        <dsp:cNvPr id="0" name=""/>
        <dsp:cNvSpPr/>
      </dsp:nvSpPr>
      <dsp:spPr>
        <a:xfrm>
          <a:off x="981208" y="627956"/>
          <a:ext cx="544476" cy="1556240"/>
        </a:xfrm>
        <a:custGeom>
          <a:avLst/>
          <a:gdLst/>
          <a:ahLst/>
          <a:cxnLst/>
          <a:rect l="0" t="0" r="0" b="0"/>
          <a:pathLst>
            <a:path>
              <a:moveTo>
                <a:pt x="0" y="1556240"/>
              </a:moveTo>
              <a:lnTo>
                <a:pt x="272238" y="1556240"/>
              </a:lnTo>
              <a:lnTo>
                <a:pt x="272238" y="0"/>
              </a:lnTo>
              <a:lnTo>
                <a:pt x="544476" y="0"/>
              </a:lnTo>
            </a:path>
          </a:pathLst>
        </a:custGeom>
        <a:noFill/>
        <a:ln w="63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212228" y="1364858"/>
        <a:ext cx="82436" cy="82436"/>
      </dsp:txXfrm>
    </dsp:sp>
    <dsp:sp modelId="{2932D895-2783-4426-8BD9-FFF6E9CDE96D}">
      <dsp:nvSpPr>
        <dsp:cNvPr id="0" name=""/>
        <dsp:cNvSpPr/>
      </dsp:nvSpPr>
      <dsp:spPr>
        <a:xfrm rot="16200000">
          <a:off x="-1499615" y="1887569"/>
          <a:ext cx="4368394" cy="593255"/>
        </a:xfrm>
        <a:prstGeom prst="rect">
          <a:avLst/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目录</a:t>
          </a:r>
        </a:p>
      </dsp:txBody>
      <dsp:txXfrm>
        <a:off x="-1499615" y="1887569"/>
        <a:ext cx="4368394" cy="593255"/>
      </dsp:txXfrm>
    </dsp:sp>
    <dsp:sp modelId="{82E14B32-D198-4029-96BF-CF5D144896D3}">
      <dsp:nvSpPr>
        <dsp:cNvPr id="0" name=""/>
        <dsp:cNvSpPr/>
      </dsp:nvSpPr>
      <dsp:spPr>
        <a:xfrm>
          <a:off x="1525685" y="212959"/>
          <a:ext cx="2722383" cy="829994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请输入内容</a:t>
          </a:r>
        </a:p>
      </dsp:txBody>
      <dsp:txXfrm>
        <a:off x="1525685" y="212959"/>
        <a:ext cx="2722383" cy="829994"/>
      </dsp:txXfrm>
    </dsp:sp>
    <dsp:sp modelId="{B3B50339-830B-4271-B3BB-682CBE079D84}">
      <dsp:nvSpPr>
        <dsp:cNvPr id="0" name=""/>
        <dsp:cNvSpPr/>
      </dsp:nvSpPr>
      <dsp:spPr>
        <a:xfrm>
          <a:off x="1525685" y="1250452"/>
          <a:ext cx="2722383" cy="829994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请输入内容</a:t>
          </a:r>
        </a:p>
      </dsp:txBody>
      <dsp:txXfrm>
        <a:off x="1525685" y="1250452"/>
        <a:ext cx="2722383" cy="829994"/>
      </dsp:txXfrm>
    </dsp:sp>
    <dsp:sp modelId="{FAA2DC8C-5D04-498F-8FF2-22B4F4129C48}">
      <dsp:nvSpPr>
        <dsp:cNvPr id="0" name=""/>
        <dsp:cNvSpPr/>
      </dsp:nvSpPr>
      <dsp:spPr>
        <a:xfrm>
          <a:off x="1525685" y="2287946"/>
          <a:ext cx="2722383" cy="829994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请输入内容</a:t>
          </a:r>
        </a:p>
      </dsp:txBody>
      <dsp:txXfrm>
        <a:off x="1525685" y="2287946"/>
        <a:ext cx="2722383" cy="829994"/>
      </dsp:txXfrm>
    </dsp:sp>
    <dsp:sp modelId="{958F32C8-FCBE-4521-B108-6D5ECEE5C200}">
      <dsp:nvSpPr>
        <dsp:cNvPr id="0" name=""/>
        <dsp:cNvSpPr/>
      </dsp:nvSpPr>
      <dsp:spPr>
        <a:xfrm>
          <a:off x="1525685" y="3345077"/>
          <a:ext cx="2722383" cy="829994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请输入内容</a:t>
          </a:r>
        </a:p>
      </dsp:txBody>
      <dsp:txXfrm>
        <a:off x="1525685" y="3345077"/>
        <a:ext cx="2722383" cy="829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type="rect" r:blip="" rot="270">
                  <dgm:adjLst/>
                </dgm:shape>
              </dgm:if>
              <dgm:else name="Name11">
                <dgm:shape xmlns:r="http://schemas.openxmlformats.org/officeDocument/2006/relationships" type="rect" r:blip="" rot="90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8E065-DBBF-457A-A911-7826133DCA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4E6E4-82E3-43E8-921B-C576DDBFE8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E6E4-82E3-43E8-921B-C576DDBFE8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E6E4-82E3-43E8-921B-C576DDBFE8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E6E4-82E3-43E8-921B-C576DDBFE8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E6E4-82E3-43E8-921B-C576DDBFE8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E6E4-82E3-43E8-921B-C576DDBFE8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8658-2733-4407-B307-C29CBCDE8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6F58-EE20-4ECD-94EB-ED02B5A05B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8658-2733-4407-B307-C29CBCDE8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6F58-EE20-4ECD-94EB-ED02B5A05B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8658-2733-4407-B307-C29CBCDE8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6F58-EE20-4ECD-94EB-ED02B5A05B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8658-2733-4407-B307-C29CBCDE8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6F58-EE20-4ECD-94EB-ED02B5A05B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8658-2733-4407-B307-C29CBCDE8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6F58-EE20-4ECD-94EB-ED02B5A05B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8658-2733-4407-B307-C29CBCDE8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6F58-EE20-4ECD-94EB-ED02B5A05B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8658-2733-4407-B307-C29CBCDE8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6F58-EE20-4ECD-94EB-ED02B5A05B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8658-2733-4407-B307-C29CBCDE8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6F58-EE20-4ECD-94EB-ED02B5A05B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8658-2733-4407-B307-C29CBCDE8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6F58-EE20-4ECD-94EB-ED02B5A05B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8658-2733-4407-B307-C29CBCDE8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6F58-EE20-4ECD-94EB-ED02B5A05B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8658-2733-4407-B307-C29CBCDE8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6F58-EE20-4ECD-94EB-ED02B5A05B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F8658-2733-4407-B307-C29CBCDE8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F6F58-EE20-4ECD-94EB-ED02B5A05B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1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.xm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 rot="16200000">
            <a:off x="2645503" y="-2645503"/>
            <a:ext cx="6900994" cy="1219200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dk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手动输入 4"/>
          <p:cNvSpPr/>
          <p:nvPr/>
        </p:nvSpPr>
        <p:spPr>
          <a:xfrm rot="10800000" flipV="1">
            <a:off x="0" y="-2"/>
            <a:ext cx="12192000" cy="690099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16631"/>
            <a:ext cx="9144000" cy="2387600"/>
          </a:xfrm>
        </p:spPr>
        <p:txBody>
          <a:bodyPr/>
          <a:lstStyle/>
          <a:p>
            <a:r>
              <a:rPr lang="zh-CN" altLang="en-US" dirty="0"/>
              <a:t>后端java培训计划</a:t>
            </a:r>
            <a:br>
              <a:rPr lang="zh-CN" altLang="en-US" dirty="0"/>
            </a:br>
            <a:r>
              <a:rPr lang="en-US" altLang="zh-CN" dirty="0"/>
              <a:t>(基础&amp;jdbc)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40130"/>
            <a:ext cx="9144000" cy="1655762"/>
          </a:xfrm>
        </p:spPr>
        <p:txBody>
          <a:bodyPr/>
          <a:lstStyle/>
          <a:p>
            <a:r>
              <a:rPr lang="zh-CN" altLang="en-US" dirty="0"/>
              <a:t>主讲人：金涛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 rot="16200000">
            <a:off x="2645503" y="-2645503"/>
            <a:ext cx="6900994" cy="1219200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dk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0800000" flipH="1">
            <a:off x="-2" y="-1"/>
            <a:ext cx="12192001" cy="685799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52173" y="3044277"/>
            <a:ext cx="6087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2.</a:t>
            </a:r>
            <a:r>
              <a:rPr lang="zh-CN" altLang="en-US" sz="4400" dirty="0"/>
              <a:t>请输入内容</a:t>
            </a:r>
            <a:endParaRPr lang="zh-CN" altLang="en-US" sz="44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0" y="6094805"/>
            <a:ext cx="12192000" cy="792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46fd7f88-403e-4e49-b478-32458d9ae20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24000" y="231388"/>
            <a:ext cx="9143999" cy="6462833"/>
            <a:chOff x="1054590" y="-360362"/>
            <a:chExt cx="8548616" cy="6042026"/>
          </a:xfrm>
        </p:grpSpPr>
        <p:sp>
          <p:nvSpPr>
            <p:cNvPr id="3" name="iś1îdê"/>
            <p:cNvSpPr/>
            <p:nvPr/>
          </p:nvSpPr>
          <p:spPr bwMode="auto">
            <a:xfrm>
              <a:off x="6459538" y="2209801"/>
              <a:ext cx="2801938" cy="3471863"/>
            </a:xfrm>
            <a:custGeom>
              <a:avLst/>
              <a:gdLst>
                <a:gd name="T0" fmla="*/ 1605 w 1765"/>
                <a:gd name="T1" fmla="*/ 0 h 2187"/>
                <a:gd name="T2" fmla="*/ 0 w 1765"/>
                <a:gd name="T3" fmla="*/ 689 h 2187"/>
                <a:gd name="T4" fmla="*/ 231 w 1765"/>
                <a:gd name="T5" fmla="*/ 1326 h 2187"/>
                <a:gd name="T6" fmla="*/ 397 w 1765"/>
                <a:gd name="T7" fmla="*/ 1781 h 2187"/>
                <a:gd name="T8" fmla="*/ 438 w 1765"/>
                <a:gd name="T9" fmla="*/ 1896 h 2187"/>
                <a:gd name="T10" fmla="*/ 808 w 1765"/>
                <a:gd name="T11" fmla="*/ 2036 h 2187"/>
                <a:gd name="T12" fmla="*/ 822 w 1765"/>
                <a:gd name="T13" fmla="*/ 2041 h 2187"/>
                <a:gd name="T14" fmla="*/ 1208 w 1765"/>
                <a:gd name="T15" fmla="*/ 2187 h 2187"/>
                <a:gd name="T16" fmla="*/ 1393 w 1765"/>
                <a:gd name="T17" fmla="*/ 2108 h 2187"/>
                <a:gd name="T18" fmla="*/ 1646 w 1765"/>
                <a:gd name="T19" fmla="*/ 1999 h 2187"/>
                <a:gd name="T20" fmla="*/ 1765 w 1765"/>
                <a:gd name="T21" fmla="*/ 1948 h 2187"/>
                <a:gd name="T22" fmla="*/ 1605 w 1765"/>
                <a:gd name="T23" fmla="*/ 0 h 2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5" h="2187">
                  <a:moveTo>
                    <a:pt x="1605" y="0"/>
                  </a:moveTo>
                  <a:lnTo>
                    <a:pt x="0" y="689"/>
                  </a:lnTo>
                  <a:lnTo>
                    <a:pt x="231" y="1326"/>
                  </a:lnTo>
                  <a:lnTo>
                    <a:pt x="397" y="1781"/>
                  </a:lnTo>
                  <a:lnTo>
                    <a:pt x="438" y="1896"/>
                  </a:lnTo>
                  <a:lnTo>
                    <a:pt x="808" y="2036"/>
                  </a:lnTo>
                  <a:lnTo>
                    <a:pt x="822" y="2041"/>
                  </a:lnTo>
                  <a:lnTo>
                    <a:pt x="1208" y="2187"/>
                  </a:lnTo>
                  <a:lnTo>
                    <a:pt x="1393" y="2108"/>
                  </a:lnTo>
                  <a:lnTo>
                    <a:pt x="1646" y="1999"/>
                  </a:lnTo>
                  <a:lnTo>
                    <a:pt x="1765" y="19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" name="îṡ1idê"/>
            <p:cNvSpPr/>
            <p:nvPr/>
          </p:nvSpPr>
          <p:spPr bwMode="auto">
            <a:xfrm>
              <a:off x="7751763" y="5094288"/>
              <a:ext cx="1322388" cy="587375"/>
            </a:xfrm>
            <a:custGeom>
              <a:avLst/>
              <a:gdLst>
                <a:gd name="T0" fmla="*/ 833 w 833"/>
                <a:gd name="T1" fmla="*/ 117 h 370"/>
                <a:gd name="T2" fmla="*/ 833 w 833"/>
                <a:gd name="T3" fmla="*/ 134 h 370"/>
                <a:gd name="T4" fmla="*/ 832 w 833"/>
                <a:gd name="T5" fmla="*/ 182 h 370"/>
                <a:gd name="T6" fmla="*/ 579 w 833"/>
                <a:gd name="T7" fmla="*/ 291 h 370"/>
                <a:gd name="T8" fmla="*/ 409 w 833"/>
                <a:gd name="T9" fmla="*/ 364 h 370"/>
                <a:gd name="T10" fmla="*/ 402 w 833"/>
                <a:gd name="T11" fmla="*/ 340 h 370"/>
                <a:gd name="T12" fmla="*/ 394 w 833"/>
                <a:gd name="T13" fmla="*/ 370 h 370"/>
                <a:gd name="T14" fmla="*/ 8 w 833"/>
                <a:gd name="T15" fmla="*/ 224 h 370"/>
                <a:gd name="T16" fmla="*/ 2 w 833"/>
                <a:gd name="T17" fmla="*/ 83 h 370"/>
                <a:gd name="T18" fmla="*/ 2 w 833"/>
                <a:gd name="T19" fmla="*/ 82 h 370"/>
                <a:gd name="T20" fmla="*/ 0 w 833"/>
                <a:gd name="T21" fmla="*/ 51 h 370"/>
                <a:gd name="T22" fmla="*/ 757 w 833"/>
                <a:gd name="T23" fmla="*/ 0 h 370"/>
                <a:gd name="T24" fmla="*/ 772 w 833"/>
                <a:gd name="T25" fmla="*/ 23 h 370"/>
                <a:gd name="T26" fmla="*/ 775 w 833"/>
                <a:gd name="T27" fmla="*/ 28 h 370"/>
                <a:gd name="T28" fmla="*/ 833 w 833"/>
                <a:gd name="T29" fmla="*/ 11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3" h="370">
                  <a:moveTo>
                    <a:pt x="833" y="117"/>
                  </a:moveTo>
                  <a:lnTo>
                    <a:pt x="833" y="134"/>
                  </a:lnTo>
                  <a:lnTo>
                    <a:pt x="832" y="182"/>
                  </a:lnTo>
                  <a:lnTo>
                    <a:pt x="579" y="291"/>
                  </a:lnTo>
                  <a:lnTo>
                    <a:pt x="409" y="364"/>
                  </a:lnTo>
                  <a:lnTo>
                    <a:pt x="402" y="340"/>
                  </a:lnTo>
                  <a:lnTo>
                    <a:pt x="394" y="370"/>
                  </a:lnTo>
                  <a:lnTo>
                    <a:pt x="8" y="224"/>
                  </a:lnTo>
                  <a:lnTo>
                    <a:pt x="2" y="83"/>
                  </a:lnTo>
                  <a:lnTo>
                    <a:pt x="2" y="82"/>
                  </a:lnTo>
                  <a:lnTo>
                    <a:pt x="0" y="51"/>
                  </a:lnTo>
                  <a:lnTo>
                    <a:pt x="757" y="0"/>
                  </a:lnTo>
                  <a:lnTo>
                    <a:pt x="772" y="23"/>
                  </a:lnTo>
                  <a:lnTo>
                    <a:pt x="775" y="28"/>
                  </a:lnTo>
                  <a:lnTo>
                    <a:pt x="833" y="117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" name="íṡľíďé"/>
            <p:cNvSpPr/>
            <p:nvPr/>
          </p:nvSpPr>
          <p:spPr bwMode="auto">
            <a:xfrm>
              <a:off x="8091488" y="2871788"/>
              <a:ext cx="508000" cy="676275"/>
            </a:xfrm>
            <a:custGeom>
              <a:avLst/>
              <a:gdLst>
                <a:gd name="T0" fmla="*/ 83 w 376"/>
                <a:gd name="T1" fmla="*/ 18 h 501"/>
                <a:gd name="T2" fmla="*/ 12 w 376"/>
                <a:gd name="T3" fmla="*/ 232 h 501"/>
                <a:gd name="T4" fmla="*/ 125 w 376"/>
                <a:gd name="T5" fmla="*/ 400 h 501"/>
                <a:gd name="T6" fmla="*/ 310 w 376"/>
                <a:gd name="T7" fmla="*/ 501 h 501"/>
                <a:gd name="T8" fmla="*/ 376 w 376"/>
                <a:gd name="T9" fmla="*/ 226 h 501"/>
                <a:gd name="T10" fmla="*/ 328 w 376"/>
                <a:gd name="T11" fmla="*/ 0 h 501"/>
                <a:gd name="T12" fmla="*/ 83 w 376"/>
                <a:gd name="T13" fmla="*/ 18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501">
                  <a:moveTo>
                    <a:pt x="83" y="18"/>
                  </a:moveTo>
                  <a:cubicBezTo>
                    <a:pt x="83" y="18"/>
                    <a:pt x="24" y="232"/>
                    <a:pt x="12" y="232"/>
                  </a:cubicBezTo>
                  <a:cubicBezTo>
                    <a:pt x="0" y="232"/>
                    <a:pt x="125" y="400"/>
                    <a:pt x="125" y="400"/>
                  </a:cubicBezTo>
                  <a:cubicBezTo>
                    <a:pt x="310" y="501"/>
                    <a:pt x="310" y="501"/>
                    <a:pt x="310" y="501"/>
                  </a:cubicBezTo>
                  <a:cubicBezTo>
                    <a:pt x="376" y="226"/>
                    <a:pt x="376" y="226"/>
                    <a:pt x="376" y="226"/>
                  </a:cubicBezTo>
                  <a:cubicBezTo>
                    <a:pt x="376" y="226"/>
                    <a:pt x="316" y="77"/>
                    <a:pt x="328" y="0"/>
                  </a:cubicBezTo>
                  <a:lnTo>
                    <a:pt x="83" y="18"/>
                  </a:ln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ïślíḓè"/>
            <p:cNvSpPr/>
            <p:nvPr/>
          </p:nvSpPr>
          <p:spPr bwMode="auto">
            <a:xfrm>
              <a:off x="8034338" y="2413001"/>
              <a:ext cx="596900" cy="595313"/>
            </a:xfrm>
            <a:prstGeom prst="ellipse">
              <a:avLst/>
            </a:prstGeom>
            <a:solidFill>
              <a:srgbClr val="FF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ïṧḻïdé"/>
            <p:cNvSpPr/>
            <p:nvPr/>
          </p:nvSpPr>
          <p:spPr bwMode="auto">
            <a:xfrm>
              <a:off x="7686676" y="3081338"/>
              <a:ext cx="1339850" cy="2311400"/>
            </a:xfrm>
            <a:custGeom>
              <a:avLst/>
              <a:gdLst>
                <a:gd name="T0" fmla="*/ 508 w 991"/>
                <a:gd name="T1" fmla="*/ 185 h 1713"/>
                <a:gd name="T2" fmla="*/ 331 w 991"/>
                <a:gd name="T3" fmla="*/ 32 h 1713"/>
                <a:gd name="T4" fmla="*/ 227 w 991"/>
                <a:gd name="T5" fmla="*/ 83 h 1713"/>
                <a:gd name="T6" fmla="*/ 0 w 991"/>
                <a:gd name="T7" fmla="*/ 227 h 1713"/>
                <a:gd name="T8" fmla="*/ 30 w 991"/>
                <a:gd name="T9" fmla="*/ 1563 h 1713"/>
                <a:gd name="T10" fmla="*/ 484 w 991"/>
                <a:gd name="T11" fmla="*/ 1623 h 1713"/>
                <a:gd name="T12" fmla="*/ 973 w 991"/>
                <a:gd name="T13" fmla="*/ 1522 h 1713"/>
                <a:gd name="T14" fmla="*/ 890 w 991"/>
                <a:gd name="T15" fmla="*/ 734 h 1713"/>
                <a:gd name="T16" fmla="*/ 991 w 991"/>
                <a:gd name="T17" fmla="*/ 239 h 1713"/>
                <a:gd name="T18" fmla="*/ 650 w 991"/>
                <a:gd name="T19" fmla="*/ 0 h 1713"/>
                <a:gd name="T20" fmla="*/ 543 w 991"/>
                <a:gd name="T21" fmla="*/ 185 h 1713"/>
                <a:gd name="T22" fmla="*/ 508 w 991"/>
                <a:gd name="T23" fmla="*/ 185 h 1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1" h="1713">
                  <a:moveTo>
                    <a:pt x="508" y="185"/>
                  </a:moveTo>
                  <a:cubicBezTo>
                    <a:pt x="331" y="32"/>
                    <a:pt x="331" y="32"/>
                    <a:pt x="331" y="32"/>
                  </a:cubicBezTo>
                  <a:cubicBezTo>
                    <a:pt x="227" y="83"/>
                    <a:pt x="227" y="83"/>
                    <a:pt x="227" y="83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27"/>
                    <a:pt x="60" y="1516"/>
                    <a:pt x="30" y="1563"/>
                  </a:cubicBezTo>
                  <a:cubicBezTo>
                    <a:pt x="30" y="1563"/>
                    <a:pt x="96" y="1713"/>
                    <a:pt x="484" y="1623"/>
                  </a:cubicBezTo>
                  <a:cubicBezTo>
                    <a:pt x="872" y="1534"/>
                    <a:pt x="973" y="1522"/>
                    <a:pt x="973" y="1522"/>
                  </a:cubicBezTo>
                  <a:cubicBezTo>
                    <a:pt x="890" y="734"/>
                    <a:pt x="890" y="734"/>
                    <a:pt x="890" y="734"/>
                  </a:cubicBezTo>
                  <a:cubicBezTo>
                    <a:pt x="991" y="239"/>
                    <a:pt x="991" y="239"/>
                    <a:pt x="991" y="239"/>
                  </a:cubicBezTo>
                  <a:cubicBezTo>
                    <a:pt x="650" y="0"/>
                    <a:pt x="650" y="0"/>
                    <a:pt x="650" y="0"/>
                  </a:cubicBezTo>
                  <a:cubicBezTo>
                    <a:pt x="543" y="185"/>
                    <a:pt x="543" y="185"/>
                    <a:pt x="543" y="185"/>
                  </a:cubicBezTo>
                  <a:lnTo>
                    <a:pt x="508" y="185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ïsļîḍè"/>
            <p:cNvSpPr/>
            <p:nvPr/>
          </p:nvSpPr>
          <p:spPr bwMode="auto">
            <a:xfrm>
              <a:off x="7366001" y="4006851"/>
              <a:ext cx="385763" cy="458788"/>
            </a:xfrm>
            <a:custGeom>
              <a:avLst/>
              <a:gdLst>
                <a:gd name="T0" fmla="*/ 89 w 286"/>
                <a:gd name="T1" fmla="*/ 0 h 340"/>
                <a:gd name="T2" fmla="*/ 65 w 286"/>
                <a:gd name="T3" fmla="*/ 311 h 340"/>
                <a:gd name="T4" fmla="*/ 185 w 286"/>
                <a:gd name="T5" fmla="*/ 328 h 340"/>
                <a:gd name="T6" fmla="*/ 286 w 286"/>
                <a:gd name="T7" fmla="*/ 84 h 340"/>
                <a:gd name="T8" fmla="*/ 89 w 286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340">
                  <a:moveTo>
                    <a:pt x="89" y="0"/>
                  </a:moveTo>
                  <a:cubicBezTo>
                    <a:pt x="89" y="0"/>
                    <a:pt x="0" y="281"/>
                    <a:pt x="65" y="311"/>
                  </a:cubicBezTo>
                  <a:cubicBezTo>
                    <a:pt x="131" y="340"/>
                    <a:pt x="185" y="328"/>
                    <a:pt x="185" y="328"/>
                  </a:cubicBezTo>
                  <a:cubicBezTo>
                    <a:pt x="286" y="84"/>
                    <a:pt x="286" y="84"/>
                    <a:pt x="286" y="84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ṧľïḋè"/>
            <p:cNvSpPr/>
            <p:nvPr/>
          </p:nvSpPr>
          <p:spPr bwMode="auto">
            <a:xfrm>
              <a:off x="8897938" y="3941763"/>
              <a:ext cx="338138" cy="1458913"/>
            </a:xfrm>
            <a:custGeom>
              <a:avLst/>
              <a:gdLst>
                <a:gd name="T0" fmla="*/ 196 w 250"/>
                <a:gd name="T1" fmla="*/ 0 h 1081"/>
                <a:gd name="T2" fmla="*/ 250 w 250"/>
                <a:gd name="T3" fmla="*/ 251 h 1081"/>
                <a:gd name="T4" fmla="*/ 250 w 250"/>
                <a:gd name="T5" fmla="*/ 758 h 1081"/>
                <a:gd name="T6" fmla="*/ 113 w 250"/>
                <a:gd name="T7" fmla="*/ 997 h 1081"/>
                <a:gd name="T8" fmla="*/ 54 w 250"/>
                <a:gd name="T9" fmla="*/ 887 h 1081"/>
                <a:gd name="T10" fmla="*/ 131 w 250"/>
                <a:gd name="T11" fmla="*/ 770 h 1081"/>
                <a:gd name="T12" fmla="*/ 95 w 250"/>
                <a:gd name="T13" fmla="*/ 293 h 1081"/>
                <a:gd name="T14" fmla="*/ 0 w 250"/>
                <a:gd name="T15" fmla="*/ 65 h 1081"/>
                <a:gd name="T16" fmla="*/ 196 w 250"/>
                <a:gd name="T17" fmla="*/ 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1081">
                  <a:moveTo>
                    <a:pt x="196" y="0"/>
                  </a:moveTo>
                  <a:cubicBezTo>
                    <a:pt x="250" y="251"/>
                    <a:pt x="250" y="251"/>
                    <a:pt x="250" y="251"/>
                  </a:cubicBezTo>
                  <a:cubicBezTo>
                    <a:pt x="250" y="758"/>
                    <a:pt x="250" y="758"/>
                    <a:pt x="250" y="758"/>
                  </a:cubicBezTo>
                  <a:cubicBezTo>
                    <a:pt x="250" y="758"/>
                    <a:pt x="173" y="1081"/>
                    <a:pt x="113" y="997"/>
                  </a:cubicBezTo>
                  <a:cubicBezTo>
                    <a:pt x="53" y="914"/>
                    <a:pt x="54" y="887"/>
                    <a:pt x="54" y="887"/>
                  </a:cubicBezTo>
                  <a:cubicBezTo>
                    <a:pt x="131" y="770"/>
                    <a:pt x="131" y="770"/>
                    <a:pt x="131" y="770"/>
                  </a:cubicBezTo>
                  <a:cubicBezTo>
                    <a:pt x="95" y="293"/>
                    <a:pt x="95" y="293"/>
                    <a:pt x="95" y="293"/>
                  </a:cubicBezTo>
                  <a:cubicBezTo>
                    <a:pt x="0" y="65"/>
                    <a:pt x="0" y="65"/>
                    <a:pt x="0" y="65"/>
                  </a:cubicBezTo>
                  <a:lnTo>
                    <a:pt x="196" y="0"/>
                  </a:ln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iṧľíďé"/>
            <p:cNvSpPr/>
            <p:nvPr/>
          </p:nvSpPr>
          <p:spPr bwMode="auto">
            <a:xfrm>
              <a:off x="8026401" y="2203451"/>
              <a:ext cx="717550" cy="615950"/>
            </a:xfrm>
            <a:custGeom>
              <a:avLst/>
              <a:gdLst>
                <a:gd name="T0" fmla="*/ 436 w 531"/>
                <a:gd name="T1" fmla="*/ 156 h 457"/>
                <a:gd name="T2" fmla="*/ 227 w 531"/>
                <a:gd name="T3" fmla="*/ 36 h 457"/>
                <a:gd name="T4" fmla="*/ 6 w 531"/>
                <a:gd name="T5" fmla="*/ 179 h 457"/>
                <a:gd name="T6" fmla="*/ 9 w 531"/>
                <a:gd name="T7" fmla="*/ 314 h 457"/>
                <a:gd name="T8" fmla="*/ 119 w 531"/>
                <a:gd name="T9" fmla="*/ 227 h 457"/>
                <a:gd name="T10" fmla="*/ 364 w 531"/>
                <a:gd name="T11" fmla="*/ 233 h 457"/>
                <a:gd name="T12" fmla="*/ 388 w 531"/>
                <a:gd name="T13" fmla="*/ 448 h 457"/>
                <a:gd name="T14" fmla="*/ 445 w 531"/>
                <a:gd name="T15" fmla="*/ 433 h 457"/>
                <a:gd name="T16" fmla="*/ 436 w 531"/>
                <a:gd name="T17" fmla="*/ 15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1" h="457">
                  <a:moveTo>
                    <a:pt x="436" y="156"/>
                  </a:moveTo>
                  <a:cubicBezTo>
                    <a:pt x="436" y="156"/>
                    <a:pt x="364" y="0"/>
                    <a:pt x="227" y="36"/>
                  </a:cubicBezTo>
                  <a:cubicBezTo>
                    <a:pt x="89" y="72"/>
                    <a:pt x="12" y="126"/>
                    <a:pt x="6" y="179"/>
                  </a:cubicBezTo>
                  <a:cubicBezTo>
                    <a:pt x="0" y="233"/>
                    <a:pt x="9" y="314"/>
                    <a:pt x="9" y="314"/>
                  </a:cubicBezTo>
                  <a:cubicBezTo>
                    <a:pt x="9" y="314"/>
                    <a:pt x="24" y="203"/>
                    <a:pt x="119" y="227"/>
                  </a:cubicBezTo>
                  <a:cubicBezTo>
                    <a:pt x="215" y="251"/>
                    <a:pt x="364" y="233"/>
                    <a:pt x="364" y="233"/>
                  </a:cubicBezTo>
                  <a:cubicBezTo>
                    <a:pt x="388" y="448"/>
                    <a:pt x="388" y="448"/>
                    <a:pt x="388" y="448"/>
                  </a:cubicBezTo>
                  <a:cubicBezTo>
                    <a:pt x="388" y="448"/>
                    <a:pt x="415" y="409"/>
                    <a:pt x="445" y="433"/>
                  </a:cubicBezTo>
                  <a:cubicBezTo>
                    <a:pt x="474" y="457"/>
                    <a:pt x="531" y="203"/>
                    <a:pt x="436" y="156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ïŝ1ïḋè"/>
            <p:cNvSpPr/>
            <p:nvPr/>
          </p:nvSpPr>
          <p:spPr bwMode="auto">
            <a:xfrm>
              <a:off x="8899526" y="3944938"/>
              <a:ext cx="314325" cy="215900"/>
            </a:xfrm>
            <a:custGeom>
              <a:avLst/>
              <a:gdLst>
                <a:gd name="T0" fmla="*/ 0 w 198"/>
                <a:gd name="T1" fmla="*/ 41 h 136"/>
                <a:gd name="T2" fmla="*/ 18 w 198"/>
                <a:gd name="T3" fmla="*/ 136 h 136"/>
                <a:gd name="T4" fmla="*/ 198 w 198"/>
                <a:gd name="T5" fmla="*/ 89 h 136"/>
                <a:gd name="T6" fmla="*/ 166 w 198"/>
                <a:gd name="T7" fmla="*/ 0 h 136"/>
                <a:gd name="T8" fmla="*/ 0 w 198"/>
                <a:gd name="T9" fmla="*/ 4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36">
                  <a:moveTo>
                    <a:pt x="0" y="41"/>
                  </a:moveTo>
                  <a:lnTo>
                    <a:pt x="18" y="136"/>
                  </a:lnTo>
                  <a:lnTo>
                    <a:pt x="198" y="89"/>
                  </a:lnTo>
                  <a:lnTo>
                    <a:pt x="166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šļîḑè"/>
            <p:cNvSpPr/>
            <p:nvPr/>
          </p:nvSpPr>
          <p:spPr bwMode="auto">
            <a:xfrm>
              <a:off x="7434263" y="4005263"/>
              <a:ext cx="307975" cy="214313"/>
            </a:xfrm>
            <a:custGeom>
              <a:avLst/>
              <a:gdLst>
                <a:gd name="T0" fmla="*/ 29 w 194"/>
                <a:gd name="T1" fmla="*/ 0 h 135"/>
                <a:gd name="T2" fmla="*/ 0 w 194"/>
                <a:gd name="T3" fmla="*/ 92 h 135"/>
                <a:gd name="T4" fmla="*/ 182 w 194"/>
                <a:gd name="T5" fmla="*/ 135 h 135"/>
                <a:gd name="T6" fmla="*/ 194 w 194"/>
                <a:gd name="T7" fmla="*/ 42 h 135"/>
                <a:gd name="T8" fmla="*/ 29 w 19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35">
                  <a:moveTo>
                    <a:pt x="29" y="0"/>
                  </a:moveTo>
                  <a:lnTo>
                    <a:pt x="0" y="92"/>
                  </a:lnTo>
                  <a:lnTo>
                    <a:pt x="182" y="135"/>
                  </a:lnTo>
                  <a:lnTo>
                    <a:pt x="194" y="4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ïṣlíḋê"/>
            <p:cNvSpPr/>
            <p:nvPr/>
          </p:nvSpPr>
          <p:spPr bwMode="auto">
            <a:xfrm>
              <a:off x="8816976" y="3387726"/>
              <a:ext cx="419100" cy="715963"/>
            </a:xfrm>
            <a:custGeom>
              <a:avLst/>
              <a:gdLst>
                <a:gd name="T0" fmla="*/ 18 w 310"/>
                <a:gd name="T1" fmla="*/ 0 h 531"/>
                <a:gd name="T2" fmla="*/ 155 w 310"/>
                <a:gd name="T3" fmla="*/ 12 h 531"/>
                <a:gd name="T4" fmla="*/ 292 w 310"/>
                <a:gd name="T5" fmla="*/ 447 h 531"/>
                <a:gd name="T6" fmla="*/ 30 w 310"/>
                <a:gd name="T7" fmla="*/ 513 h 531"/>
                <a:gd name="T8" fmla="*/ 18 w 310"/>
                <a:gd name="T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531">
                  <a:moveTo>
                    <a:pt x="18" y="0"/>
                  </a:moveTo>
                  <a:cubicBezTo>
                    <a:pt x="155" y="12"/>
                    <a:pt x="155" y="12"/>
                    <a:pt x="155" y="12"/>
                  </a:cubicBezTo>
                  <a:cubicBezTo>
                    <a:pt x="155" y="12"/>
                    <a:pt x="310" y="435"/>
                    <a:pt x="292" y="447"/>
                  </a:cubicBezTo>
                  <a:cubicBezTo>
                    <a:pt x="274" y="459"/>
                    <a:pt x="59" y="531"/>
                    <a:pt x="30" y="513"/>
                  </a:cubicBezTo>
                  <a:cubicBezTo>
                    <a:pt x="0" y="495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iŝḻiḋe"/>
            <p:cNvSpPr/>
            <p:nvPr/>
          </p:nvSpPr>
          <p:spPr bwMode="auto">
            <a:xfrm>
              <a:off x="7429501" y="3387726"/>
              <a:ext cx="355600" cy="796925"/>
            </a:xfrm>
            <a:custGeom>
              <a:avLst/>
              <a:gdLst>
                <a:gd name="T0" fmla="*/ 239 w 263"/>
                <a:gd name="T1" fmla="*/ 12 h 590"/>
                <a:gd name="T2" fmla="*/ 191 w 263"/>
                <a:gd name="T3" fmla="*/ 0 h 590"/>
                <a:gd name="T4" fmla="*/ 72 w 263"/>
                <a:gd name="T5" fmla="*/ 244 h 590"/>
                <a:gd name="T6" fmla="*/ 24 w 263"/>
                <a:gd name="T7" fmla="*/ 507 h 590"/>
                <a:gd name="T8" fmla="*/ 263 w 263"/>
                <a:gd name="T9" fmla="*/ 590 h 590"/>
                <a:gd name="T10" fmla="*/ 239 w 263"/>
                <a:gd name="T11" fmla="*/ 12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" h="590">
                  <a:moveTo>
                    <a:pt x="239" y="12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102" y="113"/>
                    <a:pt x="72" y="244"/>
                  </a:cubicBezTo>
                  <a:cubicBezTo>
                    <a:pt x="42" y="376"/>
                    <a:pt x="0" y="507"/>
                    <a:pt x="24" y="507"/>
                  </a:cubicBezTo>
                  <a:cubicBezTo>
                    <a:pt x="48" y="507"/>
                    <a:pt x="263" y="590"/>
                    <a:pt x="263" y="590"/>
                  </a:cubicBezTo>
                  <a:lnTo>
                    <a:pt x="239" y="12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i$1ïdê"/>
            <p:cNvSpPr/>
            <p:nvPr/>
          </p:nvSpPr>
          <p:spPr bwMode="auto">
            <a:xfrm>
              <a:off x="8345488" y="3328988"/>
              <a:ext cx="117475" cy="11588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iṣḻidè"/>
            <p:cNvSpPr/>
            <p:nvPr/>
          </p:nvSpPr>
          <p:spPr bwMode="auto">
            <a:xfrm>
              <a:off x="7975601" y="3609976"/>
              <a:ext cx="879475" cy="1001713"/>
            </a:xfrm>
            <a:custGeom>
              <a:avLst/>
              <a:gdLst>
                <a:gd name="T0" fmla="*/ 650 w 650"/>
                <a:gd name="T1" fmla="*/ 597 h 742"/>
                <a:gd name="T2" fmla="*/ 189 w 650"/>
                <a:gd name="T3" fmla="*/ 742 h 742"/>
                <a:gd name="T4" fmla="*/ 0 w 650"/>
                <a:gd name="T5" fmla="*/ 145 h 742"/>
                <a:gd name="T6" fmla="*/ 462 w 650"/>
                <a:gd name="T7" fmla="*/ 0 h 742"/>
                <a:gd name="T8" fmla="*/ 650 w 650"/>
                <a:gd name="T9" fmla="*/ 597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0" h="742">
                  <a:moveTo>
                    <a:pt x="650" y="597"/>
                  </a:moveTo>
                  <a:cubicBezTo>
                    <a:pt x="189" y="742"/>
                    <a:pt x="189" y="742"/>
                    <a:pt x="189" y="742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78" y="121"/>
                    <a:pt x="332" y="72"/>
                    <a:pt x="462" y="0"/>
                  </a:cubicBezTo>
                  <a:cubicBezTo>
                    <a:pt x="486" y="204"/>
                    <a:pt x="547" y="403"/>
                    <a:pt x="650" y="59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îşḻíḑé"/>
            <p:cNvSpPr/>
            <p:nvPr/>
          </p:nvSpPr>
          <p:spPr bwMode="auto">
            <a:xfrm>
              <a:off x="7918451" y="3698876"/>
              <a:ext cx="877888" cy="1000125"/>
            </a:xfrm>
            <a:custGeom>
              <a:avLst/>
              <a:gdLst>
                <a:gd name="T0" fmla="*/ 650 w 650"/>
                <a:gd name="T1" fmla="*/ 597 h 742"/>
                <a:gd name="T2" fmla="*/ 189 w 650"/>
                <a:gd name="T3" fmla="*/ 742 h 742"/>
                <a:gd name="T4" fmla="*/ 0 w 650"/>
                <a:gd name="T5" fmla="*/ 145 h 742"/>
                <a:gd name="T6" fmla="*/ 461 w 650"/>
                <a:gd name="T7" fmla="*/ 0 h 742"/>
                <a:gd name="T8" fmla="*/ 650 w 650"/>
                <a:gd name="T9" fmla="*/ 597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0" h="742">
                  <a:moveTo>
                    <a:pt x="650" y="597"/>
                  </a:moveTo>
                  <a:cubicBezTo>
                    <a:pt x="189" y="742"/>
                    <a:pt x="189" y="742"/>
                    <a:pt x="189" y="742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78" y="120"/>
                    <a:pt x="332" y="72"/>
                    <a:pt x="461" y="0"/>
                  </a:cubicBezTo>
                  <a:cubicBezTo>
                    <a:pt x="485" y="203"/>
                    <a:pt x="547" y="403"/>
                    <a:pt x="650" y="5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śliďé"/>
            <p:cNvSpPr/>
            <p:nvPr/>
          </p:nvSpPr>
          <p:spPr bwMode="auto">
            <a:xfrm>
              <a:off x="7429501" y="4032251"/>
              <a:ext cx="1031875" cy="482600"/>
            </a:xfrm>
            <a:custGeom>
              <a:avLst/>
              <a:gdLst>
                <a:gd name="T0" fmla="*/ 72 w 764"/>
                <a:gd name="T1" fmla="*/ 119 h 358"/>
                <a:gd name="T2" fmla="*/ 18 w 764"/>
                <a:gd name="T3" fmla="*/ 292 h 358"/>
                <a:gd name="T4" fmla="*/ 203 w 764"/>
                <a:gd name="T5" fmla="*/ 358 h 358"/>
                <a:gd name="T6" fmla="*/ 436 w 764"/>
                <a:gd name="T7" fmla="*/ 310 h 358"/>
                <a:gd name="T8" fmla="*/ 669 w 764"/>
                <a:gd name="T9" fmla="*/ 78 h 358"/>
                <a:gd name="T10" fmla="*/ 394 w 764"/>
                <a:gd name="T11" fmla="*/ 185 h 358"/>
                <a:gd name="T12" fmla="*/ 251 w 764"/>
                <a:gd name="T13" fmla="*/ 185 h 358"/>
                <a:gd name="T14" fmla="*/ 173 w 764"/>
                <a:gd name="T15" fmla="*/ 131 h 358"/>
                <a:gd name="T16" fmla="*/ 72 w 764"/>
                <a:gd name="T17" fmla="*/ 11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358">
                  <a:moveTo>
                    <a:pt x="72" y="119"/>
                  </a:moveTo>
                  <a:cubicBezTo>
                    <a:pt x="72" y="119"/>
                    <a:pt x="0" y="251"/>
                    <a:pt x="18" y="292"/>
                  </a:cubicBezTo>
                  <a:cubicBezTo>
                    <a:pt x="36" y="334"/>
                    <a:pt x="185" y="358"/>
                    <a:pt x="203" y="358"/>
                  </a:cubicBezTo>
                  <a:cubicBezTo>
                    <a:pt x="221" y="358"/>
                    <a:pt x="436" y="310"/>
                    <a:pt x="436" y="310"/>
                  </a:cubicBezTo>
                  <a:cubicBezTo>
                    <a:pt x="436" y="310"/>
                    <a:pt x="764" y="155"/>
                    <a:pt x="669" y="78"/>
                  </a:cubicBezTo>
                  <a:cubicBezTo>
                    <a:pt x="573" y="0"/>
                    <a:pt x="394" y="185"/>
                    <a:pt x="394" y="185"/>
                  </a:cubicBezTo>
                  <a:cubicBezTo>
                    <a:pt x="251" y="185"/>
                    <a:pt x="251" y="185"/>
                    <a:pt x="251" y="185"/>
                  </a:cubicBezTo>
                  <a:cubicBezTo>
                    <a:pt x="173" y="131"/>
                    <a:pt x="173" y="131"/>
                    <a:pt x="173" y="131"/>
                  </a:cubicBezTo>
                  <a:lnTo>
                    <a:pt x="72" y="119"/>
                  </a:ln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išľíde"/>
            <p:cNvSpPr/>
            <p:nvPr/>
          </p:nvSpPr>
          <p:spPr bwMode="auto">
            <a:xfrm>
              <a:off x="1159433" y="1948767"/>
              <a:ext cx="1982230" cy="250734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îšľiḓê"/>
            <p:cNvSpPr/>
            <p:nvPr/>
          </p:nvSpPr>
          <p:spPr bwMode="auto">
            <a:xfrm>
              <a:off x="6586538" y="3432176"/>
              <a:ext cx="182563" cy="16192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$ḷîḑe"/>
            <p:cNvSpPr/>
            <p:nvPr/>
          </p:nvSpPr>
          <p:spPr bwMode="auto">
            <a:xfrm>
              <a:off x="6218238" y="3432176"/>
              <a:ext cx="184150" cy="16192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íŝļîḑè"/>
            <p:cNvSpPr/>
            <p:nvPr/>
          </p:nvSpPr>
          <p:spPr bwMode="auto">
            <a:xfrm>
              <a:off x="6953251" y="3076576"/>
              <a:ext cx="184150" cy="182563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ş1íḋe"/>
            <p:cNvSpPr/>
            <p:nvPr/>
          </p:nvSpPr>
          <p:spPr bwMode="auto">
            <a:xfrm>
              <a:off x="6769101" y="3259138"/>
              <a:ext cx="184150" cy="17303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ïsľîḑè"/>
            <p:cNvSpPr/>
            <p:nvPr/>
          </p:nvSpPr>
          <p:spPr bwMode="auto">
            <a:xfrm>
              <a:off x="6402388" y="3259138"/>
              <a:ext cx="184150" cy="17303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íṥľîḑe"/>
            <p:cNvSpPr/>
            <p:nvPr/>
          </p:nvSpPr>
          <p:spPr bwMode="auto">
            <a:xfrm>
              <a:off x="4224338" y="3582988"/>
              <a:ext cx="182563" cy="161925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ŝlïďè"/>
            <p:cNvSpPr/>
            <p:nvPr/>
          </p:nvSpPr>
          <p:spPr bwMode="auto">
            <a:xfrm>
              <a:off x="5878513" y="3411538"/>
              <a:ext cx="182563" cy="17145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$ļiḑe"/>
            <p:cNvSpPr/>
            <p:nvPr/>
          </p:nvSpPr>
          <p:spPr bwMode="auto">
            <a:xfrm>
              <a:off x="4775201" y="3411538"/>
              <a:ext cx="184150" cy="17145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ïṩliḑe"/>
            <p:cNvSpPr/>
            <p:nvPr/>
          </p:nvSpPr>
          <p:spPr bwMode="auto">
            <a:xfrm>
              <a:off x="4591051" y="3227388"/>
              <a:ext cx="184150" cy="18415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i$ḷídé"/>
            <p:cNvSpPr/>
            <p:nvPr/>
          </p:nvSpPr>
          <p:spPr bwMode="auto">
            <a:xfrm>
              <a:off x="5510213" y="3411538"/>
              <a:ext cx="184150" cy="17145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îŝļíde"/>
            <p:cNvSpPr/>
            <p:nvPr/>
          </p:nvSpPr>
          <p:spPr bwMode="auto">
            <a:xfrm>
              <a:off x="5326063" y="3227388"/>
              <a:ext cx="184150" cy="18415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ṧlíḑê"/>
            <p:cNvSpPr/>
            <p:nvPr/>
          </p:nvSpPr>
          <p:spPr bwMode="auto">
            <a:xfrm>
              <a:off x="5143501" y="3411538"/>
              <a:ext cx="182563" cy="17145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işḻîḑê"/>
            <p:cNvSpPr/>
            <p:nvPr/>
          </p:nvSpPr>
          <p:spPr bwMode="auto">
            <a:xfrm>
              <a:off x="4406901" y="3411538"/>
              <a:ext cx="184150" cy="17145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íŝļiḑe"/>
            <p:cNvSpPr/>
            <p:nvPr/>
          </p:nvSpPr>
          <p:spPr bwMode="auto">
            <a:xfrm>
              <a:off x="5694363" y="3227388"/>
              <a:ext cx="184150" cy="18415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ṡḻiḑè"/>
            <p:cNvSpPr/>
            <p:nvPr/>
          </p:nvSpPr>
          <p:spPr bwMode="auto">
            <a:xfrm>
              <a:off x="6429376" y="2746376"/>
              <a:ext cx="198438" cy="196850"/>
            </a:xfrm>
            <a:custGeom>
              <a:avLst/>
              <a:gdLst>
                <a:gd name="T0" fmla="*/ 60 w 125"/>
                <a:gd name="T1" fmla="*/ 124 h 124"/>
                <a:gd name="T2" fmla="*/ 0 w 125"/>
                <a:gd name="T3" fmla="*/ 60 h 124"/>
                <a:gd name="T4" fmla="*/ 65 w 125"/>
                <a:gd name="T5" fmla="*/ 0 h 124"/>
                <a:gd name="T6" fmla="*/ 125 w 125"/>
                <a:gd name="T7" fmla="*/ 65 h 124"/>
                <a:gd name="T8" fmla="*/ 60 w 125"/>
                <a:gd name="T9" fmla="*/ 124 h 124"/>
                <a:gd name="T10" fmla="*/ 10 w 125"/>
                <a:gd name="T11" fmla="*/ 61 h 124"/>
                <a:gd name="T12" fmla="*/ 60 w 125"/>
                <a:gd name="T13" fmla="*/ 115 h 124"/>
                <a:gd name="T14" fmla="*/ 115 w 125"/>
                <a:gd name="T15" fmla="*/ 64 h 124"/>
                <a:gd name="T16" fmla="*/ 65 w 125"/>
                <a:gd name="T17" fmla="*/ 10 h 124"/>
                <a:gd name="T18" fmla="*/ 10 w 125"/>
                <a:gd name="T19" fmla="*/ 6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4">
                  <a:moveTo>
                    <a:pt x="60" y="124"/>
                  </a:moveTo>
                  <a:lnTo>
                    <a:pt x="0" y="60"/>
                  </a:lnTo>
                  <a:lnTo>
                    <a:pt x="65" y="0"/>
                  </a:lnTo>
                  <a:lnTo>
                    <a:pt x="125" y="65"/>
                  </a:lnTo>
                  <a:lnTo>
                    <a:pt x="60" y="124"/>
                  </a:lnTo>
                  <a:close/>
                  <a:moveTo>
                    <a:pt x="10" y="61"/>
                  </a:moveTo>
                  <a:lnTo>
                    <a:pt x="60" y="115"/>
                  </a:lnTo>
                  <a:lnTo>
                    <a:pt x="115" y="64"/>
                  </a:lnTo>
                  <a:lnTo>
                    <a:pt x="65" y="10"/>
                  </a:lnTo>
                  <a:lnTo>
                    <a:pt x="10" y="61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íŝļîḋe"/>
            <p:cNvSpPr/>
            <p:nvPr/>
          </p:nvSpPr>
          <p:spPr bwMode="auto">
            <a:xfrm>
              <a:off x="5092701" y="2384426"/>
              <a:ext cx="141288" cy="139700"/>
            </a:xfrm>
            <a:custGeom>
              <a:avLst/>
              <a:gdLst>
                <a:gd name="T0" fmla="*/ 89 w 89"/>
                <a:gd name="T1" fmla="*/ 88 h 88"/>
                <a:gd name="T2" fmla="*/ 0 w 89"/>
                <a:gd name="T3" fmla="*/ 88 h 88"/>
                <a:gd name="T4" fmla="*/ 0 w 89"/>
                <a:gd name="T5" fmla="*/ 0 h 88"/>
                <a:gd name="T6" fmla="*/ 89 w 89"/>
                <a:gd name="T7" fmla="*/ 0 h 88"/>
                <a:gd name="T8" fmla="*/ 89 w 89"/>
                <a:gd name="T9" fmla="*/ 88 h 88"/>
                <a:gd name="T10" fmla="*/ 7 w 89"/>
                <a:gd name="T11" fmla="*/ 81 h 88"/>
                <a:gd name="T12" fmla="*/ 82 w 89"/>
                <a:gd name="T13" fmla="*/ 81 h 88"/>
                <a:gd name="T14" fmla="*/ 82 w 89"/>
                <a:gd name="T15" fmla="*/ 7 h 88"/>
                <a:gd name="T16" fmla="*/ 7 w 89"/>
                <a:gd name="T17" fmla="*/ 7 h 88"/>
                <a:gd name="T18" fmla="*/ 7 w 89"/>
                <a:gd name="T19" fmla="*/ 8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8">
                  <a:moveTo>
                    <a:pt x="89" y="88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89" y="0"/>
                  </a:lnTo>
                  <a:lnTo>
                    <a:pt x="89" y="88"/>
                  </a:lnTo>
                  <a:close/>
                  <a:moveTo>
                    <a:pt x="7" y="81"/>
                  </a:moveTo>
                  <a:lnTo>
                    <a:pt x="82" y="81"/>
                  </a:lnTo>
                  <a:lnTo>
                    <a:pt x="82" y="7"/>
                  </a:lnTo>
                  <a:lnTo>
                    <a:pt x="7" y="7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ïṡ1îḑê"/>
            <p:cNvSpPr/>
            <p:nvPr/>
          </p:nvSpPr>
          <p:spPr bwMode="auto">
            <a:xfrm>
              <a:off x="7693026" y="2114551"/>
              <a:ext cx="139700" cy="139700"/>
            </a:xfrm>
            <a:custGeom>
              <a:avLst/>
              <a:gdLst>
                <a:gd name="T0" fmla="*/ 88 w 88"/>
                <a:gd name="T1" fmla="*/ 88 h 88"/>
                <a:gd name="T2" fmla="*/ 0 w 88"/>
                <a:gd name="T3" fmla="*/ 88 h 88"/>
                <a:gd name="T4" fmla="*/ 0 w 88"/>
                <a:gd name="T5" fmla="*/ 0 h 88"/>
                <a:gd name="T6" fmla="*/ 88 w 88"/>
                <a:gd name="T7" fmla="*/ 0 h 88"/>
                <a:gd name="T8" fmla="*/ 88 w 88"/>
                <a:gd name="T9" fmla="*/ 88 h 88"/>
                <a:gd name="T10" fmla="*/ 6 w 88"/>
                <a:gd name="T11" fmla="*/ 81 h 88"/>
                <a:gd name="T12" fmla="*/ 81 w 88"/>
                <a:gd name="T13" fmla="*/ 81 h 88"/>
                <a:gd name="T14" fmla="*/ 81 w 88"/>
                <a:gd name="T15" fmla="*/ 7 h 88"/>
                <a:gd name="T16" fmla="*/ 6 w 88"/>
                <a:gd name="T17" fmla="*/ 7 h 88"/>
                <a:gd name="T18" fmla="*/ 6 w 88"/>
                <a:gd name="T19" fmla="*/ 8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88" y="88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88"/>
                  </a:lnTo>
                  <a:close/>
                  <a:moveTo>
                    <a:pt x="6" y="81"/>
                  </a:moveTo>
                  <a:lnTo>
                    <a:pt x="81" y="81"/>
                  </a:lnTo>
                  <a:lnTo>
                    <a:pt x="81" y="7"/>
                  </a:lnTo>
                  <a:lnTo>
                    <a:pt x="6" y="7"/>
                  </a:lnTo>
                  <a:lnTo>
                    <a:pt x="6" y="81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iṩḻídé"/>
            <p:cNvSpPr/>
            <p:nvPr/>
          </p:nvSpPr>
          <p:spPr bwMode="auto">
            <a:xfrm>
              <a:off x="4230688" y="2643188"/>
              <a:ext cx="206375" cy="1038225"/>
            </a:xfrm>
            <a:custGeom>
              <a:avLst/>
              <a:gdLst>
                <a:gd name="T0" fmla="*/ 57 w 153"/>
                <a:gd name="T1" fmla="*/ 770 h 770"/>
                <a:gd name="T2" fmla="*/ 51 w 153"/>
                <a:gd name="T3" fmla="*/ 764 h 770"/>
                <a:gd name="T4" fmla="*/ 113 w 153"/>
                <a:gd name="T5" fmla="*/ 654 h 770"/>
                <a:gd name="T6" fmla="*/ 75 w 153"/>
                <a:gd name="T7" fmla="*/ 377 h 770"/>
                <a:gd name="T8" fmla="*/ 10 w 153"/>
                <a:gd name="T9" fmla="*/ 103 h 770"/>
                <a:gd name="T10" fmla="*/ 49 w 153"/>
                <a:gd name="T11" fmla="*/ 0 h 770"/>
                <a:gd name="T12" fmla="*/ 56 w 153"/>
                <a:gd name="T13" fmla="*/ 5 h 770"/>
                <a:gd name="T14" fmla="*/ 18 w 153"/>
                <a:gd name="T15" fmla="*/ 105 h 770"/>
                <a:gd name="T16" fmla="*/ 82 w 153"/>
                <a:gd name="T17" fmla="*/ 372 h 770"/>
                <a:gd name="T18" fmla="*/ 121 w 153"/>
                <a:gd name="T19" fmla="*/ 657 h 770"/>
                <a:gd name="T20" fmla="*/ 57 w 153"/>
                <a:gd name="T21" fmla="*/ 77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770">
                  <a:moveTo>
                    <a:pt x="57" y="770"/>
                  </a:moveTo>
                  <a:cubicBezTo>
                    <a:pt x="51" y="764"/>
                    <a:pt x="51" y="764"/>
                    <a:pt x="51" y="764"/>
                  </a:cubicBezTo>
                  <a:cubicBezTo>
                    <a:pt x="79" y="732"/>
                    <a:pt x="100" y="694"/>
                    <a:pt x="113" y="654"/>
                  </a:cubicBezTo>
                  <a:cubicBezTo>
                    <a:pt x="134" y="591"/>
                    <a:pt x="144" y="492"/>
                    <a:pt x="75" y="377"/>
                  </a:cubicBezTo>
                  <a:cubicBezTo>
                    <a:pt x="3" y="258"/>
                    <a:pt x="0" y="162"/>
                    <a:pt x="10" y="103"/>
                  </a:cubicBezTo>
                  <a:cubicBezTo>
                    <a:pt x="21" y="38"/>
                    <a:pt x="48" y="1"/>
                    <a:pt x="49" y="0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28" y="42"/>
                    <a:pt x="18" y="105"/>
                  </a:cubicBezTo>
                  <a:cubicBezTo>
                    <a:pt x="9" y="163"/>
                    <a:pt x="12" y="257"/>
                    <a:pt x="82" y="372"/>
                  </a:cubicBezTo>
                  <a:cubicBezTo>
                    <a:pt x="153" y="491"/>
                    <a:pt x="143" y="592"/>
                    <a:pt x="121" y="657"/>
                  </a:cubicBezTo>
                  <a:cubicBezTo>
                    <a:pt x="98" y="727"/>
                    <a:pt x="58" y="768"/>
                    <a:pt x="57" y="77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iśļîďè"/>
            <p:cNvSpPr/>
            <p:nvPr/>
          </p:nvSpPr>
          <p:spPr bwMode="auto">
            <a:xfrm>
              <a:off x="5689601" y="2276476"/>
              <a:ext cx="206375" cy="1038225"/>
            </a:xfrm>
            <a:custGeom>
              <a:avLst/>
              <a:gdLst>
                <a:gd name="T0" fmla="*/ 57 w 153"/>
                <a:gd name="T1" fmla="*/ 770 h 770"/>
                <a:gd name="T2" fmla="*/ 51 w 153"/>
                <a:gd name="T3" fmla="*/ 764 h 770"/>
                <a:gd name="T4" fmla="*/ 113 w 153"/>
                <a:gd name="T5" fmla="*/ 654 h 770"/>
                <a:gd name="T6" fmla="*/ 75 w 153"/>
                <a:gd name="T7" fmla="*/ 377 h 770"/>
                <a:gd name="T8" fmla="*/ 10 w 153"/>
                <a:gd name="T9" fmla="*/ 103 h 770"/>
                <a:gd name="T10" fmla="*/ 49 w 153"/>
                <a:gd name="T11" fmla="*/ 0 h 770"/>
                <a:gd name="T12" fmla="*/ 56 w 153"/>
                <a:gd name="T13" fmla="*/ 5 h 770"/>
                <a:gd name="T14" fmla="*/ 18 w 153"/>
                <a:gd name="T15" fmla="*/ 105 h 770"/>
                <a:gd name="T16" fmla="*/ 82 w 153"/>
                <a:gd name="T17" fmla="*/ 372 h 770"/>
                <a:gd name="T18" fmla="*/ 121 w 153"/>
                <a:gd name="T19" fmla="*/ 657 h 770"/>
                <a:gd name="T20" fmla="*/ 57 w 153"/>
                <a:gd name="T21" fmla="*/ 77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770">
                  <a:moveTo>
                    <a:pt x="57" y="770"/>
                  </a:moveTo>
                  <a:cubicBezTo>
                    <a:pt x="51" y="764"/>
                    <a:pt x="51" y="764"/>
                    <a:pt x="51" y="764"/>
                  </a:cubicBezTo>
                  <a:cubicBezTo>
                    <a:pt x="79" y="732"/>
                    <a:pt x="100" y="694"/>
                    <a:pt x="113" y="654"/>
                  </a:cubicBezTo>
                  <a:cubicBezTo>
                    <a:pt x="134" y="591"/>
                    <a:pt x="144" y="492"/>
                    <a:pt x="75" y="377"/>
                  </a:cubicBezTo>
                  <a:cubicBezTo>
                    <a:pt x="3" y="258"/>
                    <a:pt x="0" y="162"/>
                    <a:pt x="10" y="103"/>
                  </a:cubicBezTo>
                  <a:cubicBezTo>
                    <a:pt x="21" y="38"/>
                    <a:pt x="48" y="1"/>
                    <a:pt x="49" y="0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28" y="42"/>
                    <a:pt x="18" y="105"/>
                  </a:cubicBezTo>
                  <a:cubicBezTo>
                    <a:pt x="9" y="163"/>
                    <a:pt x="12" y="257"/>
                    <a:pt x="82" y="372"/>
                  </a:cubicBezTo>
                  <a:cubicBezTo>
                    <a:pt x="153" y="491"/>
                    <a:pt x="143" y="592"/>
                    <a:pt x="121" y="657"/>
                  </a:cubicBezTo>
                  <a:cubicBezTo>
                    <a:pt x="98" y="727"/>
                    <a:pt x="58" y="768"/>
                    <a:pt x="57" y="77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iṥ1îḍê"/>
            <p:cNvSpPr/>
            <p:nvPr/>
          </p:nvSpPr>
          <p:spPr bwMode="auto">
            <a:xfrm>
              <a:off x="6959601" y="2135188"/>
              <a:ext cx="207963" cy="1039813"/>
            </a:xfrm>
            <a:custGeom>
              <a:avLst/>
              <a:gdLst>
                <a:gd name="T0" fmla="*/ 57 w 153"/>
                <a:gd name="T1" fmla="*/ 770 h 770"/>
                <a:gd name="T2" fmla="*/ 51 w 153"/>
                <a:gd name="T3" fmla="*/ 764 h 770"/>
                <a:gd name="T4" fmla="*/ 113 w 153"/>
                <a:gd name="T5" fmla="*/ 654 h 770"/>
                <a:gd name="T6" fmla="*/ 75 w 153"/>
                <a:gd name="T7" fmla="*/ 377 h 770"/>
                <a:gd name="T8" fmla="*/ 10 w 153"/>
                <a:gd name="T9" fmla="*/ 103 h 770"/>
                <a:gd name="T10" fmla="*/ 49 w 153"/>
                <a:gd name="T11" fmla="*/ 0 h 770"/>
                <a:gd name="T12" fmla="*/ 56 w 153"/>
                <a:gd name="T13" fmla="*/ 5 h 770"/>
                <a:gd name="T14" fmla="*/ 18 w 153"/>
                <a:gd name="T15" fmla="*/ 105 h 770"/>
                <a:gd name="T16" fmla="*/ 82 w 153"/>
                <a:gd name="T17" fmla="*/ 372 h 770"/>
                <a:gd name="T18" fmla="*/ 121 w 153"/>
                <a:gd name="T19" fmla="*/ 657 h 770"/>
                <a:gd name="T20" fmla="*/ 57 w 153"/>
                <a:gd name="T21" fmla="*/ 77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770">
                  <a:moveTo>
                    <a:pt x="57" y="770"/>
                  </a:moveTo>
                  <a:cubicBezTo>
                    <a:pt x="51" y="764"/>
                    <a:pt x="51" y="764"/>
                    <a:pt x="51" y="764"/>
                  </a:cubicBezTo>
                  <a:cubicBezTo>
                    <a:pt x="79" y="732"/>
                    <a:pt x="100" y="694"/>
                    <a:pt x="113" y="654"/>
                  </a:cubicBezTo>
                  <a:cubicBezTo>
                    <a:pt x="134" y="591"/>
                    <a:pt x="144" y="492"/>
                    <a:pt x="75" y="377"/>
                  </a:cubicBezTo>
                  <a:cubicBezTo>
                    <a:pt x="3" y="258"/>
                    <a:pt x="0" y="162"/>
                    <a:pt x="10" y="103"/>
                  </a:cubicBezTo>
                  <a:cubicBezTo>
                    <a:pt x="21" y="38"/>
                    <a:pt x="48" y="1"/>
                    <a:pt x="49" y="0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28" y="42"/>
                    <a:pt x="18" y="105"/>
                  </a:cubicBezTo>
                  <a:cubicBezTo>
                    <a:pt x="9" y="163"/>
                    <a:pt x="12" y="257"/>
                    <a:pt x="82" y="372"/>
                  </a:cubicBezTo>
                  <a:cubicBezTo>
                    <a:pt x="153" y="491"/>
                    <a:pt x="143" y="592"/>
                    <a:pt x="121" y="657"/>
                  </a:cubicBezTo>
                  <a:cubicBezTo>
                    <a:pt x="98" y="727"/>
                    <a:pt x="58" y="768"/>
                    <a:pt x="57" y="77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iṡlïdê"/>
            <p:cNvSpPr/>
            <p:nvPr/>
          </p:nvSpPr>
          <p:spPr bwMode="auto">
            <a:xfrm>
              <a:off x="3209926" y="2054226"/>
              <a:ext cx="508000" cy="952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íṩļîďe"/>
            <p:cNvSpPr/>
            <p:nvPr/>
          </p:nvSpPr>
          <p:spPr bwMode="auto">
            <a:xfrm>
              <a:off x="3209926" y="2135188"/>
              <a:ext cx="508000" cy="952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ïšlîde"/>
            <p:cNvSpPr/>
            <p:nvPr/>
          </p:nvSpPr>
          <p:spPr bwMode="auto">
            <a:xfrm>
              <a:off x="3209926" y="2216151"/>
              <a:ext cx="508000" cy="952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iṥľídè"/>
            <p:cNvSpPr/>
            <p:nvPr/>
          </p:nvSpPr>
          <p:spPr bwMode="auto">
            <a:xfrm>
              <a:off x="6059488" y="1281113"/>
              <a:ext cx="508000" cy="11113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îṧḷiḑê"/>
            <p:cNvSpPr/>
            <p:nvPr/>
          </p:nvSpPr>
          <p:spPr bwMode="auto">
            <a:xfrm>
              <a:off x="6059488" y="1362076"/>
              <a:ext cx="508000" cy="11113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$ḻíḍe"/>
            <p:cNvSpPr/>
            <p:nvPr/>
          </p:nvSpPr>
          <p:spPr bwMode="auto">
            <a:xfrm>
              <a:off x="6059488" y="1443038"/>
              <a:ext cx="508000" cy="11113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îsľïdé"/>
            <p:cNvSpPr/>
            <p:nvPr/>
          </p:nvSpPr>
          <p:spPr bwMode="auto">
            <a:xfrm>
              <a:off x="7253288" y="3073401"/>
              <a:ext cx="508000" cy="11113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ïṥlíḓe"/>
            <p:cNvSpPr/>
            <p:nvPr/>
          </p:nvSpPr>
          <p:spPr bwMode="auto">
            <a:xfrm>
              <a:off x="7253288" y="3154363"/>
              <a:ext cx="508000" cy="11113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iṡľiḍê"/>
            <p:cNvSpPr/>
            <p:nvPr/>
          </p:nvSpPr>
          <p:spPr bwMode="auto">
            <a:xfrm>
              <a:off x="7253288" y="3235326"/>
              <a:ext cx="508000" cy="11113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íṧľïḋe"/>
            <p:cNvSpPr/>
            <p:nvPr/>
          </p:nvSpPr>
          <p:spPr bwMode="auto">
            <a:xfrm>
              <a:off x="4059238" y="3883026"/>
              <a:ext cx="508000" cy="11113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i$ḻïḑê"/>
            <p:cNvSpPr/>
            <p:nvPr/>
          </p:nvSpPr>
          <p:spPr bwMode="auto">
            <a:xfrm>
              <a:off x="4059238" y="3963988"/>
              <a:ext cx="508000" cy="11113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iṥļidê"/>
            <p:cNvSpPr/>
            <p:nvPr/>
          </p:nvSpPr>
          <p:spPr bwMode="auto">
            <a:xfrm>
              <a:off x="4059238" y="4044951"/>
              <a:ext cx="508000" cy="11113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śľïḍè"/>
            <p:cNvSpPr/>
            <p:nvPr/>
          </p:nvSpPr>
          <p:spPr bwMode="auto">
            <a:xfrm>
              <a:off x="3676651" y="1328738"/>
              <a:ext cx="2608263" cy="517525"/>
            </a:xfrm>
            <a:custGeom>
              <a:avLst/>
              <a:gdLst>
                <a:gd name="T0" fmla="*/ 0 w 1930"/>
                <a:gd name="T1" fmla="*/ 330 h 383"/>
                <a:gd name="T2" fmla="*/ 292 w 1930"/>
                <a:gd name="T3" fmla="*/ 44 h 383"/>
                <a:gd name="T4" fmla="*/ 619 w 1930"/>
                <a:gd name="T5" fmla="*/ 35 h 383"/>
                <a:gd name="T6" fmla="*/ 875 w 1930"/>
                <a:gd name="T7" fmla="*/ 135 h 383"/>
                <a:gd name="T8" fmla="*/ 1705 w 1930"/>
                <a:gd name="T9" fmla="*/ 341 h 383"/>
                <a:gd name="T10" fmla="*/ 1923 w 1930"/>
                <a:gd name="T11" fmla="*/ 188 h 383"/>
                <a:gd name="T12" fmla="*/ 1930 w 1930"/>
                <a:gd name="T13" fmla="*/ 192 h 383"/>
                <a:gd name="T14" fmla="*/ 1708 w 1930"/>
                <a:gd name="T15" fmla="*/ 349 h 383"/>
                <a:gd name="T16" fmla="*/ 1383 w 1930"/>
                <a:gd name="T17" fmla="*/ 352 h 383"/>
                <a:gd name="T18" fmla="*/ 871 w 1930"/>
                <a:gd name="T19" fmla="*/ 142 h 383"/>
                <a:gd name="T20" fmla="*/ 618 w 1930"/>
                <a:gd name="T21" fmla="*/ 43 h 383"/>
                <a:gd name="T22" fmla="*/ 8 w 1930"/>
                <a:gd name="T23" fmla="*/ 333 h 383"/>
                <a:gd name="T24" fmla="*/ 0 w 1930"/>
                <a:gd name="T25" fmla="*/ 33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0" h="383">
                  <a:moveTo>
                    <a:pt x="0" y="330"/>
                  </a:moveTo>
                  <a:cubicBezTo>
                    <a:pt x="65" y="184"/>
                    <a:pt x="164" y="88"/>
                    <a:pt x="292" y="44"/>
                  </a:cubicBezTo>
                  <a:cubicBezTo>
                    <a:pt x="387" y="12"/>
                    <a:pt x="497" y="9"/>
                    <a:pt x="619" y="35"/>
                  </a:cubicBezTo>
                  <a:cubicBezTo>
                    <a:pt x="709" y="55"/>
                    <a:pt x="795" y="88"/>
                    <a:pt x="875" y="135"/>
                  </a:cubicBezTo>
                  <a:cubicBezTo>
                    <a:pt x="1299" y="381"/>
                    <a:pt x="1560" y="383"/>
                    <a:pt x="1705" y="341"/>
                  </a:cubicBezTo>
                  <a:cubicBezTo>
                    <a:pt x="1865" y="296"/>
                    <a:pt x="1923" y="189"/>
                    <a:pt x="1923" y="188"/>
                  </a:cubicBezTo>
                  <a:cubicBezTo>
                    <a:pt x="1930" y="192"/>
                    <a:pt x="1930" y="192"/>
                    <a:pt x="1930" y="192"/>
                  </a:cubicBezTo>
                  <a:cubicBezTo>
                    <a:pt x="1930" y="193"/>
                    <a:pt x="1870" y="302"/>
                    <a:pt x="1708" y="349"/>
                  </a:cubicBezTo>
                  <a:cubicBezTo>
                    <a:pt x="1614" y="376"/>
                    <a:pt x="1505" y="377"/>
                    <a:pt x="1383" y="352"/>
                  </a:cubicBezTo>
                  <a:cubicBezTo>
                    <a:pt x="1231" y="322"/>
                    <a:pt x="1059" y="251"/>
                    <a:pt x="871" y="142"/>
                  </a:cubicBezTo>
                  <a:cubicBezTo>
                    <a:pt x="792" y="96"/>
                    <a:pt x="707" y="63"/>
                    <a:pt x="618" y="43"/>
                  </a:cubicBezTo>
                  <a:cubicBezTo>
                    <a:pt x="417" y="0"/>
                    <a:pt x="149" y="16"/>
                    <a:pt x="8" y="333"/>
                  </a:cubicBezTo>
                  <a:lnTo>
                    <a:pt x="0" y="330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ïśḻîďe"/>
            <p:cNvSpPr/>
            <p:nvPr/>
          </p:nvSpPr>
          <p:spPr bwMode="auto">
            <a:xfrm>
              <a:off x="4121151" y="2260601"/>
              <a:ext cx="388938" cy="38893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íSḷiďé"/>
            <p:cNvSpPr/>
            <p:nvPr/>
          </p:nvSpPr>
          <p:spPr bwMode="auto">
            <a:xfrm>
              <a:off x="5591176" y="1920876"/>
              <a:ext cx="388938" cy="38893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ïŝḻiḓê"/>
            <p:cNvSpPr/>
            <p:nvPr/>
          </p:nvSpPr>
          <p:spPr bwMode="auto">
            <a:xfrm>
              <a:off x="6861176" y="1747838"/>
              <a:ext cx="388938" cy="38893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î$ḻîḋe"/>
            <p:cNvSpPr/>
            <p:nvPr/>
          </p:nvSpPr>
          <p:spPr bwMode="auto">
            <a:xfrm>
              <a:off x="1054590" y="1804988"/>
              <a:ext cx="2714136" cy="2795589"/>
            </a:xfrm>
            <a:custGeom>
              <a:avLst/>
              <a:gdLst>
                <a:gd name="T0" fmla="*/ 759 w 759"/>
                <a:gd name="T1" fmla="*/ 387 h 387"/>
                <a:gd name="T2" fmla="*/ 0 w 759"/>
                <a:gd name="T3" fmla="*/ 387 h 387"/>
                <a:gd name="T4" fmla="*/ 0 w 759"/>
                <a:gd name="T5" fmla="*/ 0 h 387"/>
                <a:gd name="T6" fmla="*/ 759 w 759"/>
                <a:gd name="T7" fmla="*/ 0 h 387"/>
                <a:gd name="T8" fmla="*/ 759 w 759"/>
                <a:gd name="T9" fmla="*/ 387 h 387"/>
                <a:gd name="T10" fmla="*/ 7 w 759"/>
                <a:gd name="T11" fmla="*/ 380 h 387"/>
                <a:gd name="T12" fmla="*/ 752 w 759"/>
                <a:gd name="T13" fmla="*/ 380 h 387"/>
                <a:gd name="T14" fmla="*/ 752 w 759"/>
                <a:gd name="T15" fmla="*/ 6 h 387"/>
                <a:gd name="T16" fmla="*/ 7 w 759"/>
                <a:gd name="T17" fmla="*/ 6 h 387"/>
                <a:gd name="T18" fmla="*/ 7 w 759"/>
                <a:gd name="T19" fmla="*/ 38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9" h="387">
                  <a:moveTo>
                    <a:pt x="759" y="387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759" y="0"/>
                  </a:lnTo>
                  <a:lnTo>
                    <a:pt x="759" y="387"/>
                  </a:lnTo>
                  <a:close/>
                  <a:moveTo>
                    <a:pt x="7" y="380"/>
                  </a:moveTo>
                  <a:lnTo>
                    <a:pt x="752" y="380"/>
                  </a:lnTo>
                  <a:lnTo>
                    <a:pt x="752" y="6"/>
                  </a:lnTo>
                  <a:lnTo>
                    <a:pt x="7" y="6"/>
                  </a:lnTo>
                  <a:lnTo>
                    <a:pt x="7" y="38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î$líḍe"/>
            <p:cNvSpPr/>
            <p:nvPr/>
          </p:nvSpPr>
          <p:spPr bwMode="auto">
            <a:xfrm>
              <a:off x="4456113" y="1500188"/>
              <a:ext cx="1054100" cy="469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íṣľïďê"/>
            <p:cNvSpPr/>
            <p:nvPr/>
          </p:nvSpPr>
          <p:spPr bwMode="auto">
            <a:xfrm>
              <a:off x="4729163" y="1649413"/>
              <a:ext cx="508000" cy="952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íṥlïḍé"/>
            <p:cNvSpPr/>
            <p:nvPr/>
          </p:nvSpPr>
          <p:spPr bwMode="auto">
            <a:xfrm>
              <a:off x="4729163" y="1730376"/>
              <a:ext cx="508000" cy="952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ïsḷïdè"/>
            <p:cNvSpPr/>
            <p:nvPr/>
          </p:nvSpPr>
          <p:spPr bwMode="auto">
            <a:xfrm>
              <a:off x="4713288" y="1793876"/>
              <a:ext cx="508000" cy="11113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ṡľîḋe"/>
            <p:cNvSpPr/>
            <p:nvPr/>
          </p:nvSpPr>
          <p:spPr bwMode="auto">
            <a:xfrm>
              <a:off x="4451351" y="1360488"/>
              <a:ext cx="1204913" cy="614363"/>
            </a:xfrm>
            <a:custGeom>
              <a:avLst/>
              <a:gdLst>
                <a:gd name="T0" fmla="*/ 759 w 759"/>
                <a:gd name="T1" fmla="*/ 387 h 387"/>
                <a:gd name="T2" fmla="*/ 0 w 759"/>
                <a:gd name="T3" fmla="*/ 387 h 387"/>
                <a:gd name="T4" fmla="*/ 0 w 759"/>
                <a:gd name="T5" fmla="*/ 0 h 387"/>
                <a:gd name="T6" fmla="*/ 759 w 759"/>
                <a:gd name="T7" fmla="*/ 0 h 387"/>
                <a:gd name="T8" fmla="*/ 759 w 759"/>
                <a:gd name="T9" fmla="*/ 387 h 387"/>
                <a:gd name="T10" fmla="*/ 7 w 759"/>
                <a:gd name="T11" fmla="*/ 380 h 387"/>
                <a:gd name="T12" fmla="*/ 752 w 759"/>
                <a:gd name="T13" fmla="*/ 380 h 387"/>
                <a:gd name="T14" fmla="*/ 752 w 759"/>
                <a:gd name="T15" fmla="*/ 6 h 387"/>
                <a:gd name="T16" fmla="*/ 7 w 759"/>
                <a:gd name="T17" fmla="*/ 6 h 387"/>
                <a:gd name="T18" fmla="*/ 7 w 759"/>
                <a:gd name="T19" fmla="*/ 38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9" h="387">
                  <a:moveTo>
                    <a:pt x="759" y="387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759" y="0"/>
                  </a:lnTo>
                  <a:lnTo>
                    <a:pt x="759" y="387"/>
                  </a:lnTo>
                  <a:close/>
                  <a:moveTo>
                    <a:pt x="7" y="380"/>
                  </a:moveTo>
                  <a:lnTo>
                    <a:pt x="752" y="380"/>
                  </a:lnTo>
                  <a:lnTo>
                    <a:pt x="752" y="6"/>
                  </a:lnTo>
                  <a:lnTo>
                    <a:pt x="7" y="6"/>
                  </a:lnTo>
                  <a:lnTo>
                    <a:pt x="7" y="38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ṩ1îďé"/>
            <p:cNvSpPr/>
            <p:nvPr/>
          </p:nvSpPr>
          <p:spPr bwMode="auto">
            <a:xfrm>
              <a:off x="7361237" y="-305577"/>
              <a:ext cx="2085976" cy="201136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ïSḷîḓè"/>
            <p:cNvSpPr/>
            <p:nvPr/>
          </p:nvSpPr>
          <p:spPr bwMode="auto">
            <a:xfrm>
              <a:off x="7448551" y="1465263"/>
              <a:ext cx="508000" cy="11113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iSḷïďè"/>
            <p:cNvSpPr/>
            <p:nvPr/>
          </p:nvSpPr>
          <p:spPr bwMode="auto">
            <a:xfrm>
              <a:off x="7448551" y="1546226"/>
              <a:ext cx="508000" cy="11113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îŝḷíḑe"/>
            <p:cNvSpPr/>
            <p:nvPr/>
          </p:nvSpPr>
          <p:spPr bwMode="auto">
            <a:xfrm>
              <a:off x="7448551" y="1627188"/>
              <a:ext cx="508000" cy="11113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îṣ1ïḋê"/>
            <p:cNvSpPr/>
            <p:nvPr/>
          </p:nvSpPr>
          <p:spPr bwMode="auto">
            <a:xfrm>
              <a:off x="7169149" y="-360362"/>
              <a:ext cx="2434057" cy="2182500"/>
            </a:xfrm>
            <a:custGeom>
              <a:avLst/>
              <a:gdLst>
                <a:gd name="T0" fmla="*/ 760 w 760"/>
                <a:gd name="T1" fmla="*/ 388 h 388"/>
                <a:gd name="T2" fmla="*/ 0 w 760"/>
                <a:gd name="T3" fmla="*/ 388 h 388"/>
                <a:gd name="T4" fmla="*/ 0 w 760"/>
                <a:gd name="T5" fmla="*/ 0 h 388"/>
                <a:gd name="T6" fmla="*/ 760 w 760"/>
                <a:gd name="T7" fmla="*/ 0 h 388"/>
                <a:gd name="T8" fmla="*/ 760 w 760"/>
                <a:gd name="T9" fmla="*/ 388 h 388"/>
                <a:gd name="T10" fmla="*/ 7 w 760"/>
                <a:gd name="T11" fmla="*/ 381 h 388"/>
                <a:gd name="T12" fmla="*/ 753 w 760"/>
                <a:gd name="T13" fmla="*/ 381 h 388"/>
                <a:gd name="T14" fmla="*/ 753 w 760"/>
                <a:gd name="T15" fmla="*/ 7 h 388"/>
                <a:gd name="T16" fmla="*/ 7 w 760"/>
                <a:gd name="T17" fmla="*/ 7 h 388"/>
                <a:gd name="T18" fmla="*/ 7 w 760"/>
                <a:gd name="T19" fmla="*/ 38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0" h="388">
                  <a:moveTo>
                    <a:pt x="760" y="388"/>
                  </a:moveTo>
                  <a:lnTo>
                    <a:pt x="0" y="388"/>
                  </a:lnTo>
                  <a:lnTo>
                    <a:pt x="0" y="0"/>
                  </a:lnTo>
                  <a:lnTo>
                    <a:pt x="760" y="0"/>
                  </a:lnTo>
                  <a:lnTo>
                    <a:pt x="760" y="388"/>
                  </a:lnTo>
                  <a:close/>
                  <a:moveTo>
                    <a:pt x="7" y="381"/>
                  </a:moveTo>
                  <a:lnTo>
                    <a:pt x="753" y="381"/>
                  </a:lnTo>
                  <a:lnTo>
                    <a:pt x="753" y="7"/>
                  </a:lnTo>
                  <a:lnTo>
                    <a:pt x="7" y="7"/>
                  </a:lnTo>
                  <a:lnTo>
                    <a:pt x="7" y="381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1647436" y="2910933"/>
            <a:ext cx="2229689" cy="17307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zh-CN" altLang="en-US" dirty="0"/>
              <a:t>将您的内容填写在这里，或者复制粘贴。</a:t>
            </a:r>
            <a:endParaRPr lang="en-US" altLang="zh-CN" dirty="0"/>
          </a:p>
          <a:p>
            <a:pPr lvl="0"/>
            <a:r>
              <a:rPr lang="en-US" altLang="zh-CN" dirty="0"/>
              <a:t>Please enter the content or copy and paste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8331800" y="447434"/>
            <a:ext cx="2229689" cy="17307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zh-CN" altLang="en-US" dirty="0"/>
              <a:t>将您的内容填写在这里，或者复制粘贴。</a:t>
            </a:r>
            <a:endParaRPr lang="en-US" altLang="zh-CN" dirty="0"/>
          </a:p>
          <a:p>
            <a:pPr lvl="0"/>
            <a:r>
              <a:rPr lang="en-US" altLang="zh-CN" dirty="0"/>
              <a:t>Please enter the content or copy and paste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767f14f-a8d5-4dfc-a57f-ab58d8ea85e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560354" y="2882742"/>
            <a:ext cx="5339744" cy="3975258"/>
            <a:chOff x="2795588" y="974725"/>
            <a:chExt cx="6597650" cy="4911726"/>
          </a:xfrm>
        </p:grpSpPr>
        <p:sp>
          <p:nvSpPr>
            <p:cNvPr id="3" name="íṡ1ïḋe"/>
            <p:cNvSpPr/>
            <p:nvPr/>
          </p:nvSpPr>
          <p:spPr bwMode="auto">
            <a:xfrm>
              <a:off x="2795588" y="5292725"/>
              <a:ext cx="6597650" cy="3175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" name="íśļîḓè"/>
            <p:cNvSpPr/>
            <p:nvPr/>
          </p:nvSpPr>
          <p:spPr bwMode="auto">
            <a:xfrm>
              <a:off x="3478213" y="5451475"/>
              <a:ext cx="762000" cy="3175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" name="iṧḷíḑê"/>
            <p:cNvSpPr/>
            <p:nvPr/>
          </p:nvSpPr>
          <p:spPr bwMode="auto">
            <a:xfrm>
              <a:off x="5556251" y="5378450"/>
              <a:ext cx="350838" cy="3175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íṩļîḋé"/>
            <p:cNvSpPr/>
            <p:nvPr/>
          </p:nvSpPr>
          <p:spPr bwMode="auto">
            <a:xfrm>
              <a:off x="6030913" y="5375275"/>
              <a:ext cx="676275" cy="3175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ṧļîḑè"/>
            <p:cNvSpPr/>
            <p:nvPr/>
          </p:nvSpPr>
          <p:spPr bwMode="auto">
            <a:xfrm>
              <a:off x="7832726" y="5414963"/>
              <a:ext cx="165100" cy="3175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ïṥľïde"/>
            <p:cNvSpPr/>
            <p:nvPr/>
          </p:nvSpPr>
          <p:spPr bwMode="auto">
            <a:xfrm>
              <a:off x="6605588" y="5414963"/>
              <a:ext cx="657225" cy="3175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îṣlîḋé"/>
            <p:cNvSpPr/>
            <p:nvPr/>
          </p:nvSpPr>
          <p:spPr bwMode="auto">
            <a:xfrm>
              <a:off x="4365626" y="5451475"/>
              <a:ext cx="131763" cy="3175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ïšļîďé"/>
            <p:cNvSpPr/>
            <p:nvPr/>
          </p:nvSpPr>
          <p:spPr bwMode="auto">
            <a:xfrm>
              <a:off x="8102601" y="5414963"/>
              <a:ext cx="571500" cy="3175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ïṧļiḍé"/>
            <p:cNvSpPr/>
            <p:nvPr/>
          </p:nvSpPr>
          <p:spPr bwMode="auto">
            <a:xfrm>
              <a:off x="3300413" y="974725"/>
              <a:ext cx="2698750" cy="3727450"/>
            </a:xfrm>
            <a:custGeom>
              <a:avLst/>
              <a:gdLst>
                <a:gd name="T0" fmla="*/ 795 w 818"/>
                <a:gd name="T1" fmla="*/ 1131 h 1131"/>
                <a:gd name="T2" fmla="*/ 23 w 818"/>
                <a:gd name="T3" fmla="*/ 1131 h 1131"/>
                <a:gd name="T4" fmla="*/ 0 w 818"/>
                <a:gd name="T5" fmla="*/ 1108 h 1131"/>
                <a:gd name="T6" fmla="*/ 0 w 818"/>
                <a:gd name="T7" fmla="*/ 23 h 1131"/>
                <a:gd name="T8" fmla="*/ 23 w 818"/>
                <a:gd name="T9" fmla="*/ 0 h 1131"/>
                <a:gd name="T10" fmla="*/ 795 w 818"/>
                <a:gd name="T11" fmla="*/ 0 h 1131"/>
                <a:gd name="T12" fmla="*/ 818 w 818"/>
                <a:gd name="T13" fmla="*/ 23 h 1131"/>
                <a:gd name="T14" fmla="*/ 818 w 818"/>
                <a:gd name="T15" fmla="*/ 1108 h 1131"/>
                <a:gd name="T16" fmla="*/ 795 w 818"/>
                <a:gd name="T17" fmla="*/ 1131 h 1131"/>
                <a:gd name="T18" fmla="*/ 23 w 818"/>
                <a:gd name="T19" fmla="*/ 1 h 1131"/>
                <a:gd name="T20" fmla="*/ 1 w 818"/>
                <a:gd name="T21" fmla="*/ 23 h 1131"/>
                <a:gd name="T22" fmla="*/ 1 w 818"/>
                <a:gd name="T23" fmla="*/ 1108 h 1131"/>
                <a:gd name="T24" fmla="*/ 23 w 818"/>
                <a:gd name="T25" fmla="*/ 1130 h 1131"/>
                <a:gd name="T26" fmla="*/ 795 w 818"/>
                <a:gd name="T27" fmla="*/ 1130 h 1131"/>
                <a:gd name="T28" fmla="*/ 817 w 818"/>
                <a:gd name="T29" fmla="*/ 1108 h 1131"/>
                <a:gd name="T30" fmla="*/ 817 w 818"/>
                <a:gd name="T31" fmla="*/ 23 h 1131"/>
                <a:gd name="T32" fmla="*/ 795 w 818"/>
                <a:gd name="T33" fmla="*/ 1 h 1131"/>
                <a:gd name="T34" fmla="*/ 23 w 818"/>
                <a:gd name="T35" fmla="*/ 1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8" h="1131">
                  <a:moveTo>
                    <a:pt x="795" y="1131"/>
                  </a:moveTo>
                  <a:cubicBezTo>
                    <a:pt x="23" y="1131"/>
                    <a:pt x="23" y="1131"/>
                    <a:pt x="23" y="1131"/>
                  </a:cubicBezTo>
                  <a:cubicBezTo>
                    <a:pt x="10" y="1131"/>
                    <a:pt x="0" y="1121"/>
                    <a:pt x="0" y="110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795" y="0"/>
                    <a:pt x="795" y="0"/>
                    <a:pt x="795" y="0"/>
                  </a:cubicBezTo>
                  <a:cubicBezTo>
                    <a:pt x="808" y="0"/>
                    <a:pt x="818" y="10"/>
                    <a:pt x="818" y="23"/>
                  </a:cubicBezTo>
                  <a:cubicBezTo>
                    <a:pt x="818" y="1108"/>
                    <a:pt x="818" y="1108"/>
                    <a:pt x="818" y="1108"/>
                  </a:cubicBezTo>
                  <a:cubicBezTo>
                    <a:pt x="818" y="1121"/>
                    <a:pt x="808" y="1131"/>
                    <a:pt x="795" y="1131"/>
                  </a:cubicBezTo>
                  <a:close/>
                  <a:moveTo>
                    <a:pt x="23" y="1"/>
                  </a:moveTo>
                  <a:cubicBezTo>
                    <a:pt x="11" y="1"/>
                    <a:pt x="1" y="11"/>
                    <a:pt x="1" y="23"/>
                  </a:cubicBezTo>
                  <a:cubicBezTo>
                    <a:pt x="1" y="1108"/>
                    <a:pt x="1" y="1108"/>
                    <a:pt x="1" y="1108"/>
                  </a:cubicBezTo>
                  <a:cubicBezTo>
                    <a:pt x="1" y="1120"/>
                    <a:pt x="11" y="1130"/>
                    <a:pt x="23" y="1130"/>
                  </a:cubicBezTo>
                  <a:cubicBezTo>
                    <a:pt x="795" y="1130"/>
                    <a:pt x="795" y="1130"/>
                    <a:pt x="795" y="1130"/>
                  </a:cubicBezTo>
                  <a:cubicBezTo>
                    <a:pt x="807" y="1130"/>
                    <a:pt x="817" y="1120"/>
                    <a:pt x="817" y="1108"/>
                  </a:cubicBezTo>
                  <a:cubicBezTo>
                    <a:pt x="817" y="23"/>
                    <a:pt x="817" y="23"/>
                    <a:pt x="817" y="23"/>
                  </a:cubicBezTo>
                  <a:cubicBezTo>
                    <a:pt x="817" y="11"/>
                    <a:pt x="807" y="1"/>
                    <a:pt x="795" y="1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ṧlíḑè"/>
            <p:cNvSpPr/>
            <p:nvPr/>
          </p:nvSpPr>
          <p:spPr bwMode="auto">
            <a:xfrm>
              <a:off x="6153151" y="974725"/>
              <a:ext cx="2698750" cy="3727450"/>
            </a:xfrm>
            <a:custGeom>
              <a:avLst/>
              <a:gdLst>
                <a:gd name="T0" fmla="*/ 795 w 818"/>
                <a:gd name="T1" fmla="*/ 1131 h 1131"/>
                <a:gd name="T2" fmla="*/ 23 w 818"/>
                <a:gd name="T3" fmla="*/ 1131 h 1131"/>
                <a:gd name="T4" fmla="*/ 0 w 818"/>
                <a:gd name="T5" fmla="*/ 1108 h 1131"/>
                <a:gd name="T6" fmla="*/ 0 w 818"/>
                <a:gd name="T7" fmla="*/ 23 h 1131"/>
                <a:gd name="T8" fmla="*/ 23 w 818"/>
                <a:gd name="T9" fmla="*/ 0 h 1131"/>
                <a:gd name="T10" fmla="*/ 795 w 818"/>
                <a:gd name="T11" fmla="*/ 0 h 1131"/>
                <a:gd name="T12" fmla="*/ 818 w 818"/>
                <a:gd name="T13" fmla="*/ 23 h 1131"/>
                <a:gd name="T14" fmla="*/ 818 w 818"/>
                <a:gd name="T15" fmla="*/ 1108 h 1131"/>
                <a:gd name="T16" fmla="*/ 795 w 818"/>
                <a:gd name="T17" fmla="*/ 1131 h 1131"/>
                <a:gd name="T18" fmla="*/ 23 w 818"/>
                <a:gd name="T19" fmla="*/ 1 h 1131"/>
                <a:gd name="T20" fmla="*/ 1 w 818"/>
                <a:gd name="T21" fmla="*/ 23 h 1131"/>
                <a:gd name="T22" fmla="*/ 1 w 818"/>
                <a:gd name="T23" fmla="*/ 1108 h 1131"/>
                <a:gd name="T24" fmla="*/ 23 w 818"/>
                <a:gd name="T25" fmla="*/ 1130 h 1131"/>
                <a:gd name="T26" fmla="*/ 795 w 818"/>
                <a:gd name="T27" fmla="*/ 1130 h 1131"/>
                <a:gd name="T28" fmla="*/ 817 w 818"/>
                <a:gd name="T29" fmla="*/ 1108 h 1131"/>
                <a:gd name="T30" fmla="*/ 817 w 818"/>
                <a:gd name="T31" fmla="*/ 23 h 1131"/>
                <a:gd name="T32" fmla="*/ 795 w 818"/>
                <a:gd name="T33" fmla="*/ 1 h 1131"/>
                <a:gd name="T34" fmla="*/ 23 w 818"/>
                <a:gd name="T35" fmla="*/ 1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8" h="1131">
                  <a:moveTo>
                    <a:pt x="795" y="1131"/>
                  </a:moveTo>
                  <a:cubicBezTo>
                    <a:pt x="23" y="1131"/>
                    <a:pt x="23" y="1131"/>
                    <a:pt x="23" y="1131"/>
                  </a:cubicBezTo>
                  <a:cubicBezTo>
                    <a:pt x="10" y="1131"/>
                    <a:pt x="0" y="1121"/>
                    <a:pt x="0" y="110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795" y="0"/>
                    <a:pt x="795" y="0"/>
                    <a:pt x="795" y="0"/>
                  </a:cubicBezTo>
                  <a:cubicBezTo>
                    <a:pt x="808" y="0"/>
                    <a:pt x="818" y="10"/>
                    <a:pt x="818" y="23"/>
                  </a:cubicBezTo>
                  <a:cubicBezTo>
                    <a:pt x="818" y="1108"/>
                    <a:pt x="818" y="1108"/>
                    <a:pt x="818" y="1108"/>
                  </a:cubicBezTo>
                  <a:cubicBezTo>
                    <a:pt x="818" y="1121"/>
                    <a:pt x="808" y="1131"/>
                    <a:pt x="795" y="1131"/>
                  </a:cubicBezTo>
                  <a:close/>
                  <a:moveTo>
                    <a:pt x="23" y="1"/>
                  </a:moveTo>
                  <a:cubicBezTo>
                    <a:pt x="11" y="1"/>
                    <a:pt x="1" y="11"/>
                    <a:pt x="1" y="23"/>
                  </a:cubicBezTo>
                  <a:cubicBezTo>
                    <a:pt x="1" y="1108"/>
                    <a:pt x="1" y="1108"/>
                    <a:pt x="1" y="1108"/>
                  </a:cubicBezTo>
                  <a:cubicBezTo>
                    <a:pt x="1" y="1120"/>
                    <a:pt x="11" y="1130"/>
                    <a:pt x="23" y="1130"/>
                  </a:cubicBezTo>
                  <a:cubicBezTo>
                    <a:pt x="795" y="1130"/>
                    <a:pt x="795" y="1130"/>
                    <a:pt x="795" y="1130"/>
                  </a:cubicBezTo>
                  <a:cubicBezTo>
                    <a:pt x="807" y="1130"/>
                    <a:pt x="817" y="1120"/>
                    <a:pt x="817" y="1108"/>
                  </a:cubicBezTo>
                  <a:cubicBezTo>
                    <a:pt x="817" y="23"/>
                    <a:pt x="817" y="23"/>
                    <a:pt x="817" y="23"/>
                  </a:cubicBezTo>
                  <a:cubicBezTo>
                    <a:pt x="817" y="11"/>
                    <a:pt x="807" y="1"/>
                    <a:pt x="795" y="1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îṣļiḓè"/>
            <p:cNvSpPr/>
            <p:nvPr/>
          </p:nvSpPr>
          <p:spPr bwMode="auto">
            <a:xfrm>
              <a:off x="3749676" y="1841500"/>
              <a:ext cx="1539875" cy="306388"/>
            </a:xfrm>
            <a:custGeom>
              <a:avLst/>
              <a:gdLst>
                <a:gd name="T0" fmla="*/ 17 w 467"/>
                <a:gd name="T1" fmla="*/ 64 h 93"/>
                <a:gd name="T2" fmla="*/ 56 w 467"/>
                <a:gd name="T3" fmla="*/ 0 h 93"/>
                <a:gd name="T4" fmla="*/ 149 w 467"/>
                <a:gd name="T5" fmla="*/ 27 h 93"/>
                <a:gd name="T6" fmla="*/ 179 w 467"/>
                <a:gd name="T7" fmla="*/ 12 h 93"/>
                <a:gd name="T8" fmla="*/ 280 w 467"/>
                <a:gd name="T9" fmla="*/ 56 h 93"/>
                <a:gd name="T10" fmla="*/ 312 w 467"/>
                <a:gd name="T11" fmla="*/ 46 h 93"/>
                <a:gd name="T12" fmla="*/ 403 w 467"/>
                <a:gd name="T13" fmla="*/ 72 h 93"/>
                <a:gd name="T14" fmla="*/ 416 w 467"/>
                <a:gd name="T15" fmla="*/ 67 h 93"/>
                <a:gd name="T16" fmla="*/ 465 w 467"/>
                <a:gd name="T17" fmla="*/ 91 h 93"/>
                <a:gd name="T18" fmla="*/ 467 w 467"/>
                <a:gd name="T19" fmla="*/ 93 h 93"/>
                <a:gd name="T20" fmla="*/ 433 w 467"/>
                <a:gd name="T21" fmla="*/ 93 h 93"/>
                <a:gd name="T22" fmla="*/ 407 w 467"/>
                <a:gd name="T23" fmla="*/ 93 h 93"/>
                <a:gd name="T24" fmla="*/ 315 w 467"/>
                <a:gd name="T25" fmla="*/ 93 h 93"/>
                <a:gd name="T26" fmla="*/ 269 w 467"/>
                <a:gd name="T27" fmla="*/ 93 h 93"/>
                <a:gd name="T28" fmla="*/ 234 w 467"/>
                <a:gd name="T29" fmla="*/ 93 h 93"/>
                <a:gd name="T30" fmla="*/ 180 w 467"/>
                <a:gd name="T31" fmla="*/ 93 h 93"/>
                <a:gd name="T32" fmla="*/ 170 w 467"/>
                <a:gd name="T33" fmla="*/ 93 h 93"/>
                <a:gd name="T34" fmla="*/ 35 w 467"/>
                <a:gd name="T35" fmla="*/ 93 h 93"/>
                <a:gd name="T36" fmla="*/ 9 w 467"/>
                <a:gd name="T37" fmla="*/ 93 h 93"/>
                <a:gd name="T38" fmla="*/ 17 w 467"/>
                <a:gd name="T39" fmla="*/ 6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7" h="93">
                  <a:moveTo>
                    <a:pt x="17" y="64"/>
                  </a:moveTo>
                  <a:cubicBezTo>
                    <a:pt x="0" y="27"/>
                    <a:pt x="14" y="0"/>
                    <a:pt x="56" y="0"/>
                  </a:cubicBezTo>
                  <a:cubicBezTo>
                    <a:pt x="83" y="0"/>
                    <a:pt x="116" y="10"/>
                    <a:pt x="149" y="27"/>
                  </a:cubicBezTo>
                  <a:cubicBezTo>
                    <a:pt x="152" y="18"/>
                    <a:pt x="163" y="12"/>
                    <a:pt x="179" y="12"/>
                  </a:cubicBezTo>
                  <a:cubicBezTo>
                    <a:pt x="208" y="12"/>
                    <a:pt x="248" y="30"/>
                    <a:pt x="280" y="56"/>
                  </a:cubicBezTo>
                  <a:cubicBezTo>
                    <a:pt x="287" y="50"/>
                    <a:pt x="298" y="46"/>
                    <a:pt x="312" y="46"/>
                  </a:cubicBezTo>
                  <a:cubicBezTo>
                    <a:pt x="340" y="45"/>
                    <a:pt x="374" y="55"/>
                    <a:pt x="403" y="72"/>
                  </a:cubicBezTo>
                  <a:cubicBezTo>
                    <a:pt x="406" y="69"/>
                    <a:pt x="410" y="67"/>
                    <a:pt x="416" y="67"/>
                  </a:cubicBezTo>
                  <a:cubicBezTo>
                    <a:pt x="432" y="67"/>
                    <a:pt x="454" y="77"/>
                    <a:pt x="465" y="91"/>
                  </a:cubicBezTo>
                  <a:cubicBezTo>
                    <a:pt x="465" y="92"/>
                    <a:pt x="466" y="92"/>
                    <a:pt x="467" y="93"/>
                  </a:cubicBezTo>
                  <a:cubicBezTo>
                    <a:pt x="433" y="93"/>
                    <a:pt x="433" y="93"/>
                    <a:pt x="433" y="93"/>
                  </a:cubicBezTo>
                  <a:cubicBezTo>
                    <a:pt x="407" y="93"/>
                    <a:pt x="407" y="93"/>
                    <a:pt x="407" y="93"/>
                  </a:cubicBezTo>
                  <a:cubicBezTo>
                    <a:pt x="315" y="93"/>
                    <a:pt x="315" y="93"/>
                    <a:pt x="315" y="93"/>
                  </a:cubicBezTo>
                  <a:cubicBezTo>
                    <a:pt x="269" y="93"/>
                    <a:pt x="269" y="93"/>
                    <a:pt x="269" y="93"/>
                  </a:cubicBezTo>
                  <a:cubicBezTo>
                    <a:pt x="234" y="93"/>
                    <a:pt x="234" y="93"/>
                    <a:pt x="234" y="93"/>
                  </a:cubicBezTo>
                  <a:cubicBezTo>
                    <a:pt x="180" y="93"/>
                    <a:pt x="180" y="93"/>
                    <a:pt x="180" y="93"/>
                  </a:cubicBezTo>
                  <a:cubicBezTo>
                    <a:pt x="170" y="93"/>
                    <a:pt x="170" y="93"/>
                    <a:pt x="170" y="93"/>
                  </a:cubicBezTo>
                  <a:cubicBezTo>
                    <a:pt x="35" y="93"/>
                    <a:pt x="35" y="93"/>
                    <a:pt x="35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81"/>
                    <a:pt x="10" y="71"/>
                    <a:pt x="17" y="64"/>
                  </a:cubicBez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$ļíďê"/>
            <p:cNvSpPr/>
            <p:nvPr/>
          </p:nvSpPr>
          <p:spPr bwMode="auto">
            <a:xfrm>
              <a:off x="5405438" y="1271588"/>
              <a:ext cx="1717675" cy="333375"/>
            </a:xfrm>
            <a:custGeom>
              <a:avLst/>
              <a:gdLst>
                <a:gd name="T0" fmla="*/ 34 w 521"/>
                <a:gd name="T1" fmla="*/ 58 h 101"/>
                <a:gd name="T2" fmla="*/ 39 w 521"/>
                <a:gd name="T3" fmla="*/ 58 h 101"/>
                <a:gd name="T4" fmla="*/ 61 w 521"/>
                <a:gd name="T5" fmla="*/ 34 h 101"/>
                <a:gd name="T6" fmla="*/ 102 w 521"/>
                <a:gd name="T7" fmla="*/ 47 h 101"/>
                <a:gd name="T8" fmla="*/ 142 w 521"/>
                <a:gd name="T9" fmla="*/ 0 h 101"/>
                <a:gd name="T10" fmla="*/ 228 w 521"/>
                <a:gd name="T11" fmla="*/ 32 h 101"/>
                <a:gd name="T12" fmla="*/ 255 w 521"/>
                <a:gd name="T13" fmla="*/ 14 h 101"/>
                <a:gd name="T14" fmla="*/ 350 w 521"/>
                <a:gd name="T15" fmla="*/ 64 h 101"/>
                <a:gd name="T16" fmla="*/ 351 w 521"/>
                <a:gd name="T17" fmla="*/ 64 h 101"/>
                <a:gd name="T18" fmla="*/ 380 w 521"/>
                <a:gd name="T19" fmla="*/ 52 h 101"/>
                <a:gd name="T20" fmla="*/ 465 w 521"/>
                <a:gd name="T21" fmla="*/ 83 h 101"/>
                <a:gd name="T22" fmla="*/ 477 w 521"/>
                <a:gd name="T23" fmla="*/ 77 h 101"/>
                <a:gd name="T24" fmla="*/ 521 w 521"/>
                <a:gd name="T25" fmla="*/ 101 h 101"/>
                <a:gd name="T26" fmla="*/ 488 w 521"/>
                <a:gd name="T27" fmla="*/ 101 h 101"/>
                <a:gd name="T28" fmla="*/ 466 w 521"/>
                <a:gd name="T29" fmla="*/ 101 h 101"/>
                <a:gd name="T30" fmla="*/ 382 w 521"/>
                <a:gd name="T31" fmla="*/ 101 h 101"/>
                <a:gd name="T32" fmla="*/ 342 w 521"/>
                <a:gd name="T33" fmla="*/ 101 h 101"/>
                <a:gd name="T34" fmla="*/ 307 w 521"/>
                <a:gd name="T35" fmla="*/ 101 h 101"/>
                <a:gd name="T36" fmla="*/ 257 w 521"/>
                <a:gd name="T37" fmla="*/ 101 h 101"/>
                <a:gd name="T38" fmla="*/ 162 w 521"/>
                <a:gd name="T39" fmla="*/ 101 h 101"/>
                <a:gd name="T40" fmla="*/ 125 w 521"/>
                <a:gd name="T41" fmla="*/ 101 h 101"/>
                <a:gd name="T42" fmla="*/ 112 w 521"/>
                <a:gd name="T43" fmla="*/ 101 h 101"/>
                <a:gd name="T44" fmla="*/ 59 w 521"/>
                <a:gd name="T45" fmla="*/ 101 h 101"/>
                <a:gd name="T46" fmla="*/ 12 w 521"/>
                <a:gd name="T47" fmla="*/ 101 h 101"/>
                <a:gd name="T48" fmla="*/ 34 w 521"/>
                <a:gd name="T49" fmla="*/ 5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1" h="101">
                  <a:moveTo>
                    <a:pt x="34" y="58"/>
                  </a:moveTo>
                  <a:cubicBezTo>
                    <a:pt x="36" y="58"/>
                    <a:pt x="37" y="58"/>
                    <a:pt x="39" y="58"/>
                  </a:cubicBezTo>
                  <a:cubicBezTo>
                    <a:pt x="37" y="43"/>
                    <a:pt x="45" y="34"/>
                    <a:pt x="61" y="34"/>
                  </a:cubicBezTo>
                  <a:cubicBezTo>
                    <a:pt x="73" y="34"/>
                    <a:pt x="87" y="39"/>
                    <a:pt x="102" y="47"/>
                  </a:cubicBezTo>
                  <a:cubicBezTo>
                    <a:pt x="98" y="18"/>
                    <a:pt x="111" y="0"/>
                    <a:pt x="142" y="0"/>
                  </a:cubicBezTo>
                  <a:cubicBezTo>
                    <a:pt x="166" y="0"/>
                    <a:pt x="197" y="12"/>
                    <a:pt x="228" y="32"/>
                  </a:cubicBezTo>
                  <a:cubicBezTo>
                    <a:pt x="231" y="20"/>
                    <a:pt x="240" y="14"/>
                    <a:pt x="255" y="14"/>
                  </a:cubicBezTo>
                  <a:cubicBezTo>
                    <a:pt x="282" y="14"/>
                    <a:pt x="320" y="34"/>
                    <a:pt x="350" y="64"/>
                  </a:cubicBezTo>
                  <a:cubicBezTo>
                    <a:pt x="350" y="64"/>
                    <a:pt x="350" y="64"/>
                    <a:pt x="351" y="64"/>
                  </a:cubicBezTo>
                  <a:cubicBezTo>
                    <a:pt x="357" y="57"/>
                    <a:pt x="367" y="53"/>
                    <a:pt x="380" y="52"/>
                  </a:cubicBezTo>
                  <a:cubicBezTo>
                    <a:pt x="405" y="51"/>
                    <a:pt x="437" y="63"/>
                    <a:pt x="465" y="83"/>
                  </a:cubicBezTo>
                  <a:cubicBezTo>
                    <a:pt x="467" y="79"/>
                    <a:pt x="471" y="77"/>
                    <a:pt x="477" y="77"/>
                  </a:cubicBezTo>
                  <a:cubicBezTo>
                    <a:pt x="491" y="76"/>
                    <a:pt x="510" y="87"/>
                    <a:pt x="521" y="101"/>
                  </a:cubicBezTo>
                  <a:cubicBezTo>
                    <a:pt x="488" y="101"/>
                    <a:pt x="488" y="101"/>
                    <a:pt x="488" y="101"/>
                  </a:cubicBezTo>
                  <a:cubicBezTo>
                    <a:pt x="466" y="101"/>
                    <a:pt x="466" y="101"/>
                    <a:pt x="466" y="101"/>
                  </a:cubicBezTo>
                  <a:cubicBezTo>
                    <a:pt x="382" y="101"/>
                    <a:pt x="382" y="101"/>
                    <a:pt x="382" y="101"/>
                  </a:cubicBezTo>
                  <a:cubicBezTo>
                    <a:pt x="342" y="101"/>
                    <a:pt x="342" y="101"/>
                    <a:pt x="342" y="101"/>
                  </a:cubicBezTo>
                  <a:cubicBezTo>
                    <a:pt x="307" y="101"/>
                    <a:pt x="307" y="101"/>
                    <a:pt x="307" y="101"/>
                  </a:cubicBezTo>
                  <a:cubicBezTo>
                    <a:pt x="257" y="101"/>
                    <a:pt x="257" y="101"/>
                    <a:pt x="257" y="101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5" y="101"/>
                    <a:pt x="125" y="101"/>
                    <a:pt x="125" y="101"/>
                  </a:cubicBezTo>
                  <a:cubicBezTo>
                    <a:pt x="112" y="101"/>
                    <a:pt x="112" y="101"/>
                    <a:pt x="112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0" y="80"/>
                    <a:pt x="9" y="61"/>
                    <a:pt x="34" y="58"/>
                  </a:cubicBez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ṧ1ïḑè"/>
            <p:cNvSpPr/>
            <p:nvPr/>
          </p:nvSpPr>
          <p:spPr bwMode="auto">
            <a:xfrm>
              <a:off x="7691438" y="1119188"/>
              <a:ext cx="1028700" cy="198438"/>
            </a:xfrm>
            <a:custGeom>
              <a:avLst/>
              <a:gdLst>
                <a:gd name="T0" fmla="*/ 24 w 312"/>
                <a:gd name="T1" fmla="*/ 42 h 60"/>
                <a:gd name="T2" fmla="*/ 49 w 312"/>
                <a:gd name="T3" fmla="*/ 0 h 60"/>
                <a:gd name="T4" fmla="*/ 108 w 312"/>
                <a:gd name="T5" fmla="*/ 18 h 60"/>
                <a:gd name="T6" fmla="*/ 128 w 312"/>
                <a:gd name="T7" fmla="*/ 8 h 60"/>
                <a:gd name="T8" fmla="*/ 192 w 312"/>
                <a:gd name="T9" fmla="*/ 36 h 60"/>
                <a:gd name="T10" fmla="*/ 213 w 312"/>
                <a:gd name="T11" fmla="*/ 30 h 60"/>
                <a:gd name="T12" fmla="*/ 272 w 312"/>
                <a:gd name="T13" fmla="*/ 47 h 60"/>
                <a:gd name="T14" fmla="*/ 280 w 312"/>
                <a:gd name="T15" fmla="*/ 43 h 60"/>
                <a:gd name="T16" fmla="*/ 311 w 312"/>
                <a:gd name="T17" fmla="*/ 59 h 60"/>
                <a:gd name="T18" fmla="*/ 312 w 312"/>
                <a:gd name="T19" fmla="*/ 60 h 60"/>
                <a:gd name="T20" fmla="*/ 291 w 312"/>
                <a:gd name="T21" fmla="*/ 60 h 60"/>
                <a:gd name="T22" fmla="*/ 274 w 312"/>
                <a:gd name="T23" fmla="*/ 60 h 60"/>
                <a:gd name="T24" fmla="*/ 215 w 312"/>
                <a:gd name="T25" fmla="*/ 60 h 60"/>
                <a:gd name="T26" fmla="*/ 186 w 312"/>
                <a:gd name="T27" fmla="*/ 60 h 60"/>
                <a:gd name="T28" fmla="*/ 163 w 312"/>
                <a:gd name="T29" fmla="*/ 60 h 60"/>
                <a:gd name="T30" fmla="*/ 128 w 312"/>
                <a:gd name="T31" fmla="*/ 60 h 60"/>
                <a:gd name="T32" fmla="*/ 122 w 312"/>
                <a:gd name="T33" fmla="*/ 60 h 60"/>
                <a:gd name="T34" fmla="*/ 36 w 312"/>
                <a:gd name="T35" fmla="*/ 60 h 60"/>
                <a:gd name="T36" fmla="*/ 10 w 312"/>
                <a:gd name="T37" fmla="*/ 60 h 60"/>
                <a:gd name="T38" fmla="*/ 24 w 312"/>
                <a:gd name="T39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2" h="60">
                  <a:moveTo>
                    <a:pt x="24" y="42"/>
                  </a:moveTo>
                  <a:cubicBezTo>
                    <a:pt x="13" y="17"/>
                    <a:pt x="22" y="0"/>
                    <a:pt x="49" y="0"/>
                  </a:cubicBezTo>
                  <a:cubicBezTo>
                    <a:pt x="66" y="0"/>
                    <a:pt x="87" y="7"/>
                    <a:pt x="108" y="18"/>
                  </a:cubicBezTo>
                  <a:cubicBezTo>
                    <a:pt x="110" y="12"/>
                    <a:pt x="117" y="8"/>
                    <a:pt x="128" y="8"/>
                  </a:cubicBezTo>
                  <a:cubicBezTo>
                    <a:pt x="146" y="8"/>
                    <a:pt x="172" y="20"/>
                    <a:pt x="192" y="36"/>
                  </a:cubicBezTo>
                  <a:cubicBezTo>
                    <a:pt x="197" y="32"/>
                    <a:pt x="204" y="30"/>
                    <a:pt x="213" y="30"/>
                  </a:cubicBezTo>
                  <a:cubicBezTo>
                    <a:pt x="231" y="29"/>
                    <a:pt x="253" y="36"/>
                    <a:pt x="272" y="47"/>
                  </a:cubicBezTo>
                  <a:cubicBezTo>
                    <a:pt x="273" y="45"/>
                    <a:pt x="276" y="44"/>
                    <a:pt x="280" y="43"/>
                  </a:cubicBezTo>
                  <a:cubicBezTo>
                    <a:pt x="290" y="43"/>
                    <a:pt x="304" y="50"/>
                    <a:pt x="311" y="59"/>
                  </a:cubicBezTo>
                  <a:cubicBezTo>
                    <a:pt x="311" y="59"/>
                    <a:pt x="312" y="60"/>
                    <a:pt x="312" y="60"/>
                  </a:cubicBezTo>
                  <a:cubicBezTo>
                    <a:pt x="291" y="60"/>
                    <a:pt x="291" y="60"/>
                    <a:pt x="291" y="60"/>
                  </a:cubicBezTo>
                  <a:cubicBezTo>
                    <a:pt x="274" y="60"/>
                    <a:pt x="274" y="60"/>
                    <a:pt x="274" y="60"/>
                  </a:cubicBezTo>
                  <a:cubicBezTo>
                    <a:pt x="215" y="60"/>
                    <a:pt x="215" y="60"/>
                    <a:pt x="215" y="60"/>
                  </a:cubicBezTo>
                  <a:cubicBezTo>
                    <a:pt x="186" y="60"/>
                    <a:pt x="186" y="60"/>
                    <a:pt x="186" y="60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0" y="52"/>
                    <a:pt x="11" y="42"/>
                    <a:pt x="24" y="42"/>
                  </a:cubicBez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iŝḻiḓê"/>
            <p:cNvSpPr/>
            <p:nvPr/>
          </p:nvSpPr>
          <p:spPr bwMode="auto">
            <a:xfrm>
              <a:off x="3973513" y="3856038"/>
              <a:ext cx="447675" cy="1436688"/>
            </a:xfrm>
            <a:prstGeom prst="rect">
              <a:avLst/>
            </a:pr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îš1ïdè"/>
            <p:cNvSpPr/>
            <p:nvPr/>
          </p:nvSpPr>
          <p:spPr bwMode="auto">
            <a:xfrm>
              <a:off x="4273551" y="3357563"/>
              <a:ext cx="738188" cy="1935163"/>
            </a:xfrm>
            <a:prstGeom prst="rect">
              <a:avLst/>
            </a:pr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is1ïďé"/>
            <p:cNvSpPr/>
            <p:nvPr/>
          </p:nvSpPr>
          <p:spPr bwMode="auto">
            <a:xfrm>
              <a:off x="5011738" y="3357563"/>
              <a:ext cx="382588" cy="1935163"/>
            </a:xfrm>
            <a:prstGeom prst="rect">
              <a:avLst/>
            </a:pr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iṧliḓé"/>
            <p:cNvSpPr/>
            <p:nvPr/>
          </p:nvSpPr>
          <p:spPr bwMode="auto">
            <a:xfrm>
              <a:off x="4371976" y="3163888"/>
              <a:ext cx="639763" cy="193675"/>
            </a:xfrm>
            <a:prstGeom prst="rect">
              <a:avLst/>
            </a:pr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ïṡḻîḋé"/>
            <p:cNvSpPr/>
            <p:nvPr/>
          </p:nvSpPr>
          <p:spPr bwMode="auto">
            <a:xfrm>
              <a:off x="4371976" y="3311525"/>
              <a:ext cx="639763" cy="46038"/>
            </a:xfrm>
            <a:prstGeom prst="rect">
              <a:avLst/>
            </a:pr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şlïḍê"/>
            <p:cNvSpPr/>
            <p:nvPr/>
          </p:nvSpPr>
          <p:spPr bwMode="auto">
            <a:xfrm>
              <a:off x="5011738" y="3163888"/>
              <a:ext cx="284163" cy="193675"/>
            </a:xfrm>
            <a:prstGeom prst="rect">
              <a:avLst/>
            </a:pr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íṥḷïḑê"/>
            <p:cNvSpPr/>
            <p:nvPr/>
          </p:nvSpPr>
          <p:spPr bwMode="auto">
            <a:xfrm>
              <a:off x="4471988" y="2971800"/>
              <a:ext cx="539750" cy="192088"/>
            </a:xfrm>
            <a:prstGeom prst="rect">
              <a:avLst/>
            </a:pr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išlíḍê"/>
            <p:cNvSpPr/>
            <p:nvPr/>
          </p:nvSpPr>
          <p:spPr bwMode="auto">
            <a:xfrm>
              <a:off x="4471988" y="3121025"/>
              <a:ext cx="539750" cy="42863"/>
            </a:xfrm>
            <a:prstGeom prst="rect">
              <a:avLst/>
            </a:pr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ïšḷíḓê"/>
            <p:cNvSpPr/>
            <p:nvPr/>
          </p:nvSpPr>
          <p:spPr bwMode="auto">
            <a:xfrm>
              <a:off x="5011738" y="2971800"/>
              <a:ext cx="185738" cy="192088"/>
            </a:xfrm>
            <a:prstGeom prst="rect">
              <a:avLst/>
            </a:pr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iš1ídè"/>
            <p:cNvSpPr/>
            <p:nvPr/>
          </p:nvSpPr>
          <p:spPr bwMode="auto">
            <a:xfrm>
              <a:off x="4818063" y="2701925"/>
              <a:ext cx="33338" cy="269875"/>
            </a:xfrm>
            <a:prstGeom prst="rect">
              <a:avLst/>
            </a:pr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ïşļíḑe"/>
            <p:cNvSpPr/>
            <p:nvPr/>
          </p:nvSpPr>
          <p:spPr bwMode="auto">
            <a:xfrm>
              <a:off x="5273676" y="3694113"/>
              <a:ext cx="536575" cy="1598613"/>
            </a:xfrm>
            <a:prstGeom prst="rect">
              <a:avLst/>
            </a:pr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isḷiḋè"/>
            <p:cNvSpPr/>
            <p:nvPr/>
          </p:nvSpPr>
          <p:spPr bwMode="auto">
            <a:xfrm>
              <a:off x="5810251" y="3694113"/>
              <a:ext cx="277813" cy="1598613"/>
            </a:xfrm>
            <a:prstGeom prst="rect">
              <a:avLst/>
            </a:pr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ï$lídê"/>
            <p:cNvSpPr/>
            <p:nvPr/>
          </p:nvSpPr>
          <p:spPr bwMode="auto">
            <a:xfrm>
              <a:off x="5949951" y="4149725"/>
              <a:ext cx="407988" cy="1143000"/>
            </a:xfrm>
            <a:custGeom>
              <a:avLst/>
              <a:gdLst>
                <a:gd name="T0" fmla="*/ 0 w 257"/>
                <a:gd name="T1" fmla="*/ 0 h 720"/>
                <a:gd name="T2" fmla="*/ 257 w 257"/>
                <a:gd name="T3" fmla="*/ 220 h 720"/>
                <a:gd name="T4" fmla="*/ 257 w 257"/>
                <a:gd name="T5" fmla="*/ 720 h 720"/>
                <a:gd name="T6" fmla="*/ 0 w 257"/>
                <a:gd name="T7" fmla="*/ 720 h 720"/>
                <a:gd name="T8" fmla="*/ 0 w 257"/>
                <a:gd name="T9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720">
                  <a:moveTo>
                    <a:pt x="0" y="0"/>
                  </a:moveTo>
                  <a:lnTo>
                    <a:pt x="257" y="220"/>
                  </a:lnTo>
                  <a:lnTo>
                    <a:pt x="257" y="720"/>
                  </a:lnTo>
                  <a:lnTo>
                    <a:pt x="0" y="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ŝḻiďè"/>
            <p:cNvSpPr/>
            <p:nvPr/>
          </p:nvSpPr>
          <p:spPr bwMode="auto">
            <a:xfrm>
              <a:off x="6357938" y="4498975"/>
              <a:ext cx="211138" cy="793750"/>
            </a:xfrm>
            <a:prstGeom prst="rect">
              <a:avLst/>
            </a:pr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ïšlíḓè"/>
            <p:cNvSpPr/>
            <p:nvPr/>
          </p:nvSpPr>
          <p:spPr bwMode="auto">
            <a:xfrm>
              <a:off x="5949951" y="4149725"/>
              <a:ext cx="619125" cy="349250"/>
            </a:xfrm>
            <a:custGeom>
              <a:avLst/>
              <a:gdLst>
                <a:gd name="T0" fmla="*/ 390 w 390"/>
                <a:gd name="T1" fmla="*/ 220 h 220"/>
                <a:gd name="T2" fmla="*/ 257 w 390"/>
                <a:gd name="T3" fmla="*/ 220 h 220"/>
                <a:gd name="T4" fmla="*/ 0 w 390"/>
                <a:gd name="T5" fmla="*/ 0 h 220"/>
                <a:gd name="T6" fmla="*/ 133 w 390"/>
                <a:gd name="T7" fmla="*/ 0 h 220"/>
                <a:gd name="T8" fmla="*/ 390 w 390"/>
                <a:gd name="T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220">
                  <a:moveTo>
                    <a:pt x="390" y="220"/>
                  </a:moveTo>
                  <a:lnTo>
                    <a:pt x="257" y="220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390" y="220"/>
                  </a:ln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ï$ľíďé"/>
            <p:cNvSpPr/>
            <p:nvPr/>
          </p:nvSpPr>
          <p:spPr bwMode="auto">
            <a:xfrm>
              <a:off x="8482013" y="5148263"/>
              <a:ext cx="115888" cy="144463"/>
            </a:xfrm>
            <a:custGeom>
              <a:avLst/>
              <a:gdLst>
                <a:gd name="T0" fmla="*/ 0 w 35"/>
                <a:gd name="T1" fmla="*/ 44 h 44"/>
                <a:gd name="T2" fmla="*/ 35 w 35"/>
                <a:gd name="T3" fmla="*/ 0 h 44"/>
                <a:gd name="T4" fmla="*/ 24 w 35"/>
                <a:gd name="T5" fmla="*/ 44 h 44"/>
                <a:gd name="T6" fmla="*/ 0 w 35"/>
                <a:gd name="T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4">
                  <a:moveTo>
                    <a:pt x="0" y="44"/>
                  </a:moveTo>
                  <a:cubicBezTo>
                    <a:pt x="0" y="44"/>
                    <a:pt x="3" y="15"/>
                    <a:pt x="35" y="0"/>
                  </a:cubicBezTo>
                  <a:cubicBezTo>
                    <a:pt x="22" y="21"/>
                    <a:pt x="24" y="44"/>
                    <a:pt x="24" y="44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išlidè"/>
            <p:cNvSpPr/>
            <p:nvPr/>
          </p:nvSpPr>
          <p:spPr bwMode="auto">
            <a:xfrm>
              <a:off x="4560888" y="5148263"/>
              <a:ext cx="114300" cy="144463"/>
            </a:xfrm>
            <a:custGeom>
              <a:avLst/>
              <a:gdLst>
                <a:gd name="T0" fmla="*/ 35 w 35"/>
                <a:gd name="T1" fmla="*/ 44 h 44"/>
                <a:gd name="T2" fmla="*/ 0 w 35"/>
                <a:gd name="T3" fmla="*/ 0 h 44"/>
                <a:gd name="T4" fmla="*/ 11 w 35"/>
                <a:gd name="T5" fmla="*/ 44 h 44"/>
                <a:gd name="T6" fmla="*/ 35 w 35"/>
                <a:gd name="T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4">
                  <a:moveTo>
                    <a:pt x="35" y="44"/>
                  </a:moveTo>
                  <a:cubicBezTo>
                    <a:pt x="35" y="44"/>
                    <a:pt x="32" y="15"/>
                    <a:pt x="0" y="0"/>
                  </a:cubicBezTo>
                  <a:cubicBezTo>
                    <a:pt x="13" y="21"/>
                    <a:pt x="11" y="44"/>
                    <a:pt x="11" y="44"/>
                  </a:cubicBezTo>
                  <a:lnTo>
                    <a:pt x="35" y="44"/>
                  </a:ln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ŝļíḑé"/>
            <p:cNvSpPr/>
            <p:nvPr/>
          </p:nvSpPr>
          <p:spPr bwMode="auto">
            <a:xfrm>
              <a:off x="3656013" y="5075238"/>
              <a:ext cx="76200" cy="217488"/>
            </a:xfrm>
            <a:custGeom>
              <a:avLst/>
              <a:gdLst>
                <a:gd name="T0" fmla="*/ 23 w 23"/>
                <a:gd name="T1" fmla="*/ 66 h 66"/>
                <a:gd name="T2" fmla="*/ 0 w 23"/>
                <a:gd name="T3" fmla="*/ 0 h 66"/>
                <a:gd name="T4" fmla="*/ 7 w 23"/>
                <a:gd name="T5" fmla="*/ 66 h 66"/>
                <a:gd name="T6" fmla="*/ 23 w 23"/>
                <a:gd name="T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66">
                  <a:moveTo>
                    <a:pt x="23" y="66"/>
                  </a:moveTo>
                  <a:cubicBezTo>
                    <a:pt x="23" y="66"/>
                    <a:pt x="21" y="14"/>
                    <a:pt x="0" y="0"/>
                  </a:cubicBezTo>
                  <a:cubicBezTo>
                    <a:pt x="9" y="20"/>
                    <a:pt x="7" y="66"/>
                    <a:pt x="7" y="66"/>
                  </a:cubicBezTo>
                  <a:lnTo>
                    <a:pt x="23" y="66"/>
                  </a:ln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îṣḻiďè"/>
            <p:cNvSpPr/>
            <p:nvPr/>
          </p:nvSpPr>
          <p:spPr bwMode="auto">
            <a:xfrm>
              <a:off x="3706813" y="5167313"/>
              <a:ext cx="77788" cy="125413"/>
            </a:xfrm>
            <a:custGeom>
              <a:avLst/>
              <a:gdLst>
                <a:gd name="T0" fmla="*/ 0 w 24"/>
                <a:gd name="T1" fmla="*/ 38 h 38"/>
                <a:gd name="T2" fmla="*/ 24 w 24"/>
                <a:gd name="T3" fmla="*/ 0 h 38"/>
                <a:gd name="T4" fmla="*/ 17 w 24"/>
                <a:gd name="T5" fmla="*/ 38 h 38"/>
                <a:gd name="T6" fmla="*/ 0 w 24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8">
                  <a:moveTo>
                    <a:pt x="0" y="38"/>
                  </a:moveTo>
                  <a:cubicBezTo>
                    <a:pt x="0" y="38"/>
                    <a:pt x="2" y="8"/>
                    <a:pt x="24" y="0"/>
                  </a:cubicBezTo>
                  <a:cubicBezTo>
                    <a:pt x="15" y="12"/>
                    <a:pt x="17" y="38"/>
                    <a:pt x="17" y="38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íŝ1iḍé"/>
            <p:cNvSpPr/>
            <p:nvPr/>
          </p:nvSpPr>
          <p:spPr bwMode="auto">
            <a:xfrm>
              <a:off x="4600576" y="5075238"/>
              <a:ext cx="134938" cy="217488"/>
            </a:xfrm>
            <a:custGeom>
              <a:avLst/>
              <a:gdLst>
                <a:gd name="T0" fmla="*/ 41 w 41"/>
                <a:gd name="T1" fmla="*/ 66 h 66"/>
                <a:gd name="T2" fmla="*/ 0 w 41"/>
                <a:gd name="T3" fmla="*/ 0 h 66"/>
                <a:gd name="T4" fmla="*/ 17 w 41"/>
                <a:gd name="T5" fmla="*/ 66 h 66"/>
                <a:gd name="T6" fmla="*/ 41 w 41"/>
                <a:gd name="T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66">
                  <a:moveTo>
                    <a:pt x="41" y="66"/>
                  </a:moveTo>
                  <a:cubicBezTo>
                    <a:pt x="41" y="66"/>
                    <a:pt x="39" y="17"/>
                    <a:pt x="0" y="0"/>
                  </a:cubicBezTo>
                  <a:cubicBezTo>
                    <a:pt x="18" y="24"/>
                    <a:pt x="17" y="66"/>
                    <a:pt x="17" y="66"/>
                  </a:cubicBezTo>
                  <a:lnTo>
                    <a:pt x="41" y="66"/>
                  </a:ln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ïṧlíḍe"/>
            <p:cNvSpPr/>
            <p:nvPr/>
          </p:nvSpPr>
          <p:spPr bwMode="auto">
            <a:xfrm>
              <a:off x="7554913" y="4725988"/>
              <a:ext cx="350838" cy="349250"/>
            </a:xfrm>
            <a:custGeom>
              <a:avLst/>
              <a:gdLst>
                <a:gd name="T0" fmla="*/ 102 w 106"/>
                <a:gd name="T1" fmla="*/ 106 h 106"/>
                <a:gd name="T2" fmla="*/ 4 w 106"/>
                <a:gd name="T3" fmla="*/ 106 h 106"/>
                <a:gd name="T4" fmla="*/ 0 w 106"/>
                <a:gd name="T5" fmla="*/ 102 h 106"/>
                <a:gd name="T6" fmla="*/ 0 w 106"/>
                <a:gd name="T7" fmla="*/ 4 h 106"/>
                <a:gd name="T8" fmla="*/ 4 w 106"/>
                <a:gd name="T9" fmla="*/ 0 h 106"/>
                <a:gd name="T10" fmla="*/ 102 w 106"/>
                <a:gd name="T11" fmla="*/ 0 h 106"/>
                <a:gd name="T12" fmla="*/ 106 w 106"/>
                <a:gd name="T13" fmla="*/ 4 h 106"/>
                <a:gd name="T14" fmla="*/ 106 w 106"/>
                <a:gd name="T15" fmla="*/ 102 h 106"/>
                <a:gd name="T16" fmla="*/ 102 w 106"/>
                <a:gd name="T17" fmla="*/ 106 h 106"/>
                <a:gd name="T18" fmla="*/ 8 w 106"/>
                <a:gd name="T19" fmla="*/ 98 h 106"/>
                <a:gd name="T20" fmla="*/ 98 w 106"/>
                <a:gd name="T21" fmla="*/ 98 h 106"/>
                <a:gd name="T22" fmla="*/ 98 w 106"/>
                <a:gd name="T23" fmla="*/ 8 h 106"/>
                <a:gd name="T24" fmla="*/ 8 w 106"/>
                <a:gd name="T25" fmla="*/ 8 h 106"/>
                <a:gd name="T26" fmla="*/ 8 w 106"/>
                <a:gd name="T2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06">
                  <a:moveTo>
                    <a:pt x="102" y="106"/>
                  </a:moveTo>
                  <a:cubicBezTo>
                    <a:pt x="4" y="106"/>
                    <a:pt x="4" y="106"/>
                    <a:pt x="4" y="106"/>
                  </a:cubicBezTo>
                  <a:cubicBezTo>
                    <a:pt x="2" y="106"/>
                    <a:pt x="0" y="104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4" y="0"/>
                    <a:pt x="106" y="2"/>
                    <a:pt x="106" y="4"/>
                  </a:cubicBezTo>
                  <a:cubicBezTo>
                    <a:pt x="106" y="102"/>
                    <a:pt x="106" y="102"/>
                    <a:pt x="106" y="102"/>
                  </a:cubicBezTo>
                  <a:cubicBezTo>
                    <a:pt x="106" y="104"/>
                    <a:pt x="104" y="106"/>
                    <a:pt x="102" y="106"/>
                  </a:cubicBezTo>
                  <a:close/>
                  <a:moveTo>
                    <a:pt x="8" y="98"/>
                  </a:moveTo>
                  <a:cubicBezTo>
                    <a:pt x="98" y="98"/>
                    <a:pt x="98" y="98"/>
                    <a:pt x="98" y="9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98"/>
                  </a:ln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ïṡlîḋe"/>
            <p:cNvSpPr/>
            <p:nvPr/>
          </p:nvSpPr>
          <p:spPr bwMode="auto">
            <a:xfrm>
              <a:off x="7554913" y="4403725"/>
              <a:ext cx="350838" cy="349250"/>
            </a:xfrm>
            <a:custGeom>
              <a:avLst/>
              <a:gdLst>
                <a:gd name="T0" fmla="*/ 102 w 106"/>
                <a:gd name="T1" fmla="*/ 106 h 106"/>
                <a:gd name="T2" fmla="*/ 4 w 106"/>
                <a:gd name="T3" fmla="*/ 106 h 106"/>
                <a:gd name="T4" fmla="*/ 0 w 106"/>
                <a:gd name="T5" fmla="*/ 102 h 106"/>
                <a:gd name="T6" fmla="*/ 0 w 106"/>
                <a:gd name="T7" fmla="*/ 4 h 106"/>
                <a:gd name="T8" fmla="*/ 4 w 106"/>
                <a:gd name="T9" fmla="*/ 0 h 106"/>
                <a:gd name="T10" fmla="*/ 102 w 106"/>
                <a:gd name="T11" fmla="*/ 0 h 106"/>
                <a:gd name="T12" fmla="*/ 106 w 106"/>
                <a:gd name="T13" fmla="*/ 4 h 106"/>
                <a:gd name="T14" fmla="*/ 106 w 106"/>
                <a:gd name="T15" fmla="*/ 102 h 106"/>
                <a:gd name="T16" fmla="*/ 102 w 106"/>
                <a:gd name="T17" fmla="*/ 106 h 106"/>
                <a:gd name="T18" fmla="*/ 8 w 106"/>
                <a:gd name="T19" fmla="*/ 98 h 106"/>
                <a:gd name="T20" fmla="*/ 98 w 106"/>
                <a:gd name="T21" fmla="*/ 98 h 106"/>
                <a:gd name="T22" fmla="*/ 98 w 106"/>
                <a:gd name="T23" fmla="*/ 8 h 106"/>
                <a:gd name="T24" fmla="*/ 8 w 106"/>
                <a:gd name="T25" fmla="*/ 8 h 106"/>
                <a:gd name="T26" fmla="*/ 8 w 106"/>
                <a:gd name="T2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06">
                  <a:moveTo>
                    <a:pt x="102" y="106"/>
                  </a:moveTo>
                  <a:cubicBezTo>
                    <a:pt x="4" y="106"/>
                    <a:pt x="4" y="106"/>
                    <a:pt x="4" y="106"/>
                  </a:cubicBezTo>
                  <a:cubicBezTo>
                    <a:pt x="2" y="106"/>
                    <a:pt x="0" y="104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4" y="0"/>
                    <a:pt x="106" y="2"/>
                    <a:pt x="106" y="4"/>
                  </a:cubicBezTo>
                  <a:cubicBezTo>
                    <a:pt x="106" y="102"/>
                    <a:pt x="106" y="102"/>
                    <a:pt x="106" y="102"/>
                  </a:cubicBezTo>
                  <a:cubicBezTo>
                    <a:pt x="106" y="104"/>
                    <a:pt x="104" y="106"/>
                    <a:pt x="102" y="106"/>
                  </a:cubicBezTo>
                  <a:close/>
                  <a:moveTo>
                    <a:pt x="8" y="98"/>
                  </a:moveTo>
                  <a:cubicBezTo>
                    <a:pt x="98" y="98"/>
                    <a:pt x="98" y="98"/>
                    <a:pt x="98" y="9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98"/>
                  </a:ln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îṡḷîḋe"/>
            <p:cNvSpPr/>
            <p:nvPr/>
          </p:nvSpPr>
          <p:spPr bwMode="auto">
            <a:xfrm>
              <a:off x="7554913" y="4725988"/>
              <a:ext cx="354013" cy="349250"/>
            </a:xfrm>
            <a:custGeom>
              <a:avLst/>
              <a:gdLst>
                <a:gd name="T0" fmla="*/ 102 w 107"/>
                <a:gd name="T1" fmla="*/ 106 h 106"/>
                <a:gd name="T2" fmla="*/ 99 w 107"/>
                <a:gd name="T3" fmla="*/ 105 h 106"/>
                <a:gd name="T4" fmla="*/ 1 w 107"/>
                <a:gd name="T5" fmla="*/ 7 h 106"/>
                <a:gd name="T6" fmla="*/ 1 w 107"/>
                <a:gd name="T7" fmla="*/ 1 h 106"/>
                <a:gd name="T8" fmla="*/ 7 w 107"/>
                <a:gd name="T9" fmla="*/ 1 h 106"/>
                <a:gd name="T10" fmla="*/ 105 w 107"/>
                <a:gd name="T11" fmla="*/ 99 h 106"/>
                <a:gd name="T12" fmla="*/ 105 w 107"/>
                <a:gd name="T13" fmla="*/ 105 h 106"/>
                <a:gd name="T14" fmla="*/ 102 w 107"/>
                <a:gd name="T1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106">
                  <a:moveTo>
                    <a:pt x="102" y="106"/>
                  </a:moveTo>
                  <a:cubicBezTo>
                    <a:pt x="101" y="106"/>
                    <a:pt x="100" y="106"/>
                    <a:pt x="99" y="10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7" y="101"/>
                    <a:pt x="107" y="103"/>
                    <a:pt x="105" y="105"/>
                  </a:cubicBezTo>
                  <a:cubicBezTo>
                    <a:pt x="104" y="106"/>
                    <a:pt x="103" y="106"/>
                    <a:pt x="102" y="106"/>
                  </a:cubicBez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ïṥlîďe"/>
            <p:cNvSpPr/>
            <p:nvPr/>
          </p:nvSpPr>
          <p:spPr bwMode="auto">
            <a:xfrm>
              <a:off x="7554913" y="4403725"/>
              <a:ext cx="354013" cy="349250"/>
            </a:xfrm>
            <a:custGeom>
              <a:avLst/>
              <a:gdLst>
                <a:gd name="T0" fmla="*/ 102 w 107"/>
                <a:gd name="T1" fmla="*/ 106 h 106"/>
                <a:gd name="T2" fmla="*/ 99 w 107"/>
                <a:gd name="T3" fmla="*/ 105 h 106"/>
                <a:gd name="T4" fmla="*/ 1 w 107"/>
                <a:gd name="T5" fmla="*/ 7 h 106"/>
                <a:gd name="T6" fmla="*/ 1 w 107"/>
                <a:gd name="T7" fmla="*/ 1 h 106"/>
                <a:gd name="T8" fmla="*/ 7 w 107"/>
                <a:gd name="T9" fmla="*/ 1 h 106"/>
                <a:gd name="T10" fmla="*/ 105 w 107"/>
                <a:gd name="T11" fmla="*/ 99 h 106"/>
                <a:gd name="T12" fmla="*/ 105 w 107"/>
                <a:gd name="T13" fmla="*/ 105 h 106"/>
                <a:gd name="T14" fmla="*/ 102 w 107"/>
                <a:gd name="T1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106">
                  <a:moveTo>
                    <a:pt x="102" y="106"/>
                  </a:moveTo>
                  <a:cubicBezTo>
                    <a:pt x="101" y="106"/>
                    <a:pt x="100" y="106"/>
                    <a:pt x="99" y="10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7" y="101"/>
                    <a:pt x="107" y="103"/>
                    <a:pt x="105" y="105"/>
                  </a:cubicBezTo>
                  <a:cubicBezTo>
                    <a:pt x="104" y="106"/>
                    <a:pt x="103" y="106"/>
                    <a:pt x="102" y="106"/>
                  </a:cubicBez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îṣľiďe"/>
            <p:cNvSpPr/>
            <p:nvPr/>
          </p:nvSpPr>
          <p:spPr bwMode="auto">
            <a:xfrm>
              <a:off x="7554913" y="4079875"/>
              <a:ext cx="350838" cy="349250"/>
            </a:xfrm>
            <a:custGeom>
              <a:avLst/>
              <a:gdLst>
                <a:gd name="T0" fmla="*/ 102 w 106"/>
                <a:gd name="T1" fmla="*/ 106 h 106"/>
                <a:gd name="T2" fmla="*/ 4 w 106"/>
                <a:gd name="T3" fmla="*/ 106 h 106"/>
                <a:gd name="T4" fmla="*/ 0 w 106"/>
                <a:gd name="T5" fmla="*/ 102 h 106"/>
                <a:gd name="T6" fmla="*/ 0 w 106"/>
                <a:gd name="T7" fmla="*/ 4 h 106"/>
                <a:gd name="T8" fmla="*/ 4 w 106"/>
                <a:gd name="T9" fmla="*/ 0 h 106"/>
                <a:gd name="T10" fmla="*/ 102 w 106"/>
                <a:gd name="T11" fmla="*/ 0 h 106"/>
                <a:gd name="T12" fmla="*/ 106 w 106"/>
                <a:gd name="T13" fmla="*/ 4 h 106"/>
                <a:gd name="T14" fmla="*/ 106 w 106"/>
                <a:gd name="T15" fmla="*/ 102 h 106"/>
                <a:gd name="T16" fmla="*/ 102 w 106"/>
                <a:gd name="T17" fmla="*/ 106 h 106"/>
                <a:gd name="T18" fmla="*/ 8 w 106"/>
                <a:gd name="T19" fmla="*/ 98 h 106"/>
                <a:gd name="T20" fmla="*/ 98 w 106"/>
                <a:gd name="T21" fmla="*/ 98 h 106"/>
                <a:gd name="T22" fmla="*/ 98 w 106"/>
                <a:gd name="T23" fmla="*/ 8 h 106"/>
                <a:gd name="T24" fmla="*/ 8 w 106"/>
                <a:gd name="T25" fmla="*/ 8 h 106"/>
                <a:gd name="T26" fmla="*/ 8 w 106"/>
                <a:gd name="T2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06">
                  <a:moveTo>
                    <a:pt x="102" y="106"/>
                  </a:moveTo>
                  <a:cubicBezTo>
                    <a:pt x="4" y="106"/>
                    <a:pt x="4" y="106"/>
                    <a:pt x="4" y="106"/>
                  </a:cubicBezTo>
                  <a:cubicBezTo>
                    <a:pt x="2" y="106"/>
                    <a:pt x="0" y="104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4" y="0"/>
                    <a:pt x="106" y="2"/>
                    <a:pt x="106" y="4"/>
                  </a:cubicBezTo>
                  <a:cubicBezTo>
                    <a:pt x="106" y="102"/>
                    <a:pt x="106" y="102"/>
                    <a:pt x="106" y="102"/>
                  </a:cubicBezTo>
                  <a:cubicBezTo>
                    <a:pt x="106" y="104"/>
                    <a:pt x="104" y="106"/>
                    <a:pt x="102" y="106"/>
                  </a:cubicBezTo>
                  <a:close/>
                  <a:moveTo>
                    <a:pt x="8" y="98"/>
                  </a:moveTo>
                  <a:cubicBezTo>
                    <a:pt x="98" y="98"/>
                    <a:pt x="98" y="98"/>
                    <a:pt x="98" y="9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98"/>
                  </a:ln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íSľîḋè"/>
            <p:cNvSpPr/>
            <p:nvPr/>
          </p:nvSpPr>
          <p:spPr bwMode="auto">
            <a:xfrm>
              <a:off x="7554913" y="3757613"/>
              <a:ext cx="350838" cy="349250"/>
            </a:xfrm>
            <a:custGeom>
              <a:avLst/>
              <a:gdLst>
                <a:gd name="T0" fmla="*/ 102 w 106"/>
                <a:gd name="T1" fmla="*/ 106 h 106"/>
                <a:gd name="T2" fmla="*/ 4 w 106"/>
                <a:gd name="T3" fmla="*/ 106 h 106"/>
                <a:gd name="T4" fmla="*/ 0 w 106"/>
                <a:gd name="T5" fmla="*/ 102 h 106"/>
                <a:gd name="T6" fmla="*/ 0 w 106"/>
                <a:gd name="T7" fmla="*/ 4 h 106"/>
                <a:gd name="T8" fmla="*/ 4 w 106"/>
                <a:gd name="T9" fmla="*/ 0 h 106"/>
                <a:gd name="T10" fmla="*/ 102 w 106"/>
                <a:gd name="T11" fmla="*/ 0 h 106"/>
                <a:gd name="T12" fmla="*/ 106 w 106"/>
                <a:gd name="T13" fmla="*/ 4 h 106"/>
                <a:gd name="T14" fmla="*/ 106 w 106"/>
                <a:gd name="T15" fmla="*/ 102 h 106"/>
                <a:gd name="T16" fmla="*/ 102 w 106"/>
                <a:gd name="T17" fmla="*/ 106 h 106"/>
                <a:gd name="T18" fmla="*/ 8 w 106"/>
                <a:gd name="T19" fmla="*/ 98 h 106"/>
                <a:gd name="T20" fmla="*/ 98 w 106"/>
                <a:gd name="T21" fmla="*/ 98 h 106"/>
                <a:gd name="T22" fmla="*/ 98 w 106"/>
                <a:gd name="T23" fmla="*/ 8 h 106"/>
                <a:gd name="T24" fmla="*/ 8 w 106"/>
                <a:gd name="T25" fmla="*/ 8 h 106"/>
                <a:gd name="T26" fmla="*/ 8 w 106"/>
                <a:gd name="T2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06">
                  <a:moveTo>
                    <a:pt x="102" y="106"/>
                  </a:moveTo>
                  <a:cubicBezTo>
                    <a:pt x="4" y="106"/>
                    <a:pt x="4" y="106"/>
                    <a:pt x="4" y="106"/>
                  </a:cubicBezTo>
                  <a:cubicBezTo>
                    <a:pt x="2" y="106"/>
                    <a:pt x="0" y="104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4" y="0"/>
                    <a:pt x="106" y="2"/>
                    <a:pt x="106" y="4"/>
                  </a:cubicBezTo>
                  <a:cubicBezTo>
                    <a:pt x="106" y="102"/>
                    <a:pt x="106" y="102"/>
                    <a:pt x="106" y="102"/>
                  </a:cubicBezTo>
                  <a:cubicBezTo>
                    <a:pt x="106" y="104"/>
                    <a:pt x="104" y="106"/>
                    <a:pt x="102" y="106"/>
                  </a:cubicBezTo>
                  <a:close/>
                  <a:moveTo>
                    <a:pt x="8" y="98"/>
                  </a:moveTo>
                  <a:cubicBezTo>
                    <a:pt x="98" y="98"/>
                    <a:pt x="98" y="98"/>
                    <a:pt x="98" y="9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98"/>
                  </a:ln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ŝľíḋè"/>
            <p:cNvSpPr/>
            <p:nvPr/>
          </p:nvSpPr>
          <p:spPr bwMode="auto">
            <a:xfrm>
              <a:off x="7554913" y="4079875"/>
              <a:ext cx="354013" cy="349250"/>
            </a:xfrm>
            <a:custGeom>
              <a:avLst/>
              <a:gdLst>
                <a:gd name="T0" fmla="*/ 102 w 107"/>
                <a:gd name="T1" fmla="*/ 106 h 106"/>
                <a:gd name="T2" fmla="*/ 99 w 107"/>
                <a:gd name="T3" fmla="*/ 105 h 106"/>
                <a:gd name="T4" fmla="*/ 1 w 107"/>
                <a:gd name="T5" fmla="*/ 7 h 106"/>
                <a:gd name="T6" fmla="*/ 1 w 107"/>
                <a:gd name="T7" fmla="*/ 1 h 106"/>
                <a:gd name="T8" fmla="*/ 7 w 107"/>
                <a:gd name="T9" fmla="*/ 1 h 106"/>
                <a:gd name="T10" fmla="*/ 105 w 107"/>
                <a:gd name="T11" fmla="*/ 99 h 106"/>
                <a:gd name="T12" fmla="*/ 105 w 107"/>
                <a:gd name="T13" fmla="*/ 105 h 106"/>
                <a:gd name="T14" fmla="*/ 102 w 107"/>
                <a:gd name="T1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106">
                  <a:moveTo>
                    <a:pt x="102" y="106"/>
                  </a:moveTo>
                  <a:cubicBezTo>
                    <a:pt x="101" y="106"/>
                    <a:pt x="100" y="106"/>
                    <a:pt x="99" y="10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7" y="101"/>
                    <a:pt x="107" y="103"/>
                    <a:pt x="105" y="105"/>
                  </a:cubicBezTo>
                  <a:cubicBezTo>
                    <a:pt x="104" y="106"/>
                    <a:pt x="103" y="106"/>
                    <a:pt x="102" y="106"/>
                  </a:cubicBez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íṧľîḓé"/>
            <p:cNvSpPr/>
            <p:nvPr/>
          </p:nvSpPr>
          <p:spPr bwMode="auto">
            <a:xfrm>
              <a:off x="7554913" y="3752850"/>
              <a:ext cx="354013" cy="354013"/>
            </a:xfrm>
            <a:custGeom>
              <a:avLst/>
              <a:gdLst>
                <a:gd name="T0" fmla="*/ 102 w 107"/>
                <a:gd name="T1" fmla="*/ 107 h 107"/>
                <a:gd name="T2" fmla="*/ 99 w 107"/>
                <a:gd name="T3" fmla="*/ 106 h 107"/>
                <a:gd name="T4" fmla="*/ 1 w 107"/>
                <a:gd name="T5" fmla="*/ 8 h 107"/>
                <a:gd name="T6" fmla="*/ 1 w 107"/>
                <a:gd name="T7" fmla="*/ 2 h 107"/>
                <a:gd name="T8" fmla="*/ 7 w 107"/>
                <a:gd name="T9" fmla="*/ 2 h 107"/>
                <a:gd name="T10" fmla="*/ 105 w 107"/>
                <a:gd name="T11" fmla="*/ 100 h 107"/>
                <a:gd name="T12" fmla="*/ 105 w 107"/>
                <a:gd name="T13" fmla="*/ 106 h 107"/>
                <a:gd name="T14" fmla="*/ 102 w 107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107">
                  <a:moveTo>
                    <a:pt x="102" y="107"/>
                  </a:moveTo>
                  <a:cubicBezTo>
                    <a:pt x="101" y="107"/>
                    <a:pt x="100" y="107"/>
                    <a:pt x="99" y="10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3" y="0"/>
                    <a:pt x="5" y="0"/>
                    <a:pt x="7" y="2"/>
                  </a:cubicBezTo>
                  <a:cubicBezTo>
                    <a:pt x="105" y="100"/>
                    <a:pt x="105" y="100"/>
                    <a:pt x="105" y="100"/>
                  </a:cubicBezTo>
                  <a:cubicBezTo>
                    <a:pt x="107" y="102"/>
                    <a:pt x="107" y="104"/>
                    <a:pt x="105" y="106"/>
                  </a:cubicBezTo>
                  <a:cubicBezTo>
                    <a:pt x="104" y="107"/>
                    <a:pt x="103" y="107"/>
                    <a:pt x="102" y="107"/>
                  </a:cubicBez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îşļïḋê"/>
            <p:cNvSpPr/>
            <p:nvPr/>
          </p:nvSpPr>
          <p:spPr bwMode="auto">
            <a:xfrm>
              <a:off x="7554913" y="3433763"/>
              <a:ext cx="350838" cy="349250"/>
            </a:xfrm>
            <a:custGeom>
              <a:avLst/>
              <a:gdLst>
                <a:gd name="T0" fmla="*/ 102 w 106"/>
                <a:gd name="T1" fmla="*/ 106 h 106"/>
                <a:gd name="T2" fmla="*/ 4 w 106"/>
                <a:gd name="T3" fmla="*/ 106 h 106"/>
                <a:gd name="T4" fmla="*/ 0 w 106"/>
                <a:gd name="T5" fmla="*/ 102 h 106"/>
                <a:gd name="T6" fmla="*/ 0 w 106"/>
                <a:gd name="T7" fmla="*/ 4 h 106"/>
                <a:gd name="T8" fmla="*/ 4 w 106"/>
                <a:gd name="T9" fmla="*/ 0 h 106"/>
                <a:gd name="T10" fmla="*/ 102 w 106"/>
                <a:gd name="T11" fmla="*/ 0 h 106"/>
                <a:gd name="T12" fmla="*/ 106 w 106"/>
                <a:gd name="T13" fmla="*/ 4 h 106"/>
                <a:gd name="T14" fmla="*/ 106 w 106"/>
                <a:gd name="T15" fmla="*/ 102 h 106"/>
                <a:gd name="T16" fmla="*/ 102 w 106"/>
                <a:gd name="T17" fmla="*/ 106 h 106"/>
                <a:gd name="T18" fmla="*/ 8 w 106"/>
                <a:gd name="T19" fmla="*/ 98 h 106"/>
                <a:gd name="T20" fmla="*/ 98 w 106"/>
                <a:gd name="T21" fmla="*/ 98 h 106"/>
                <a:gd name="T22" fmla="*/ 98 w 106"/>
                <a:gd name="T23" fmla="*/ 8 h 106"/>
                <a:gd name="T24" fmla="*/ 8 w 106"/>
                <a:gd name="T25" fmla="*/ 8 h 106"/>
                <a:gd name="T26" fmla="*/ 8 w 106"/>
                <a:gd name="T2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06">
                  <a:moveTo>
                    <a:pt x="102" y="106"/>
                  </a:moveTo>
                  <a:cubicBezTo>
                    <a:pt x="4" y="106"/>
                    <a:pt x="4" y="106"/>
                    <a:pt x="4" y="106"/>
                  </a:cubicBezTo>
                  <a:cubicBezTo>
                    <a:pt x="2" y="106"/>
                    <a:pt x="0" y="104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4" y="0"/>
                    <a:pt x="106" y="2"/>
                    <a:pt x="106" y="4"/>
                  </a:cubicBezTo>
                  <a:cubicBezTo>
                    <a:pt x="106" y="102"/>
                    <a:pt x="106" y="102"/>
                    <a:pt x="106" y="102"/>
                  </a:cubicBezTo>
                  <a:cubicBezTo>
                    <a:pt x="106" y="104"/>
                    <a:pt x="104" y="106"/>
                    <a:pt x="102" y="106"/>
                  </a:cubicBezTo>
                  <a:close/>
                  <a:moveTo>
                    <a:pt x="8" y="98"/>
                  </a:moveTo>
                  <a:cubicBezTo>
                    <a:pt x="98" y="98"/>
                    <a:pt x="98" y="98"/>
                    <a:pt x="98" y="9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98"/>
                  </a:ln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í$ḻiḓê"/>
            <p:cNvSpPr/>
            <p:nvPr/>
          </p:nvSpPr>
          <p:spPr bwMode="auto">
            <a:xfrm>
              <a:off x="7554913" y="3111500"/>
              <a:ext cx="350838" cy="349250"/>
            </a:xfrm>
            <a:custGeom>
              <a:avLst/>
              <a:gdLst>
                <a:gd name="T0" fmla="*/ 102 w 106"/>
                <a:gd name="T1" fmla="*/ 106 h 106"/>
                <a:gd name="T2" fmla="*/ 4 w 106"/>
                <a:gd name="T3" fmla="*/ 106 h 106"/>
                <a:gd name="T4" fmla="*/ 0 w 106"/>
                <a:gd name="T5" fmla="*/ 102 h 106"/>
                <a:gd name="T6" fmla="*/ 0 w 106"/>
                <a:gd name="T7" fmla="*/ 4 h 106"/>
                <a:gd name="T8" fmla="*/ 4 w 106"/>
                <a:gd name="T9" fmla="*/ 0 h 106"/>
                <a:gd name="T10" fmla="*/ 102 w 106"/>
                <a:gd name="T11" fmla="*/ 0 h 106"/>
                <a:gd name="T12" fmla="*/ 106 w 106"/>
                <a:gd name="T13" fmla="*/ 4 h 106"/>
                <a:gd name="T14" fmla="*/ 106 w 106"/>
                <a:gd name="T15" fmla="*/ 102 h 106"/>
                <a:gd name="T16" fmla="*/ 102 w 106"/>
                <a:gd name="T17" fmla="*/ 106 h 106"/>
                <a:gd name="T18" fmla="*/ 8 w 106"/>
                <a:gd name="T19" fmla="*/ 98 h 106"/>
                <a:gd name="T20" fmla="*/ 98 w 106"/>
                <a:gd name="T21" fmla="*/ 98 h 106"/>
                <a:gd name="T22" fmla="*/ 98 w 106"/>
                <a:gd name="T23" fmla="*/ 8 h 106"/>
                <a:gd name="T24" fmla="*/ 8 w 106"/>
                <a:gd name="T25" fmla="*/ 8 h 106"/>
                <a:gd name="T26" fmla="*/ 8 w 106"/>
                <a:gd name="T2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06">
                  <a:moveTo>
                    <a:pt x="102" y="106"/>
                  </a:moveTo>
                  <a:cubicBezTo>
                    <a:pt x="4" y="106"/>
                    <a:pt x="4" y="106"/>
                    <a:pt x="4" y="106"/>
                  </a:cubicBezTo>
                  <a:cubicBezTo>
                    <a:pt x="2" y="106"/>
                    <a:pt x="0" y="104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4" y="0"/>
                    <a:pt x="106" y="2"/>
                    <a:pt x="106" y="4"/>
                  </a:cubicBezTo>
                  <a:cubicBezTo>
                    <a:pt x="106" y="102"/>
                    <a:pt x="106" y="102"/>
                    <a:pt x="106" y="102"/>
                  </a:cubicBezTo>
                  <a:cubicBezTo>
                    <a:pt x="106" y="104"/>
                    <a:pt x="104" y="106"/>
                    <a:pt x="102" y="106"/>
                  </a:cubicBezTo>
                  <a:close/>
                  <a:moveTo>
                    <a:pt x="8" y="98"/>
                  </a:moveTo>
                  <a:cubicBezTo>
                    <a:pt x="98" y="98"/>
                    <a:pt x="98" y="98"/>
                    <a:pt x="98" y="9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98"/>
                  </a:ln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ïṧľiḋe"/>
            <p:cNvSpPr/>
            <p:nvPr/>
          </p:nvSpPr>
          <p:spPr bwMode="auto">
            <a:xfrm>
              <a:off x="7554913" y="3430588"/>
              <a:ext cx="354013" cy="352425"/>
            </a:xfrm>
            <a:custGeom>
              <a:avLst/>
              <a:gdLst>
                <a:gd name="T0" fmla="*/ 102 w 107"/>
                <a:gd name="T1" fmla="*/ 107 h 107"/>
                <a:gd name="T2" fmla="*/ 99 w 107"/>
                <a:gd name="T3" fmla="*/ 106 h 107"/>
                <a:gd name="T4" fmla="*/ 1 w 107"/>
                <a:gd name="T5" fmla="*/ 8 h 107"/>
                <a:gd name="T6" fmla="*/ 1 w 107"/>
                <a:gd name="T7" fmla="*/ 2 h 107"/>
                <a:gd name="T8" fmla="*/ 7 w 107"/>
                <a:gd name="T9" fmla="*/ 2 h 107"/>
                <a:gd name="T10" fmla="*/ 105 w 107"/>
                <a:gd name="T11" fmla="*/ 100 h 107"/>
                <a:gd name="T12" fmla="*/ 105 w 107"/>
                <a:gd name="T13" fmla="*/ 106 h 107"/>
                <a:gd name="T14" fmla="*/ 102 w 107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107">
                  <a:moveTo>
                    <a:pt x="102" y="107"/>
                  </a:moveTo>
                  <a:cubicBezTo>
                    <a:pt x="101" y="107"/>
                    <a:pt x="100" y="106"/>
                    <a:pt x="99" y="10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3" y="0"/>
                    <a:pt x="5" y="0"/>
                    <a:pt x="7" y="2"/>
                  </a:cubicBezTo>
                  <a:cubicBezTo>
                    <a:pt x="105" y="100"/>
                    <a:pt x="105" y="100"/>
                    <a:pt x="105" y="100"/>
                  </a:cubicBezTo>
                  <a:cubicBezTo>
                    <a:pt x="107" y="102"/>
                    <a:pt x="107" y="104"/>
                    <a:pt x="105" y="106"/>
                  </a:cubicBezTo>
                  <a:cubicBezTo>
                    <a:pt x="104" y="106"/>
                    <a:pt x="103" y="107"/>
                    <a:pt x="102" y="107"/>
                  </a:cubicBez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ïš1íḍè"/>
            <p:cNvSpPr/>
            <p:nvPr/>
          </p:nvSpPr>
          <p:spPr bwMode="auto">
            <a:xfrm>
              <a:off x="7232651" y="2030413"/>
              <a:ext cx="349250" cy="349250"/>
            </a:xfrm>
            <a:custGeom>
              <a:avLst/>
              <a:gdLst>
                <a:gd name="T0" fmla="*/ 102 w 106"/>
                <a:gd name="T1" fmla="*/ 106 h 106"/>
                <a:gd name="T2" fmla="*/ 4 w 106"/>
                <a:gd name="T3" fmla="*/ 106 h 106"/>
                <a:gd name="T4" fmla="*/ 0 w 106"/>
                <a:gd name="T5" fmla="*/ 102 h 106"/>
                <a:gd name="T6" fmla="*/ 0 w 106"/>
                <a:gd name="T7" fmla="*/ 4 h 106"/>
                <a:gd name="T8" fmla="*/ 4 w 106"/>
                <a:gd name="T9" fmla="*/ 0 h 106"/>
                <a:gd name="T10" fmla="*/ 102 w 106"/>
                <a:gd name="T11" fmla="*/ 0 h 106"/>
                <a:gd name="T12" fmla="*/ 106 w 106"/>
                <a:gd name="T13" fmla="*/ 4 h 106"/>
                <a:gd name="T14" fmla="*/ 106 w 106"/>
                <a:gd name="T15" fmla="*/ 102 h 106"/>
                <a:gd name="T16" fmla="*/ 102 w 106"/>
                <a:gd name="T17" fmla="*/ 106 h 106"/>
                <a:gd name="T18" fmla="*/ 8 w 106"/>
                <a:gd name="T19" fmla="*/ 98 h 106"/>
                <a:gd name="T20" fmla="*/ 98 w 106"/>
                <a:gd name="T21" fmla="*/ 98 h 106"/>
                <a:gd name="T22" fmla="*/ 98 w 106"/>
                <a:gd name="T23" fmla="*/ 8 h 106"/>
                <a:gd name="T24" fmla="*/ 8 w 106"/>
                <a:gd name="T25" fmla="*/ 8 h 106"/>
                <a:gd name="T26" fmla="*/ 8 w 106"/>
                <a:gd name="T2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06">
                  <a:moveTo>
                    <a:pt x="102" y="106"/>
                  </a:moveTo>
                  <a:cubicBezTo>
                    <a:pt x="4" y="106"/>
                    <a:pt x="4" y="106"/>
                    <a:pt x="4" y="106"/>
                  </a:cubicBezTo>
                  <a:cubicBezTo>
                    <a:pt x="2" y="106"/>
                    <a:pt x="0" y="104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4" y="0"/>
                    <a:pt x="106" y="2"/>
                    <a:pt x="106" y="4"/>
                  </a:cubicBezTo>
                  <a:cubicBezTo>
                    <a:pt x="106" y="102"/>
                    <a:pt x="106" y="102"/>
                    <a:pt x="106" y="102"/>
                  </a:cubicBezTo>
                  <a:cubicBezTo>
                    <a:pt x="106" y="104"/>
                    <a:pt x="104" y="106"/>
                    <a:pt x="102" y="106"/>
                  </a:cubicBezTo>
                  <a:close/>
                  <a:moveTo>
                    <a:pt x="8" y="98"/>
                  </a:moveTo>
                  <a:cubicBezTo>
                    <a:pt x="98" y="98"/>
                    <a:pt x="98" y="98"/>
                    <a:pt x="98" y="9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98"/>
                  </a:ln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ṡlïḍe"/>
            <p:cNvSpPr/>
            <p:nvPr/>
          </p:nvSpPr>
          <p:spPr bwMode="auto">
            <a:xfrm>
              <a:off x="7554913" y="1706563"/>
              <a:ext cx="350838" cy="673100"/>
            </a:xfrm>
            <a:custGeom>
              <a:avLst/>
              <a:gdLst>
                <a:gd name="T0" fmla="*/ 102 w 106"/>
                <a:gd name="T1" fmla="*/ 204 h 204"/>
                <a:gd name="T2" fmla="*/ 4 w 106"/>
                <a:gd name="T3" fmla="*/ 204 h 204"/>
                <a:gd name="T4" fmla="*/ 0 w 106"/>
                <a:gd name="T5" fmla="*/ 200 h 204"/>
                <a:gd name="T6" fmla="*/ 4 w 106"/>
                <a:gd name="T7" fmla="*/ 196 h 204"/>
                <a:gd name="T8" fmla="*/ 98 w 106"/>
                <a:gd name="T9" fmla="*/ 196 h 204"/>
                <a:gd name="T10" fmla="*/ 98 w 106"/>
                <a:gd name="T11" fmla="*/ 4 h 204"/>
                <a:gd name="T12" fmla="*/ 102 w 106"/>
                <a:gd name="T13" fmla="*/ 0 h 204"/>
                <a:gd name="T14" fmla="*/ 106 w 106"/>
                <a:gd name="T15" fmla="*/ 4 h 204"/>
                <a:gd name="T16" fmla="*/ 106 w 106"/>
                <a:gd name="T17" fmla="*/ 200 h 204"/>
                <a:gd name="T18" fmla="*/ 102 w 106"/>
                <a:gd name="T1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204">
                  <a:moveTo>
                    <a:pt x="102" y="204"/>
                  </a:moveTo>
                  <a:cubicBezTo>
                    <a:pt x="4" y="204"/>
                    <a:pt x="4" y="204"/>
                    <a:pt x="4" y="204"/>
                  </a:cubicBezTo>
                  <a:cubicBezTo>
                    <a:pt x="2" y="204"/>
                    <a:pt x="0" y="202"/>
                    <a:pt x="0" y="200"/>
                  </a:cubicBezTo>
                  <a:cubicBezTo>
                    <a:pt x="0" y="198"/>
                    <a:pt x="2" y="196"/>
                    <a:pt x="4" y="196"/>
                  </a:cubicBezTo>
                  <a:cubicBezTo>
                    <a:pt x="98" y="196"/>
                    <a:pt x="98" y="196"/>
                    <a:pt x="98" y="196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2"/>
                    <a:pt x="100" y="0"/>
                    <a:pt x="102" y="0"/>
                  </a:cubicBezTo>
                  <a:cubicBezTo>
                    <a:pt x="104" y="0"/>
                    <a:pt x="106" y="2"/>
                    <a:pt x="106" y="4"/>
                  </a:cubicBezTo>
                  <a:cubicBezTo>
                    <a:pt x="106" y="200"/>
                    <a:pt x="106" y="200"/>
                    <a:pt x="106" y="200"/>
                  </a:cubicBezTo>
                  <a:cubicBezTo>
                    <a:pt x="106" y="202"/>
                    <a:pt x="104" y="204"/>
                    <a:pt x="102" y="204"/>
                  </a:cubicBez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îṧḻïḑe"/>
            <p:cNvSpPr/>
            <p:nvPr/>
          </p:nvSpPr>
          <p:spPr bwMode="auto">
            <a:xfrm>
              <a:off x="7554913" y="1706563"/>
              <a:ext cx="354013" cy="673100"/>
            </a:xfrm>
            <a:custGeom>
              <a:avLst/>
              <a:gdLst>
                <a:gd name="T0" fmla="*/ 4 w 107"/>
                <a:gd name="T1" fmla="*/ 204 h 204"/>
                <a:gd name="T2" fmla="*/ 2 w 107"/>
                <a:gd name="T3" fmla="*/ 204 h 204"/>
                <a:gd name="T4" fmla="*/ 1 w 107"/>
                <a:gd name="T5" fmla="*/ 198 h 204"/>
                <a:gd name="T6" fmla="*/ 99 w 107"/>
                <a:gd name="T7" fmla="*/ 2 h 204"/>
                <a:gd name="T8" fmla="*/ 104 w 107"/>
                <a:gd name="T9" fmla="*/ 1 h 204"/>
                <a:gd name="T10" fmla="*/ 106 w 107"/>
                <a:gd name="T11" fmla="*/ 6 h 204"/>
                <a:gd name="T12" fmla="*/ 8 w 107"/>
                <a:gd name="T13" fmla="*/ 202 h 204"/>
                <a:gd name="T14" fmla="*/ 4 w 107"/>
                <a:gd name="T1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204">
                  <a:moveTo>
                    <a:pt x="4" y="204"/>
                  </a:moveTo>
                  <a:cubicBezTo>
                    <a:pt x="4" y="204"/>
                    <a:pt x="3" y="204"/>
                    <a:pt x="2" y="204"/>
                  </a:cubicBezTo>
                  <a:cubicBezTo>
                    <a:pt x="0" y="203"/>
                    <a:pt x="0" y="200"/>
                    <a:pt x="1" y="198"/>
                  </a:cubicBezTo>
                  <a:cubicBezTo>
                    <a:pt x="99" y="2"/>
                    <a:pt x="99" y="2"/>
                    <a:pt x="99" y="2"/>
                  </a:cubicBezTo>
                  <a:cubicBezTo>
                    <a:pt x="100" y="0"/>
                    <a:pt x="102" y="0"/>
                    <a:pt x="104" y="1"/>
                  </a:cubicBezTo>
                  <a:cubicBezTo>
                    <a:pt x="106" y="1"/>
                    <a:pt x="107" y="4"/>
                    <a:pt x="106" y="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7" y="203"/>
                    <a:pt x="6" y="204"/>
                    <a:pt x="4" y="204"/>
                  </a:cubicBez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ṩḷíḋe"/>
            <p:cNvSpPr/>
            <p:nvPr/>
          </p:nvSpPr>
          <p:spPr bwMode="auto">
            <a:xfrm>
              <a:off x="6908801" y="2030413"/>
              <a:ext cx="349250" cy="349250"/>
            </a:xfrm>
            <a:custGeom>
              <a:avLst/>
              <a:gdLst>
                <a:gd name="T0" fmla="*/ 102 w 106"/>
                <a:gd name="T1" fmla="*/ 106 h 106"/>
                <a:gd name="T2" fmla="*/ 4 w 106"/>
                <a:gd name="T3" fmla="*/ 106 h 106"/>
                <a:gd name="T4" fmla="*/ 0 w 106"/>
                <a:gd name="T5" fmla="*/ 102 h 106"/>
                <a:gd name="T6" fmla="*/ 0 w 106"/>
                <a:gd name="T7" fmla="*/ 4 h 106"/>
                <a:gd name="T8" fmla="*/ 4 w 106"/>
                <a:gd name="T9" fmla="*/ 0 h 106"/>
                <a:gd name="T10" fmla="*/ 102 w 106"/>
                <a:gd name="T11" fmla="*/ 0 h 106"/>
                <a:gd name="T12" fmla="*/ 106 w 106"/>
                <a:gd name="T13" fmla="*/ 4 h 106"/>
                <a:gd name="T14" fmla="*/ 106 w 106"/>
                <a:gd name="T15" fmla="*/ 102 h 106"/>
                <a:gd name="T16" fmla="*/ 102 w 106"/>
                <a:gd name="T17" fmla="*/ 106 h 106"/>
                <a:gd name="T18" fmla="*/ 8 w 106"/>
                <a:gd name="T19" fmla="*/ 98 h 106"/>
                <a:gd name="T20" fmla="*/ 98 w 106"/>
                <a:gd name="T21" fmla="*/ 98 h 106"/>
                <a:gd name="T22" fmla="*/ 98 w 106"/>
                <a:gd name="T23" fmla="*/ 8 h 106"/>
                <a:gd name="T24" fmla="*/ 8 w 106"/>
                <a:gd name="T25" fmla="*/ 8 h 106"/>
                <a:gd name="T26" fmla="*/ 8 w 106"/>
                <a:gd name="T2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06">
                  <a:moveTo>
                    <a:pt x="102" y="106"/>
                  </a:moveTo>
                  <a:cubicBezTo>
                    <a:pt x="4" y="106"/>
                    <a:pt x="4" y="106"/>
                    <a:pt x="4" y="106"/>
                  </a:cubicBezTo>
                  <a:cubicBezTo>
                    <a:pt x="2" y="106"/>
                    <a:pt x="0" y="104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4" y="0"/>
                    <a:pt x="106" y="2"/>
                    <a:pt x="106" y="4"/>
                  </a:cubicBezTo>
                  <a:cubicBezTo>
                    <a:pt x="106" y="102"/>
                    <a:pt x="106" y="102"/>
                    <a:pt x="106" y="102"/>
                  </a:cubicBezTo>
                  <a:cubicBezTo>
                    <a:pt x="106" y="104"/>
                    <a:pt x="104" y="106"/>
                    <a:pt x="102" y="106"/>
                  </a:cubicBezTo>
                  <a:close/>
                  <a:moveTo>
                    <a:pt x="8" y="98"/>
                  </a:moveTo>
                  <a:cubicBezTo>
                    <a:pt x="98" y="98"/>
                    <a:pt x="98" y="98"/>
                    <a:pt x="98" y="9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98"/>
                  </a:ln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şḻîḓé"/>
            <p:cNvSpPr/>
            <p:nvPr/>
          </p:nvSpPr>
          <p:spPr bwMode="auto">
            <a:xfrm>
              <a:off x="7232651" y="2030413"/>
              <a:ext cx="352425" cy="349250"/>
            </a:xfrm>
            <a:custGeom>
              <a:avLst/>
              <a:gdLst>
                <a:gd name="T0" fmla="*/ 4 w 107"/>
                <a:gd name="T1" fmla="*/ 106 h 106"/>
                <a:gd name="T2" fmla="*/ 1 w 107"/>
                <a:gd name="T3" fmla="*/ 105 h 106"/>
                <a:gd name="T4" fmla="*/ 1 w 107"/>
                <a:gd name="T5" fmla="*/ 99 h 106"/>
                <a:gd name="T6" fmla="*/ 99 w 107"/>
                <a:gd name="T7" fmla="*/ 1 h 106"/>
                <a:gd name="T8" fmla="*/ 105 w 107"/>
                <a:gd name="T9" fmla="*/ 1 h 106"/>
                <a:gd name="T10" fmla="*/ 105 w 107"/>
                <a:gd name="T11" fmla="*/ 7 h 106"/>
                <a:gd name="T12" fmla="*/ 7 w 107"/>
                <a:gd name="T13" fmla="*/ 105 h 106"/>
                <a:gd name="T14" fmla="*/ 4 w 107"/>
                <a:gd name="T1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106">
                  <a:moveTo>
                    <a:pt x="4" y="106"/>
                  </a:moveTo>
                  <a:cubicBezTo>
                    <a:pt x="3" y="106"/>
                    <a:pt x="2" y="106"/>
                    <a:pt x="1" y="105"/>
                  </a:cubicBezTo>
                  <a:cubicBezTo>
                    <a:pt x="0" y="103"/>
                    <a:pt x="0" y="101"/>
                    <a:pt x="1" y="99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1" y="0"/>
                    <a:pt x="103" y="0"/>
                    <a:pt x="105" y="1"/>
                  </a:cubicBezTo>
                  <a:cubicBezTo>
                    <a:pt x="107" y="3"/>
                    <a:pt x="107" y="5"/>
                    <a:pt x="105" y="7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6" y="106"/>
                    <a:pt x="5" y="106"/>
                    <a:pt x="4" y="106"/>
                  </a:cubicBez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ï$ľíďê"/>
            <p:cNvSpPr/>
            <p:nvPr/>
          </p:nvSpPr>
          <p:spPr bwMode="auto">
            <a:xfrm>
              <a:off x="7878763" y="2030413"/>
              <a:ext cx="349250" cy="349250"/>
            </a:xfrm>
            <a:custGeom>
              <a:avLst/>
              <a:gdLst>
                <a:gd name="T0" fmla="*/ 102 w 106"/>
                <a:gd name="T1" fmla="*/ 106 h 106"/>
                <a:gd name="T2" fmla="*/ 4 w 106"/>
                <a:gd name="T3" fmla="*/ 106 h 106"/>
                <a:gd name="T4" fmla="*/ 0 w 106"/>
                <a:gd name="T5" fmla="*/ 102 h 106"/>
                <a:gd name="T6" fmla="*/ 0 w 106"/>
                <a:gd name="T7" fmla="*/ 4 h 106"/>
                <a:gd name="T8" fmla="*/ 4 w 106"/>
                <a:gd name="T9" fmla="*/ 0 h 106"/>
                <a:gd name="T10" fmla="*/ 102 w 106"/>
                <a:gd name="T11" fmla="*/ 0 h 106"/>
                <a:gd name="T12" fmla="*/ 106 w 106"/>
                <a:gd name="T13" fmla="*/ 4 h 106"/>
                <a:gd name="T14" fmla="*/ 106 w 106"/>
                <a:gd name="T15" fmla="*/ 102 h 106"/>
                <a:gd name="T16" fmla="*/ 102 w 106"/>
                <a:gd name="T17" fmla="*/ 106 h 106"/>
                <a:gd name="T18" fmla="*/ 8 w 106"/>
                <a:gd name="T19" fmla="*/ 98 h 106"/>
                <a:gd name="T20" fmla="*/ 98 w 106"/>
                <a:gd name="T21" fmla="*/ 98 h 106"/>
                <a:gd name="T22" fmla="*/ 98 w 106"/>
                <a:gd name="T23" fmla="*/ 8 h 106"/>
                <a:gd name="T24" fmla="*/ 8 w 106"/>
                <a:gd name="T25" fmla="*/ 8 h 106"/>
                <a:gd name="T26" fmla="*/ 8 w 106"/>
                <a:gd name="T2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06">
                  <a:moveTo>
                    <a:pt x="102" y="106"/>
                  </a:moveTo>
                  <a:cubicBezTo>
                    <a:pt x="4" y="106"/>
                    <a:pt x="4" y="106"/>
                    <a:pt x="4" y="106"/>
                  </a:cubicBezTo>
                  <a:cubicBezTo>
                    <a:pt x="2" y="106"/>
                    <a:pt x="0" y="104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4" y="0"/>
                    <a:pt x="106" y="2"/>
                    <a:pt x="106" y="4"/>
                  </a:cubicBezTo>
                  <a:cubicBezTo>
                    <a:pt x="106" y="102"/>
                    <a:pt x="106" y="102"/>
                    <a:pt x="106" y="102"/>
                  </a:cubicBezTo>
                  <a:cubicBezTo>
                    <a:pt x="106" y="104"/>
                    <a:pt x="104" y="106"/>
                    <a:pt x="102" y="106"/>
                  </a:cubicBezTo>
                  <a:close/>
                  <a:moveTo>
                    <a:pt x="8" y="98"/>
                  </a:moveTo>
                  <a:cubicBezTo>
                    <a:pt x="98" y="98"/>
                    <a:pt x="98" y="98"/>
                    <a:pt x="98" y="9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98"/>
                  </a:ln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$ļiḋê"/>
            <p:cNvSpPr/>
            <p:nvPr/>
          </p:nvSpPr>
          <p:spPr bwMode="auto">
            <a:xfrm>
              <a:off x="7878763" y="2030413"/>
              <a:ext cx="352425" cy="349250"/>
            </a:xfrm>
            <a:custGeom>
              <a:avLst/>
              <a:gdLst>
                <a:gd name="T0" fmla="*/ 4 w 107"/>
                <a:gd name="T1" fmla="*/ 106 h 106"/>
                <a:gd name="T2" fmla="*/ 1 w 107"/>
                <a:gd name="T3" fmla="*/ 105 h 106"/>
                <a:gd name="T4" fmla="*/ 1 w 107"/>
                <a:gd name="T5" fmla="*/ 99 h 106"/>
                <a:gd name="T6" fmla="*/ 99 w 107"/>
                <a:gd name="T7" fmla="*/ 1 h 106"/>
                <a:gd name="T8" fmla="*/ 105 w 107"/>
                <a:gd name="T9" fmla="*/ 1 h 106"/>
                <a:gd name="T10" fmla="*/ 105 w 107"/>
                <a:gd name="T11" fmla="*/ 7 h 106"/>
                <a:gd name="T12" fmla="*/ 7 w 107"/>
                <a:gd name="T13" fmla="*/ 105 h 106"/>
                <a:gd name="T14" fmla="*/ 4 w 107"/>
                <a:gd name="T1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106">
                  <a:moveTo>
                    <a:pt x="4" y="106"/>
                  </a:moveTo>
                  <a:cubicBezTo>
                    <a:pt x="3" y="106"/>
                    <a:pt x="2" y="106"/>
                    <a:pt x="1" y="105"/>
                  </a:cubicBezTo>
                  <a:cubicBezTo>
                    <a:pt x="0" y="103"/>
                    <a:pt x="0" y="101"/>
                    <a:pt x="1" y="99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1" y="0"/>
                    <a:pt x="104" y="0"/>
                    <a:pt x="105" y="1"/>
                  </a:cubicBezTo>
                  <a:cubicBezTo>
                    <a:pt x="107" y="3"/>
                    <a:pt x="107" y="5"/>
                    <a:pt x="105" y="7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6" y="106"/>
                    <a:pt x="5" y="106"/>
                    <a:pt x="4" y="106"/>
                  </a:cubicBez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îṩḻïḍê"/>
            <p:cNvSpPr/>
            <p:nvPr/>
          </p:nvSpPr>
          <p:spPr bwMode="auto">
            <a:xfrm>
              <a:off x="5935663" y="1706563"/>
              <a:ext cx="2619375" cy="676275"/>
            </a:xfrm>
            <a:custGeom>
              <a:avLst/>
              <a:gdLst>
                <a:gd name="T0" fmla="*/ 5 w 794"/>
                <a:gd name="T1" fmla="*/ 204 h 205"/>
                <a:gd name="T2" fmla="*/ 2 w 794"/>
                <a:gd name="T3" fmla="*/ 203 h 205"/>
                <a:gd name="T4" fmla="*/ 2 w 794"/>
                <a:gd name="T5" fmla="*/ 197 h 205"/>
                <a:gd name="T6" fmla="*/ 100 w 794"/>
                <a:gd name="T7" fmla="*/ 99 h 205"/>
                <a:gd name="T8" fmla="*/ 102 w 794"/>
                <a:gd name="T9" fmla="*/ 98 h 205"/>
                <a:gd name="T10" fmla="*/ 592 w 794"/>
                <a:gd name="T11" fmla="*/ 0 h 205"/>
                <a:gd name="T12" fmla="*/ 596 w 794"/>
                <a:gd name="T13" fmla="*/ 1 h 205"/>
                <a:gd name="T14" fmla="*/ 792 w 794"/>
                <a:gd name="T15" fmla="*/ 197 h 205"/>
                <a:gd name="T16" fmla="*/ 792 w 794"/>
                <a:gd name="T17" fmla="*/ 203 h 205"/>
                <a:gd name="T18" fmla="*/ 786 w 794"/>
                <a:gd name="T19" fmla="*/ 203 h 205"/>
                <a:gd name="T20" fmla="*/ 592 w 794"/>
                <a:gd name="T21" fmla="*/ 8 h 205"/>
                <a:gd name="T22" fmla="*/ 105 w 794"/>
                <a:gd name="T23" fmla="*/ 106 h 205"/>
                <a:gd name="T24" fmla="*/ 8 w 794"/>
                <a:gd name="T25" fmla="*/ 203 h 205"/>
                <a:gd name="T26" fmla="*/ 5 w 794"/>
                <a:gd name="T27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4" h="205">
                  <a:moveTo>
                    <a:pt x="5" y="204"/>
                  </a:moveTo>
                  <a:cubicBezTo>
                    <a:pt x="4" y="204"/>
                    <a:pt x="3" y="204"/>
                    <a:pt x="2" y="203"/>
                  </a:cubicBezTo>
                  <a:cubicBezTo>
                    <a:pt x="0" y="201"/>
                    <a:pt x="0" y="199"/>
                    <a:pt x="2" y="197"/>
                  </a:cubicBezTo>
                  <a:cubicBezTo>
                    <a:pt x="100" y="99"/>
                    <a:pt x="100" y="99"/>
                    <a:pt x="100" y="99"/>
                  </a:cubicBezTo>
                  <a:cubicBezTo>
                    <a:pt x="101" y="99"/>
                    <a:pt x="101" y="98"/>
                    <a:pt x="102" y="98"/>
                  </a:cubicBezTo>
                  <a:cubicBezTo>
                    <a:pt x="592" y="0"/>
                    <a:pt x="592" y="0"/>
                    <a:pt x="592" y="0"/>
                  </a:cubicBezTo>
                  <a:cubicBezTo>
                    <a:pt x="594" y="0"/>
                    <a:pt x="595" y="0"/>
                    <a:pt x="596" y="1"/>
                  </a:cubicBezTo>
                  <a:cubicBezTo>
                    <a:pt x="792" y="197"/>
                    <a:pt x="792" y="197"/>
                    <a:pt x="792" y="197"/>
                  </a:cubicBezTo>
                  <a:cubicBezTo>
                    <a:pt x="794" y="199"/>
                    <a:pt x="794" y="201"/>
                    <a:pt x="792" y="203"/>
                  </a:cubicBezTo>
                  <a:cubicBezTo>
                    <a:pt x="791" y="205"/>
                    <a:pt x="788" y="205"/>
                    <a:pt x="786" y="203"/>
                  </a:cubicBezTo>
                  <a:cubicBezTo>
                    <a:pt x="592" y="8"/>
                    <a:pt x="592" y="8"/>
                    <a:pt x="592" y="8"/>
                  </a:cubicBezTo>
                  <a:cubicBezTo>
                    <a:pt x="105" y="106"/>
                    <a:pt x="105" y="106"/>
                    <a:pt x="105" y="106"/>
                  </a:cubicBezTo>
                  <a:cubicBezTo>
                    <a:pt x="8" y="203"/>
                    <a:pt x="8" y="203"/>
                    <a:pt x="8" y="203"/>
                  </a:cubicBezTo>
                  <a:cubicBezTo>
                    <a:pt x="7" y="204"/>
                    <a:pt x="6" y="204"/>
                    <a:pt x="5" y="204"/>
                  </a:cubicBez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ïš1íḋê"/>
            <p:cNvSpPr/>
            <p:nvPr/>
          </p:nvSpPr>
          <p:spPr bwMode="auto">
            <a:xfrm>
              <a:off x="6908801" y="2030413"/>
              <a:ext cx="349250" cy="349250"/>
            </a:xfrm>
            <a:custGeom>
              <a:avLst/>
              <a:gdLst>
                <a:gd name="T0" fmla="*/ 4 w 106"/>
                <a:gd name="T1" fmla="*/ 106 h 106"/>
                <a:gd name="T2" fmla="*/ 1 w 106"/>
                <a:gd name="T3" fmla="*/ 105 h 106"/>
                <a:gd name="T4" fmla="*/ 1 w 106"/>
                <a:gd name="T5" fmla="*/ 99 h 106"/>
                <a:gd name="T6" fmla="*/ 99 w 106"/>
                <a:gd name="T7" fmla="*/ 1 h 106"/>
                <a:gd name="T8" fmla="*/ 105 w 106"/>
                <a:gd name="T9" fmla="*/ 1 h 106"/>
                <a:gd name="T10" fmla="*/ 105 w 106"/>
                <a:gd name="T11" fmla="*/ 7 h 106"/>
                <a:gd name="T12" fmla="*/ 7 w 106"/>
                <a:gd name="T13" fmla="*/ 105 h 106"/>
                <a:gd name="T14" fmla="*/ 4 w 106"/>
                <a:gd name="T1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6">
                  <a:moveTo>
                    <a:pt x="4" y="106"/>
                  </a:moveTo>
                  <a:cubicBezTo>
                    <a:pt x="3" y="106"/>
                    <a:pt x="2" y="106"/>
                    <a:pt x="1" y="105"/>
                  </a:cubicBezTo>
                  <a:cubicBezTo>
                    <a:pt x="0" y="103"/>
                    <a:pt x="0" y="101"/>
                    <a:pt x="1" y="99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1" y="0"/>
                    <a:pt x="103" y="0"/>
                    <a:pt x="105" y="1"/>
                  </a:cubicBezTo>
                  <a:cubicBezTo>
                    <a:pt x="106" y="3"/>
                    <a:pt x="106" y="5"/>
                    <a:pt x="105" y="7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6" y="106"/>
                    <a:pt x="5" y="106"/>
                    <a:pt x="4" y="106"/>
                  </a:cubicBez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íśḷidè"/>
            <p:cNvSpPr/>
            <p:nvPr/>
          </p:nvSpPr>
          <p:spPr bwMode="auto">
            <a:xfrm>
              <a:off x="6586538" y="2030413"/>
              <a:ext cx="349250" cy="349250"/>
            </a:xfrm>
            <a:custGeom>
              <a:avLst/>
              <a:gdLst>
                <a:gd name="T0" fmla="*/ 102 w 106"/>
                <a:gd name="T1" fmla="*/ 106 h 106"/>
                <a:gd name="T2" fmla="*/ 4 w 106"/>
                <a:gd name="T3" fmla="*/ 106 h 106"/>
                <a:gd name="T4" fmla="*/ 0 w 106"/>
                <a:gd name="T5" fmla="*/ 102 h 106"/>
                <a:gd name="T6" fmla="*/ 0 w 106"/>
                <a:gd name="T7" fmla="*/ 4 h 106"/>
                <a:gd name="T8" fmla="*/ 4 w 106"/>
                <a:gd name="T9" fmla="*/ 0 h 106"/>
                <a:gd name="T10" fmla="*/ 102 w 106"/>
                <a:gd name="T11" fmla="*/ 0 h 106"/>
                <a:gd name="T12" fmla="*/ 106 w 106"/>
                <a:gd name="T13" fmla="*/ 4 h 106"/>
                <a:gd name="T14" fmla="*/ 106 w 106"/>
                <a:gd name="T15" fmla="*/ 102 h 106"/>
                <a:gd name="T16" fmla="*/ 102 w 106"/>
                <a:gd name="T17" fmla="*/ 106 h 106"/>
                <a:gd name="T18" fmla="*/ 8 w 106"/>
                <a:gd name="T19" fmla="*/ 98 h 106"/>
                <a:gd name="T20" fmla="*/ 98 w 106"/>
                <a:gd name="T21" fmla="*/ 98 h 106"/>
                <a:gd name="T22" fmla="*/ 98 w 106"/>
                <a:gd name="T23" fmla="*/ 8 h 106"/>
                <a:gd name="T24" fmla="*/ 8 w 106"/>
                <a:gd name="T25" fmla="*/ 8 h 106"/>
                <a:gd name="T26" fmla="*/ 8 w 106"/>
                <a:gd name="T2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06">
                  <a:moveTo>
                    <a:pt x="102" y="106"/>
                  </a:moveTo>
                  <a:cubicBezTo>
                    <a:pt x="4" y="106"/>
                    <a:pt x="4" y="106"/>
                    <a:pt x="4" y="106"/>
                  </a:cubicBezTo>
                  <a:cubicBezTo>
                    <a:pt x="2" y="106"/>
                    <a:pt x="0" y="104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4" y="0"/>
                    <a:pt x="106" y="2"/>
                    <a:pt x="106" y="4"/>
                  </a:cubicBezTo>
                  <a:cubicBezTo>
                    <a:pt x="106" y="102"/>
                    <a:pt x="106" y="102"/>
                    <a:pt x="106" y="102"/>
                  </a:cubicBezTo>
                  <a:cubicBezTo>
                    <a:pt x="106" y="104"/>
                    <a:pt x="104" y="106"/>
                    <a:pt x="102" y="106"/>
                  </a:cubicBezTo>
                  <a:close/>
                  <a:moveTo>
                    <a:pt x="8" y="98"/>
                  </a:moveTo>
                  <a:cubicBezTo>
                    <a:pt x="98" y="98"/>
                    <a:pt x="98" y="98"/>
                    <a:pt x="98" y="9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98"/>
                  </a:ln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îsḷîde"/>
            <p:cNvSpPr/>
            <p:nvPr/>
          </p:nvSpPr>
          <p:spPr bwMode="auto">
            <a:xfrm>
              <a:off x="6262688" y="2030413"/>
              <a:ext cx="349250" cy="349250"/>
            </a:xfrm>
            <a:custGeom>
              <a:avLst/>
              <a:gdLst>
                <a:gd name="T0" fmla="*/ 102 w 106"/>
                <a:gd name="T1" fmla="*/ 106 h 106"/>
                <a:gd name="T2" fmla="*/ 4 w 106"/>
                <a:gd name="T3" fmla="*/ 106 h 106"/>
                <a:gd name="T4" fmla="*/ 0 w 106"/>
                <a:gd name="T5" fmla="*/ 102 h 106"/>
                <a:gd name="T6" fmla="*/ 0 w 106"/>
                <a:gd name="T7" fmla="*/ 4 h 106"/>
                <a:gd name="T8" fmla="*/ 4 w 106"/>
                <a:gd name="T9" fmla="*/ 0 h 106"/>
                <a:gd name="T10" fmla="*/ 102 w 106"/>
                <a:gd name="T11" fmla="*/ 0 h 106"/>
                <a:gd name="T12" fmla="*/ 106 w 106"/>
                <a:gd name="T13" fmla="*/ 4 h 106"/>
                <a:gd name="T14" fmla="*/ 106 w 106"/>
                <a:gd name="T15" fmla="*/ 102 h 106"/>
                <a:gd name="T16" fmla="*/ 102 w 106"/>
                <a:gd name="T17" fmla="*/ 106 h 106"/>
                <a:gd name="T18" fmla="*/ 8 w 106"/>
                <a:gd name="T19" fmla="*/ 98 h 106"/>
                <a:gd name="T20" fmla="*/ 98 w 106"/>
                <a:gd name="T21" fmla="*/ 98 h 106"/>
                <a:gd name="T22" fmla="*/ 98 w 106"/>
                <a:gd name="T23" fmla="*/ 8 h 106"/>
                <a:gd name="T24" fmla="*/ 8 w 106"/>
                <a:gd name="T25" fmla="*/ 8 h 106"/>
                <a:gd name="T26" fmla="*/ 8 w 106"/>
                <a:gd name="T2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06">
                  <a:moveTo>
                    <a:pt x="102" y="106"/>
                  </a:moveTo>
                  <a:cubicBezTo>
                    <a:pt x="4" y="106"/>
                    <a:pt x="4" y="106"/>
                    <a:pt x="4" y="106"/>
                  </a:cubicBezTo>
                  <a:cubicBezTo>
                    <a:pt x="2" y="106"/>
                    <a:pt x="0" y="104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4" y="0"/>
                    <a:pt x="106" y="2"/>
                    <a:pt x="106" y="4"/>
                  </a:cubicBezTo>
                  <a:cubicBezTo>
                    <a:pt x="106" y="102"/>
                    <a:pt x="106" y="102"/>
                    <a:pt x="106" y="102"/>
                  </a:cubicBezTo>
                  <a:cubicBezTo>
                    <a:pt x="106" y="104"/>
                    <a:pt x="104" y="106"/>
                    <a:pt x="102" y="106"/>
                  </a:cubicBezTo>
                  <a:close/>
                  <a:moveTo>
                    <a:pt x="8" y="98"/>
                  </a:moveTo>
                  <a:cubicBezTo>
                    <a:pt x="98" y="98"/>
                    <a:pt x="98" y="98"/>
                    <a:pt x="98" y="9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98"/>
                  </a:ln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îśḻiḍè"/>
            <p:cNvSpPr/>
            <p:nvPr/>
          </p:nvSpPr>
          <p:spPr bwMode="auto">
            <a:xfrm>
              <a:off x="6586538" y="2030413"/>
              <a:ext cx="349250" cy="349250"/>
            </a:xfrm>
            <a:custGeom>
              <a:avLst/>
              <a:gdLst>
                <a:gd name="T0" fmla="*/ 4 w 106"/>
                <a:gd name="T1" fmla="*/ 106 h 106"/>
                <a:gd name="T2" fmla="*/ 1 w 106"/>
                <a:gd name="T3" fmla="*/ 105 h 106"/>
                <a:gd name="T4" fmla="*/ 1 w 106"/>
                <a:gd name="T5" fmla="*/ 99 h 106"/>
                <a:gd name="T6" fmla="*/ 99 w 106"/>
                <a:gd name="T7" fmla="*/ 1 h 106"/>
                <a:gd name="T8" fmla="*/ 105 w 106"/>
                <a:gd name="T9" fmla="*/ 1 h 106"/>
                <a:gd name="T10" fmla="*/ 105 w 106"/>
                <a:gd name="T11" fmla="*/ 7 h 106"/>
                <a:gd name="T12" fmla="*/ 7 w 106"/>
                <a:gd name="T13" fmla="*/ 105 h 106"/>
                <a:gd name="T14" fmla="*/ 4 w 106"/>
                <a:gd name="T1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6">
                  <a:moveTo>
                    <a:pt x="4" y="106"/>
                  </a:moveTo>
                  <a:cubicBezTo>
                    <a:pt x="3" y="106"/>
                    <a:pt x="2" y="106"/>
                    <a:pt x="1" y="105"/>
                  </a:cubicBezTo>
                  <a:cubicBezTo>
                    <a:pt x="0" y="103"/>
                    <a:pt x="0" y="101"/>
                    <a:pt x="1" y="99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1" y="0"/>
                    <a:pt x="103" y="0"/>
                    <a:pt x="105" y="1"/>
                  </a:cubicBezTo>
                  <a:cubicBezTo>
                    <a:pt x="106" y="3"/>
                    <a:pt x="106" y="5"/>
                    <a:pt x="105" y="7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6" y="106"/>
                    <a:pt x="5" y="106"/>
                    <a:pt x="4" y="106"/>
                  </a:cubicBez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íŝlïďê"/>
            <p:cNvSpPr/>
            <p:nvPr/>
          </p:nvSpPr>
          <p:spPr bwMode="auto">
            <a:xfrm>
              <a:off x="6259513" y="2030413"/>
              <a:ext cx="352425" cy="349250"/>
            </a:xfrm>
            <a:custGeom>
              <a:avLst/>
              <a:gdLst>
                <a:gd name="T0" fmla="*/ 5 w 107"/>
                <a:gd name="T1" fmla="*/ 106 h 106"/>
                <a:gd name="T2" fmla="*/ 2 w 107"/>
                <a:gd name="T3" fmla="*/ 105 h 106"/>
                <a:gd name="T4" fmla="*/ 2 w 107"/>
                <a:gd name="T5" fmla="*/ 99 h 106"/>
                <a:gd name="T6" fmla="*/ 100 w 107"/>
                <a:gd name="T7" fmla="*/ 1 h 106"/>
                <a:gd name="T8" fmla="*/ 106 w 107"/>
                <a:gd name="T9" fmla="*/ 1 h 106"/>
                <a:gd name="T10" fmla="*/ 106 w 107"/>
                <a:gd name="T11" fmla="*/ 7 h 106"/>
                <a:gd name="T12" fmla="*/ 8 w 107"/>
                <a:gd name="T13" fmla="*/ 105 h 106"/>
                <a:gd name="T14" fmla="*/ 5 w 107"/>
                <a:gd name="T1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106">
                  <a:moveTo>
                    <a:pt x="5" y="106"/>
                  </a:moveTo>
                  <a:cubicBezTo>
                    <a:pt x="4" y="106"/>
                    <a:pt x="3" y="106"/>
                    <a:pt x="2" y="105"/>
                  </a:cubicBezTo>
                  <a:cubicBezTo>
                    <a:pt x="0" y="103"/>
                    <a:pt x="0" y="101"/>
                    <a:pt x="2" y="99"/>
                  </a:cubicBezTo>
                  <a:cubicBezTo>
                    <a:pt x="100" y="1"/>
                    <a:pt x="100" y="1"/>
                    <a:pt x="100" y="1"/>
                  </a:cubicBezTo>
                  <a:cubicBezTo>
                    <a:pt x="102" y="0"/>
                    <a:pt x="104" y="0"/>
                    <a:pt x="106" y="1"/>
                  </a:cubicBezTo>
                  <a:cubicBezTo>
                    <a:pt x="107" y="3"/>
                    <a:pt x="107" y="5"/>
                    <a:pt x="106" y="7"/>
                  </a:cubicBezTo>
                  <a:cubicBezTo>
                    <a:pt x="8" y="105"/>
                    <a:pt x="8" y="105"/>
                    <a:pt x="8" y="105"/>
                  </a:cubicBezTo>
                  <a:cubicBezTo>
                    <a:pt x="7" y="106"/>
                    <a:pt x="6" y="106"/>
                    <a:pt x="5" y="106"/>
                  </a:cubicBez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iṣļïḓê"/>
            <p:cNvSpPr/>
            <p:nvPr/>
          </p:nvSpPr>
          <p:spPr bwMode="auto">
            <a:xfrm>
              <a:off x="5938838" y="2030413"/>
              <a:ext cx="350838" cy="349250"/>
            </a:xfrm>
            <a:custGeom>
              <a:avLst/>
              <a:gdLst>
                <a:gd name="T0" fmla="*/ 102 w 106"/>
                <a:gd name="T1" fmla="*/ 106 h 106"/>
                <a:gd name="T2" fmla="*/ 4 w 106"/>
                <a:gd name="T3" fmla="*/ 106 h 106"/>
                <a:gd name="T4" fmla="*/ 0 w 106"/>
                <a:gd name="T5" fmla="*/ 102 h 106"/>
                <a:gd name="T6" fmla="*/ 4 w 106"/>
                <a:gd name="T7" fmla="*/ 98 h 106"/>
                <a:gd name="T8" fmla="*/ 98 w 106"/>
                <a:gd name="T9" fmla="*/ 98 h 106"/>
                <a:gd name="T10" fmla="*/ 98 w 106"/>
                <a:gd name="T11" fmla="*/ 4 h 106"/>
                <a:gd name="T12" fmla="*/ 102 w 106"/>
                <a:gd name="T13" fmla="*/ 0 h 106"/>
                <a:gd name="T14" fmla="*/ 106 w 106"/>
                <a:gd name="T15" fmla="*/ 4 h 106"/>
                <a:gd name="T16" fmla="*/ 106 w 106"/>
                <a:gd name="T17" fmla="*/ 102 h 106"/>
                <a:gd name="T18" fmla="*/ 102 w 106"/>
                <a:gd name="T1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6">
                  <a:moveTo>
                    <a:pt x="102" y="106"/>
                  </a:moveTo>
                  <a:cubicBezTo>
                    <a:pt x="4" y="106"/>
                    <a:pt x="4" y="106"/>
                    <a:pt x="4" y="106"/>
                  </a:cubicBezTo>
                  <a:cubicBezTo>
                    <a:pt x="2" y="106"/>
                    <a:pt x="0" y="104"/>
                    <a:pt x="0" y="102"/>
                  </a:cubicBezTo>
                  <a:cubicBezTo>
                    <a:pt x="0" y="100"/>
                    <a:pt x="2" y="98"/>
                    <a:pt x="4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2"/>
                    <a:pt x="100" y="0"/>
                    <a:pt x="102" y="0"/>
                  </a:cubicBezTo>
                  <a:cubicBezTo>
                    <a:pt x="104" y="0"/>
                    <a:pt x="106" y="2"/>
                    <a:pt x="106" y="4"/>
                  </a:cubicBezTo>
                  <a:cubicBezTo>
                    <a:pt x="106" y="102"/>
                    <a:pt x="106" y="102"/>
                    <a:pt x="106" y="102"/>
                  </a:cubicBezTo>
                  <a:cubicBezTo>
                    <a:pt x="106" y="104"/>
                    <a:pt x="104" y="106"/>
                    <a:pt x="102" y="106"/>
                  </a:cubicBez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íṡḻîďé"/>
            <p:cNvSpPr/>
            <p:nvPr/>
          </p:nvSpPr>
          <p:spPr bwMode="auto">
            <a:xfrm>
              <a:off x="7554913" y="3108325"/>
              <a:ext cx="354013" cy="352425"/>
            </a:xfrm>
            <a:custGeom>
              <a:avLst/>
              <a:gdLst>
                <a:gd name="T0" fmla="*/ 102 w 107"/>
                <a:gd name="T1" fmla="*/ 107 h 107"/>
                <a:gd name="T2" fmla="*/ 99 w 107"/>
                <a:gd name="T3" fmla="*/ 106 h 107"/>
                <a:gd name="T4" fmla="*/ 1 w 107"/>
                <a:gd name="T5" fmla="*/ 8 h 107"/>
                <a:gd name="T6" fmla="*/ 1 w 107"/>
                <a:gd name="T7" fmla="*/ 2 h 107"/>
                <a:gd name="T8" fmla="*/ 7 w 107"/>
                <a:gd name="T9" fmla="*/ 2 h 107"/>
                <a:gd name="T10" fmla="*/ 105 w 107"/>
                <a:gd name="T11" fmla="*/ 100 h 107"/>
                <a:gd name="T12" fmla="*/ 105 w 107"/>
                <a:gd name="T13" fmla="*/ 106 h 107"/>
                <a:gd name="T14" fmla="*/ 102 w 107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107">
                  <a:moveTo>
                    <a:pt x="102" y="107"/>
                  </a:moveTo>
                  <a:cubicBezTo>
                    <a:pt x="101" y="107"/>
                    <a:pt x="100" y="106"/>
                    <a:pt x="99" y="10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5" y="0"/>
                    <a:pt x="7" y="2"/>
                  </a:cubicBezTo>
                  <a:cubicBezTo>
                    <a:pt x="105" y="100"/>
                    <a:pt x="105" y="100"/>
                    <a:pt x="105" y="100"/>
                  </a:cubicBezTo>
                  <a:cubicBezTo>
                    <a:pt x="107" y="102"/>
                    <a:pt x="107" y="104"/>
                    <a:pt x="105" y="106"/>
                  </a:cubicBezTo>
                  <a:cubicBezTo>
                    <a:pt x="104" y="106"/>
                    <a:pt x="103" y="107"/>
                    <a:pt x="102" y="107"/>
                  </a:cubicBez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iṡ1iḍe"/>
            <p:cNvSpPr/>
            <p:nvPr/>
          </p:nvSpPr>
          <p:spPr bwMode="auto">
            <a:xfrm>
              <a:off x="7554913" y="2787650"/>
              <a:ext cx="350838" cy="349250"/>
            </a:xfrm>
            <a:custGeom>
              <a:avLst/>
              <a:gdLst>
                <a:gd name="T0" fmla="*/ 102 w 106"/>
                <a:gd name="T1" fmla="*/ 106 h 106"/>
                <a:gd name="T2" fmla="*/ 4 w 106"/>
                <a:gd name="T3" fmla="*/ 106 h 106"/>
                <a:gd name="T4" fmla="*/ 0 w 106"/>
                <a:gd name="T5" fmla="*/ 102 h 106"/>
                <a:gd name="T6" fmla="*/ 0 w 106"/>
                <a:gd name="T7" fmla="*/ 4 h 106"/>
                <a:gd name="T8" fmla="*/ 4 w 106"/>
                <a:gd name="T9" fmla="*/ 0 h 106"/>
                <a:gd name="T10" fmla="*/ 102 w 106"/>
                <a:gd name="T11" fmla="*/ 0 h 106"/>
                <a:gd name="T12" fmla="*/ 106 w 106"/>
                <a:gd name="T13" fmla="*/ 4 h 106"/>
                <a:gd name="T14" fmla="*/ 106 w 106"/>
                <a:gd name="T15" fmla="*/ 102 h 106"/>
                <a:gd name="T16" fmla="*/ 102 w 106"/>
                <a:gd name="T17" fmla="*/ 106 h 106"/>
                <a:gd name="T18" fmla="*/ 8 w 106"/>
                <a:gd name="T19" fmla="*/ 98 h 106"/>
                <a:gd name="T20" fmla="*/ 98 w 106"/>
                <a:gd name="T21" fmla="*/ 98 h 106"/>
                <a:gd name="T22" fmla="*/ 98 w 106"/>
                <a:gd name="T23" fmla="*/ 8 h 106"/>
                <a:gd name="T24" fmla="*/ 8 w 106"/>
                <a:gd name="T25" fmla="*/ 8 h 106"/>
                <a:gd name="T26" fmla="*/ 8 w 106"/>
                <a:gd name="T2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06">
                  <a:moveTo>
                    <a:pt x="102" y="106"/>
                  </a:moveTo>
                  <a:cubicBezTo>
                    <a:pt x="4" y="106"/>
                    <a:pt x="4" y="106"/>
                    <a:pt x="4" y="106"/>
                  </a:cubicBezTo>
                  <a:cubicBezTo>
                    <a:pt x="2" y="106"/>
                    <a:pt x="0" y="104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4" y="0"/>
                    <a:pt x="106" y="1"/>
                    <a:pt x="106" y="4"/>
                  </a:cubicBezTo>
                  <a:cubicBezTo>
                    <a:pt x="106" y="102"/>
                    <a:pt x="106" y="102"/>
                    <a:pt x="106" y="102"/>
                  </a:cubicBezTo>
                  <a:cubicBezTo>
                    <a:pt x="106" y="104"/>
                    <a:pt x="104" y="106"/>
                    <a:pt x="102" y="106"/>
                  </a:cubicBezTo>
                  <a:close/>
                  <a:moveTo>
                    <a:pt x="8" y="98"/>
                  </a:moveTo>
                  <a:cubicBezTo>
                    <a:pt x="98" y="98"/>
                    <a:pt x="98" y="98"/>
                    <a:pt x="98" y="9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98"/>
                  </a:ln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išlîde"/>
            <p:cNvSpPr/>
            <p:nvPr/>
          </p:nvSpPr>
          <p:spPr bwMode="auto">
            <a:xfrm>
              <a:off x="7554913" y="2465388"/>
              <a:ext cx="350838" cy="349250"/>
            </a:xfrm>
            <a:custGeom>
              <a:avLst/>
              <a:gdLst>
                <a:gd name="T0" fmla="*/ 102 w 106"/>
                <a:gd name="T1" fmla="*/ 106 h 106"/>
                <a:gd name="T2" fmla="*/ 4 w 106"/>
                <a:gd name="T3" fmla="*/ 106 h 106"/>
                <a:gd name="T4" fmla="*/ 0 w 106"/>
                <a:gd name="T5" fmla="*/ 102 h 106"/>
                <a:gd name="T6" fmla="*/ 0 w 106"/>
                <a:gd name="T7" fmla="*/ 4 h 106"/>
                <a:gd name="T8" fmla="*/ 4 w 106"/>
                <a:gd name="T9" fmla="*/ 0 h 106"/>
                <a:gd name="T10" fmla="*/ 102 w 106"/>
                <a:gd name="T11" fmla="*/ 0 h 106"/>
                <a:gd name="T12" fmla="*/ 106 w 106"/>
                <a:gd name="T13" fmla="*/ 4 h 106"/>
                <a:gd name="T14" fmla="*/ 106 w 106"/>
                <a:gd name="T15" fmla="*/ 102 h 106"/>
                <a:gd name="T16" fmla="*/ 102 w 106"/>
                <a:gd name="T17" fmla="*/ 106 h 106"/>
                <a:gd name="T18" fmla="*/ 8 w 106"/>
                <a:gd name="T19" fmla="*/ 98 h 106"/>
                <a:gd name="T20" fmla="*/ 98 w 106"/>
                <a:gd name="T21" fmla="*/ 98 h 106"/>
                <a:gd name="T22" fmla="*/ 98 w 106"/>
                <a:gd name="T23" fmla="*/ 8 h 106"/>
                <a:gd name="T24" fmla="*/ 8 w 106"/>
                <a:gd name="T25" fmla="*/ 8 h 106"/>
                <a:gd name="T26" fmla="*/ 8 w 106"/>
                <a:gd name="T2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06">
                  <a:moveTo>
                    <a:pt x="102" y="106"/>
                  </a:moveTo>
                  <a:cubicBezTo>
                    <a:pt x="4" y="106"/>
                    <a:pt x="4" y="106"/>
                    <a:pt x="4" y="106"/>
                  </a:cubicBezTo>
                  <a:cubicBezTo>
                    <a:pt x="2" y="106"/>
                    <a:pt x="0" y="104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4" y="0"/>
                    <a:pt x="106" y="1"/>
                    <a:pt x="106" y="4"/>
                  </a:cubicBezTo>
                  <a:cubicBezTo>
                    <a:pt x="106" y="102"/>
                    <a:pt x="106" y="102"/>
                    <a:pt x="106" y="102"/>
                  </a:cubicBezTo>
                  <a:cubicBezTo>
                    <a:pt x="106" y="104"/>
                    <a:pt x="104" y="106"/>
                    <a:pt x="102" y="106"/>
                  </a:cubicBezTo>
                  <a:close/>
                  <a:moveTo>
                    <a:pt x="8" y="98"/>
                  </a:moveTo>
                  <a:cubicBezTo>
                    <a:pt x="98" y="98"/>
                    <a:pt x="98" y="98"/>
                    <a:pt x="98" y="9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98"/>
                  </a:ln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iṧľîďé"/>
            <p:cNvSpPr/>
            <p:nvPr/>
          </p:nvSpPr>
          <p:spPr bwMode="auto">
            <a:xfrm>
              <a:off x="7554913" y="2784475"/>
              <a:ext cx="354013" cy="352425"/>
            </a:xfrm>
            <a:custGeom>
              <a:avLst/>
              <a:gdLst>
                <a:gd name="T0" fmla="*/ 102 w 107"/>
                <a:gd name="T1" fmla="*/ 107 h 107"/>
                <a:gd name="T2" fmla="*/ 99 w 107"/>
                <a:gd name="T3" fmla="*/ 106 h 107"/>
                <a:gd name="T4" fmla="*/ 1 w 107"/>
                <a:gd name="T5" fmla="*/ 8 h 107"/>
                <a:gd name="T6" fmla="*/ 1 w 107"/>
                <a:gd name="T7" fmla="*/ 2 h 107"/>
                <a:gd name="T8" fmla="*/ 7 w 107"/>
                <a:gd name="T9" fmla="*/ 2 h 107"/>
                <a:gd name="T10" fmla="*/ 105 w 107"/>
                <a:gd name="T11" fmla="*/ 100 h 107"/>
                <a:gd name="T12" fmla="*/ 105 w 107"/>
                <a:gd name="T13" fmla="*/ 106 h 107"/>
                <a:gd name="T14" fmla="*/ 102 w 107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107">
                  <a:moveTo>
                    <a:pt x="102" y="107"/>
                  </a:moveTo>
                  <a:cubicBezTo>
                    <a:pt x="101" y="107"/>
                    <a:pt x="100" y="106"/>
                    <a:pt x="99" y="10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5" y="0"/>
                    <a:pt x="7" y="2"/>
                  </a:cubicBezTo>
                  <a:cubicBezTo>
                    <a:pt x="105" y="100"/>
                    <a:pt x="105" y="100"/>
                    <a:pt x="105" y="100"/>
                  </a:cubicBezTo>
                  <a:cubicBezTo>
                    <a:pt x="107" y="101"/>
                    <a:pt x="107" y="104"/>
                    <a:pt x="105" y="106"/>
                  </a:cubicBezTo>
                  <a:cubicBezTo>
                    <a:pt x="104" y="106"/>
                    <a:pt x="103" y="107"/>
                    <a:pt x="102" y="107"/>
                  </a:cubicBez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îṥľïḓè"/>
            <p:cNvSpPr/>
            <p:nvPr/>
          </p:nvSpPr>
          <p:spPr bwMode="auto">
            <a:xfrm>
              <a:off x="7554913" y="2462213"/>
              <a:ext cx="354013" cy="352425"/>
            </a:xfrm>
            <a:custGeom>
              <a:avLst/>
              <a:gdLst>
                <a:gd name="T0" fmla="*/ 102 w 107"/>
                <a:gd name="T1" fmla="*/ 107 h 107"/>
                <a:gd name="T2" fmla="*/ 99 w 107"/>
                <a:gd name="T3" fmla="*/ 106 h 107"/>
                <a:gd name="T4" fmla="*/ 1 w 107"/>
                <a:gd name="T5" fmla="*/ 7 h 107"/>
                <a:gd name="T6" fmla="*/ 1 w 107"/>
                <a:gd name="T7" fmla="*/ 2 h 107"/>
                <a:gd name="T8" fmla="*/ 7 w 107"/>
                <a:gd name="T9" fmla="*/ 2 h 107"/>
                <a:gd name="T10" fmla="*/ 105 w 107"/>
                <a:gd name="T11" fmla="*/ 100 h 107"/>
                <a:gd name="T12" fmla="*/ 105 w 107"/>
                <a:gd name="T13" fmla="*/ 106 h 107"/>
                <a:gd name="T14" fmla="*/ 102 w 107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107">
                  <a:moveTo>
                    <a:pt x="102" y="107"/>
                  </a:moveTo>
                  <a:cubicBezTo>
                    <a:pt x="101" y="107"/>
                    <a:pt x="100" y="106"/>
                    <a:pt x="99" y="10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5" y="0"/>
                    <a:pt x="7" y="2"/>
                  </a:cubicBezTo>
                  <a:cubicBezTo>
                    <a:pt x="105" y="100"/>
                    <a:pt x="105" y="100"/>
                    <a:pt x="105" y="100"/>
                  </a:cubicBezTo>
                  <a:cubicBezTo>
                    <a:pt x="107" y="101"/>
                    <a:pt x="107" y="104"/>
                    <a:pt x="105" y="106"/>
                  </a:cubicBezTo>
                  <a:cubicBezTo>
                    <a:pt x="104" y="106"/>
                    <a:pt x="103" y="107"/>
                    <a:pt x="102" y="107"/>
                  </a:cubicBez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ṥľïḍé"/>
            <p:cNvSpPr/>
            <p:nvPr/>
          </p:nvSpPr>
          <p:spPr bwMode="auto">
            <a:xfrm>
              <a:off x="5953126" y="2365375"/>
              <a:ext cx="2586038" cy="112713"/>
            </a:xfrm>
            <a:custGeom>
              <a:avLst/>
              <a:gdLst>
                <a:gd name="T0" fmla="*/ 1629 w 1629"/>
                <a:gd name="T1" fmla="*/ 0 h 71"/>
                <a:gd name="T2" fmla="*/ 0 w 1629"/>
                <a:gd name="T3" fmla="*/ 0 h 71"/>
                <a:gd name="T4" fmla="*/ 203 w 1629"/>
                <a:gd name="T5" fmla="*/ 71 h 71"/>
                <a:gd name="T6" fmla="*/ 1629 w 1629"/>
                <a:gd name="T7" fmla="*/ 71 h 71"/>
                <a:gd name="T8" fmla="*/ 1629 w 1629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9" h="71">
                  <a:moveTo>
                    <a:pt x="1629" y="0"/>
                  </a:moveTo>
                  <a:lnTo>
                    <a:pt x="0" y="0"/>
                  </a:lnTo>
                  <a:lnTo>
                    <a:pt x="203" y="71"/>
                  </a:lnTo>
                  <a:lnTo>
                    <a:pt x="1629" y="71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işľide"/>
            <p:cNvSpPr/>
            <p:nvPr/>
          </p:nvSpPr>
          <p:spPr bwMode="auto">
            <a:xfrm>
              <a:off x="5938838" y="2352675"/>
              <a:ext cx="2613025" cy="138113"/>
            </a:xfrm>
            <a:custGeom>
              <a:avLst/>
              <a:gdLst>
                <a:gd name="T0" fmla="*/ 788 w 792"/>
                <a:gd name="T1" fmla="*/ 42 h 42"/>
                <a:gd name="T2" fmla="*/ 102 w 792"/>
                <a:gd name="T3" fmla="*/ 42 h 42"/>
                <a:gd name="T4" fmla="*/ 101 w 792"/>
                <a:gd name="T5" fmla="*/ 41 h 42"/>
                <a:gd name="T6" fmla="*/ 2 w 792"/>
                <a:gd name="T7" fmla="*/ 8 h 42"/>
                <a:gd name="T8" fmla="*/ 0 w 792"/>
                <a:gd name="T9" fmla="*/ 4 h 42"/>
                <a:gd name="T10" fmla="*/ 4 w 792"/>
                <a:gd name="T11" fmla="*/ 0 h 42"/>
                <a:gd name="T12" fmla="*/ 788 w 792"/>
                <a:gd name="T13" fmla="*/ 0 h 42"/>
                <a:gd name="T14" fmla="*/ 792 w 792"/>
                <a:gd name="T15" fmla="*/ 4 h 42"/>
                <a:gd name="T16" fmla="*/ 792 w 792"/>
                <a:gd name="T17" fmla="*/ 38 h 42"/>
                <a:gd name="T18" fmla="*/ 788 w 792"/>
                <a:gd name="T19" fmla="*/ 42 h 42"/>
                <a:gd name="T20" fmla="*/ 103 w 792"/>
                <a:gd name="T21" fmla="*/ 34 h 42"/>
                <a:gd name="T22" fmla="*/ 784 w 792"/>
                <a:gd name="T23" fmla="*/ 34 h 42"/>
                <a:gd name="T24" fmla="*/ 784 w 792"/>
                <a:gd name="T25" fmla="*/ 8 h 42"/>
                <a:gd name="T26" fmla="*/ 28 w 792"/>
                <a:gd name="T27" fmla="*/ 8 h 42"/>
                <a:gd name="T28" fmla="*/ 103 w 792"/>
                <a:gd name="T29" fmla="*/ 3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42">
                  <a:moveTo>
                    <a:pt x="788" y="42"/>
                  </a:moveTo>
                  <a:cubicBezTo>
                    <a:pt x="102" y="42"/>
                    <a:pt x="102" y="42"/>
                    <a:pt x="102" y="42"/>
                  </a:cubicBezTo>
                  <a:cubicBezTo>
                    <a:pt x="101" y="42"/>
                    <a:pt x="101" y="42"/>
                    <a:pt x="101" y="4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88" y="0"/>
                    <a:pt x="788" y="0"/>
                    <a:pt x="788" y="0"/>
                  </a:cubicBezTo>
                  <a:cubicBezTo>
                    <a:pt x="791" y="0"/>
                    <a:pt x="792" y="2"/>
                    <a:pt x="792" y="4"/>
                  </a:cubicBezTo>
                  <a:cubicBezTo>
                    <a:pt x="792" y="38"/>
                    <a:pt x="792" y="38"/>
                    <a:pt x="792" y="38"/>
                  </a:cubicBezTo>
                  <a:cubicBezTo>
                    <a:pt x="792" y="40"/>
                    <a:pt x="791" y="42"/>
                    <a:pt x="788" y="42"/>
                  </a:cubicBezTo>
                  <a:close/>
                  <a:moveTo>
                    <a:pt x="103" y="34"/>
                  </a:moveTo>
                  <a:cubicBezTo>
                    <a:pt x="784" y="34"/>
                    <a:pt x="784" y="34"/>
                    <a:pt x="784" y="34"/>
                  </a:cubicBezTo>
                  <a:cubicBezTo>
                    <a:pt x="784" y="8"/>
                    <a:pt x="784" y="8"/>
                    <a:pt x="784" y="8"/>
                  </a:cubicBezTo>
                  <a:cubicBezTo>
                    <a:pt x="28" y="8"/>
                    <a:pt x="28" y="8"/>
                    <a:pt x="28" y="8"/>
                  </a:cubicBezTo>
                  <a:lnTo>
                    <a:pt x="103" y="34"/>
                  </a:ln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íṡliḑê"/>
            <p:cNvSpPr/>
            <p:nvPr/>
          </p:nvSpPr>
          <p:spPr bwMode="auto">
            <a:xfrm>
              <a:off x="7331076" y="2422525"/>
              <a:ext cx="238125" cy="506413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íṥľíďê"/>
            <p:cNvSpPr/>
            <p:nvPr/>
          </p:nvSpPr>
          <p:spPr bwMode="auto">
            <a:xfrm>
              <a:off x="7219951" y="2422525"/>
              <a:ext cx="111125" cy="506413"/>
            </a:xfrm>
            <a:prstGeom prst="rect">
              <a:avLst/>
            </a:pr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íŝľídè"/>
            <p:cNvSpPr/>
            <p:nvPr/>
          </p:nvSpPr>
          <p:spPr bwMode="auto">
            <a:xfrm>
              <a:off x="7605713" y="5062538"/>
              <a:ext cx="471488" cy="230188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í$ļîḋê"/>
            <p:cNvSpPr/>
            <p:nvPr/>
          </p:nvSpPr>
          <p:spPr bwMode="auto">
            <a:xfrm>
              <a:off x="7383463" y="5062538"/>
              <a:ext cx="222250" cy="230188"/>
            </a:xfrm>
            <a:prstGeom prst="rect">
              <a:avLst/>
            </a:pr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îśļîḍe"/>
            <p:cNvSpPr/>
            <p:nvPr/>
          </p:nvSpPr>
          <p:spPr bwMode="auto">
            <a:xfrm>
              <a:off x="8202613" y="2408238"/>
              <a:ext cx="25400" cy="528638"/>
            </a:xfrm>
            <a:custGeom>
              <a:avLst/>
              <a:gdLst>
                <a:gd name="T0" fmla="*/ 4 w 8"/>
                <a:gd name="T1" fmla="*/ 160 h 160"/>
                <a:gd name="T2" fmla="*/ 0 w 8"/>
                <a:gd name="T3" fmla="*/ 156 h 160"/>
                <a:gd name="T4" fmla="*/ 0 w 8"/>
                <a:gd name="T5" fmla="*/ 4 h 160"/>
                <a:gd name="T6" fmla="*/ 4 w 8"/>
                <a:gd name="T7" fmla="*/ 0 h 160"/>
                <a:gd name="T8" fmla="*/ 8 w 8"/>
                <a:gd name="T9" fmla="*/ 4 h 160"/>
                <a:gd name="T10" fmla="*/ 8 w 8"/>
                <a:gd name="T11" fmla="*/ 156 h 160"/>
                <a:gd name="T12" fmla="*/ 4 w 8"/>
                <a:gd name="T1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0">
                  <a:moveTo>
                    <a:pt x="4" y="160"/>
                  </a:move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6" y="160"/>
                    <a:pt x="4" y="160"/>
                  </a:cubicBez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şḷíḍé"/>
            <p:cNvSpPr/>
            <p:nvPr/>
          </p:nvSpPr>
          <p:spPr bwMode="auto">
            <a:xfrm>
              <a:off x="8172451" y="2909888"/>
              <a:ext cx="85725" cy="85725"/>
            </a:xfrm>
            <a:custGeom>
              <a:avLst/>
              <a:gdLst>
                <a:gd name="T0" fmla="*/ 13 w 26"/>
                <a:gd name="T1" fmla="*/ 26 h 26"/>
                <a:gd name="T2" fmla="*/ 0 w 26"/>
                <a:gd name="T3" fmla="*/ 13 h 26"/>
                <a:gd name="T4" fmla="*/ 13 w 26"/>
                <a:gd name="T5" fmla="*/ 0 h 26"/>
                <a:gd name="T6" fmla="*/ 26 w 26"/>
                <a:gd name="T7" fmla="*/ 13 h 26"/>
                <a:gd name="T8" fmla="*/ 13 w 26"/>
                <a:gd name="T9" fmla="*/ 26 h 26"/>
                <a:gd name="T10" fmla="*/ 13 w 26"/>
                <a:gd name="T11" fmla="*/ 8 h 26"/>
                <a:gd name="T12" fmla="*/ 8 w 26"/>
                <a:gd name="T13" fmla="*/ 13 h 26"/>
                <a:gd name="T14" fmla="*/ 13 w 26"/>
                <a:gd name="T15" fmla="*/ 18 h 26"/>
                <a:gd name="T16" fmla="*/ 18 w 26"/>
                <a:gd name="T17" fmla="*/ 13 h 26"/>
                <a:gd name="T18" fmla="*/ 13 w 26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6" y="26"/>
                    <a:pt x="0" y="20"/>
                    <a:pt x="0" y="13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21" y="0"/>
                    <a:pt x="26" y="5"/>
                    <a:pt x="26" y="13"/>
                  </a:cubicBezTo>
                  <a:cubicBezTo>
                    <a:pt x="26" y="20"/>
                    <a:pt x="21" y="26"/>
                    <a:pt x="13" y="26"/>
                  </a:cubicBez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3"/>
                  </a:cubicBezTo>
                  <a:cubicBezTo>
                    <a:pt x="8" y="16"/>
                    <a:pt x="10" y="18"/>
                    <a:pt x="13" y="18"/>
                  </a:cubicBezTo>
                  <a:cubicBezTo>
                    <a:pt x="16" y="18"/>
                    <a:pt x="18" y="16"/>
                    <a:pt x="18" y="13"/>
                  </a:cubicBezTo>
                  <a:cubicBezTo>
                    <a:pt x="18" y="10"/>
                    <a:pt x="16" y="8"/>
                    <a:pt x="13" y="8"/>
                  </a:cubicBez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íṥ1íḍè"/>
            <p:cNvSpPr/>
            <p:nvPr/>
          </p:nvSpPr>
          <p:spPr bwMode="auto">
            <a:xfrm>
              <a:off x="6302376" y="2408238"/>
              <a:ext cx="25400" cy="788988"/>
            </a:xfrm>
            <a:custGeom>
              <a:avLst/>
              <a:gdLst>
                <a:gd name="T0" fmla="*/ 4 w 8"/>
                <a:gd name="T1" fmla="*/ 239 h 239"/>
                <a:gd name="T2" fmla="*/ 0 w 8"/>
                <a:gd name="T3" fmla="*/ 235 h 239"/>
                <a:gd name="T4" fmla="*/ 0 w 8"/>
                <a:gd name="T5" fmla="*/ 4 h 239"/>
                <a:gd name="T6" fmla="*/ 4 w 8"/>
                <a:gd name="T7" fmla="*/ 0 h 239"/>
                <a:gd name="T8" fmla="*/ 8 w 8"/>
                <a:gd name="T9" fmla="*/ 4 h 239"/>
                <a:gd name="T10" fmla="*/ 8 w 8"/>
                <a:gd name="T11" fmla="*/ 235 h 239"/>
                <a:gd name="T12" fmla="*/ 4 w 8"/>
                <a:gd name="T13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39">
                  <a:moveTo>
                    <a:pt x="4" y="239"/>
                  </a:moveTo>
                  <a:cubicBezTo>
                    <a:pt x="2" y="239"/>
                    <a:pt x="0" y="237"/>
                    <a:pt x="0" y="2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8" y="237"/>
                    <a:pt x="6" y="239"/>
                    <a:pt x="4" y="239"/>
                  </a:cubicBez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ïṩḷíḓé"/>
            <p:cNvSpPr/>
            <p:nvPr/>
          </p:nvSpPr>
          <p:spPr bwMode="auto">
            <a:xfrm>
              <a:off x="6180138" y="3170238"/>
              <a:ext cx="273050" cy="104775"/>
            </a:xfrm>
            <a:custGeom>
              <a:avLst/>
              <a:gdLst>
                <a:gd name="T0" fmla="*/ 79 w 83"/>
                <a:gd name="T1" fmla="*/ 32 h 32"/>
                <a:gd name="T2" fmla="*/ 75 w 83"/>
                <a:gd name="T3" fmla="*/ 29 h 32"/>
                <a:gd name="T4" fmla="*/ 41 w 83"/>
                <a:gd name="T5" fmla="*/ 8 h 32"/>
                <a:gd name="T6" fmla="*/ 8 w 83"/>
                <a:gd name="T7" fmla="*/ 29 h 32"/>
                <a:gd name="T8" fmla="*/ 4 w 83"/>
                <a:gd name="T9" fmla="*/ 32 h 32"/>
                <a:gd name="T10" fmla="*/ 0 w 83"/>
                <a:gd name="T11" fmla="*/ 28 h 32"/>
                <a:gd name="T12" fmla="*/ 41 w 83"/>
                <a:gd name="T13" fmla="*/ 0 h 32"/>
                <a:gd name="T14" fmla="*/ 83 w 83"/>
                <a:gd name="T15" fmla="*/ 28 h 32"/>
                <a:gd name="T16" fmla="*/ 79 w 83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32">
                  <a:moveTo>
                    <a:pt x="79" y="32"/>
                  </a:moveTo>
                  <a:cubicBezTo>
                    <a:pt x="77" y="32"/>
                    <a:pt x="75" y="31"/>
                    <a:pt x="75" y="29"/>
                  </a:cubicBezTo>
                  <a:cubicBezTo>
                    <a:pt x="72" y="24"/>
                    <a:pt x="46" y="9"/>
                    <a:pt x="41" y="8"/>
                  </a:cubicBezTo>
                  <a:cubicBezTo>
                    <a:pt x="37" y="9"/>
                    <a:pt x="11" y="24"/>
                    <a:pt x="8" y="29"/>
                  </a:cubicBezTo>
                  <a:cubicBezTo>
                    <a:pt x="7" y="31"/>
                    <a:pt x="6" y="32"/>
                    <a:pt x="4" y="32"/>
                  </a:cubicBezTo>
                  <a:cubicBezTo>
                    <a:pt x="1" y="32"/>
                    <a:pt x="0" y="30"/>
                    <a:pt x="0" y="28"/>
                  </a:cubicBezTo>
                  <a:cubicBezTo>
                    <a:pt x="0" y="19"/>
                    <a:pt x="36" y="0"/>
                    <a:pt x="41" y="0"/>
                  </a:cubicBezTo>
                  <a:cubicBezTo>
                    <a:pt x="46" y="0"/>
                    <a:pt x="83" y="19"/>
                    <a:pt x="83" y="28"/>
                  </a:cubicBezTo>
                  <a:cubicBezTo>
                    <a:pt x="83" y="30"/>
                    <a:pt x="81" y="32"/>
                    <a:pt x="79" y="32"/>
                  </a:cubicBez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şḻïḓê"/>
            <p:cNvSpPr/>
            <p:nvPr/>
          </p:nvSpPr>
          <p:spPr bwMode="auto">
            <a:xfrm>
              <a:off x="5803901" y="3255963"/>
              <a:ext cx="1025525" cy="1025525"/>
            </a:xfrm>
            <a:custGeom>
              <a:avLst/>
              <a:gdLst>
                <a:gd name="T0" fmla="*/ 236 w 311"/>
                <a:gd name="T1" fmla="*/ 295 h 311"/>
                <a:gd name="T2" fmla="*/ 295 w 311"/>
                <a:gd name="T3" fmla="*/ 237 h 311"/>
                <a:gd name="T4" fmla="*/ 282 w 311"/>
                <a:gd name="T5" fmla="*/ 213 h 311"/>
                <a:gd name="T6" fmla="*/ 282 w 311"/>
                <a:gd name="T7" fmla="*/ 213 h 311"/>
                <a:gd name="T8" fmla="*/ 285 w 311"/>
                <a:gd name="T9" fmla="*/ 205 h 311"/>
                <a:gd name="T10" fmla="*/ 285 w 311"/>
                <a:gd name="T11" fmla="*/ 205 h 311"/>
                <a:gd name="T12" fmla="*/ 311 w 311"/>
                <a:gd name="T13" fmla="*/ 197 h 311"/>
                <a:gd name="T14" fmla="*/ 311 w 311"/>
                <a:gd name="T15" fmla="*/ 114 h 311"/>
                <a:gd name="T16" fmla="*/ 285 w 311"/>
                <a:gd name="T17" fmla="*/ 106 h 311"/>
                <a:gd name="T18" fmla="*/ 285 w 311"/>
                <a:gd name="T19" fmla="*/ 106 h 311"/>
                <a:gd name="T20" fmla="*/ 282 w 311"/>
                <a:gd name="T21" fmla="*/ 99 h 311"/>
                <a:gd name="T22" fmla="*/ 295 w 311"/>
                <a:gd name="T23" fmla="*/ 75 h 311"/>
                <a:gd name="T24" fmla="*/ 236 w 311"/>
                <a:gd name="T25" fmla="*/ 17 h 311"/>
                <a:gd name="T26" fmla="*/ 212 w 311"/>
                <a:gd name="T27" fmla="*/ 29 h 311"/>
                <a:gd name="T28" fmla="*/ 212 w 311"/>
                <a:gd name="T29" fmla="*/ 29 h 311"/>
                <a:gd name="T30" fmla="*/ 205 w 311"/>
                <a:gd name="T31" fmla="*/ 26 h 311"/>
                <a:gd name="T32" fmla="*/ 197 w 311"/>
                <a:gd name="T33" fmla="*/ 0 h 311"/>
                <a:gd name="T34" fmla="*/ 114 w 311"/>
                <a:gd name="T35" fmla="*/ 0 h 311"/>
                <a:gd name="T36" fmla="*/ 106 w 311"/>
                <a:gd name="T37" fmla="*/ 26 h 311"/>
                <a:gd name="T38" fmla="*/ 98 w 311"/>
                <a:gd name="T39" fmla="*/ 29 h 311"/>
                <a:gd name="T40" fmla="*/ 98 w 311"/>
                <a:gd name="T41" fmla="*/ 29 h 311"/>
                <a:gd name="T42" fmla="*/ 75 w 311"/>
                <a:gd name="T43" fmla="*/ 17 h 311"/>
                <a:gd name="T44" fmla="*/ 16 w 311"/>
                <a:gd name="T45" fmla="*/ 75 h 311"/>
                <a:gd name="T46" fmla="*/ 28 w 311"/>
                <a:gd name="T47" fmla="*/ 99 h 311"/>
                <a:gd name="T48" fmla="*/ 25 w 311"/>
                <a:gd name="T49" fmla="*/ 106 h 311"/>
                <a:gd name="T50" fmla="*/ 0 w 311"/>
                <a:gd name="T51" fmla="*/ 114 h 311"/>
                <a:gd name="T52" fmla="*/ 0 w 311"/>
                <a:gd name="T53" fmla="*/ 197 h 311"/>
                <a:gd name="T54" fmla="*/ 25 w 311"/>
                <a:gd name="T55" fmla="*/ 205 h 311"/>
                <a:gd name="T56" fmla="*/ 25 w 311"/>
                <a:gd name="T57" fmla="*/ 205 h 311"/>
                <a:gd name="T58" fmla="*/ 28 w 311"/>
                <a:gd name="T59" fmla="*/ 213 h 311"/>
                <a:gd name="T60" fmla="*/ 28 w 311"/>
                <a:gd name="T61" fmla="*/ 213 h 311"/>
                <a:gd name="T62" fmla="*/ 16 w 311"/>
                <a:gd name="T63" fmla="*/ 237 h 311"/>
                <a:gd name="T64" fmla="*/ 75 w 311"/>
                <a:gd name="T65" fmla="*/ 295 h 311"/>
                <a:gd name="T66" fmla="*/ 98 w 311"/>
                <a:gd name="T67" fmla="*/ 283 h 311"/>
                <a:gd name="T68" fmla="*/ 106 w 311"/>
                <a:gd name="T69" fmla="*/ 286 h 311"/>
                <a:gd name="T70" fmla="*/ 106 w 311"/>
                <a:gd name="T71" fmla="*/ 286 h 311"/>
                <a:gd name="T72" fmla="*/ 114 w 311"/>
                <a:gd name="T73" fmla="*/ 311 h 311"/>
                <a:gd name="T74" fmla="*/ 197 w 311"/>
                <a:gd name="T75" fmla="*/ 311 h 311"/>
                <a:gd name="T76" fmla="*/ 205 w 311"/>
                <a:gd name="T77" fmla="*/ 286 h 311"/>
                <a:gd name="T78" fmla="*/ 212 w 311"/>
                <a:gd name="T79" fmla="*/ 283 h 311"/>
                <a:gd name="T80" fmla="*/ 236 w 311"/>
                <a:gd name="T81" fmla="*/ 295 h 311"/>
                <a:gd name="T82" fmla="*/ 199 w 311"/>
                <a:gd name="T83" fmla="*/ 200 h 311"/>
                <a:gd name="T84" fmla="*/ 112 w 311"/>
                <a:gd name="T85" fmla="*/ 200 h 311"/>
                <a:gd name="T86" fmla="*/ 112 w 311"/>
                <a:gd name="T87" fmla="*/ 112 h 311"/>
                <a:gd name="T88" fmla="*/ 199 w 311"/>
                <a:gd name="T89" fmla="*/ 112 h 311"/>
                <a:gd name="T90" fmla="*/ 199 w 311"/>
                <a:gd name="T91" fmla="*/ 20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1" h="311">
                  <a:moveTo>
                    <a:pt x="236" y="295"/>
                  </a:moveTo>
                  <a:cubicBezTo>
                    <a:pt x="295" y="237"/>
                    <a:pt x="295" y="237"/>
                    <a:pt x="295" y="237"/>
                  </a:cubicBezTo>
                  <a:cubicBezTo>
                    <a:pt x="282" y="213"/>
                    <a:pt x="282" y="213"/>
                    <a:pt x="282" y="213"/>
                  </a:cubicBezTo>
                  <a:cubicBezTo>
                    <a:pt x="282" y="213"/>
                    <a:pt x="282" y="213"/>
                    <a:pt x="282" y="213"/>
                  </a:cubicBezTo>
                  <a:cubicBezTo>
                    <a:pt x="283" y="210"/>
                    <a:pt x="284" y="208"/>
                    <a:pt x="285" y="205"/>
                  </a:cubicBezTo>
                  <a:cubicBezTo>
                    <a:pt x="285" y="205"/>
                    <a:pt x="285" y="205"/>
                    <a:pt x="285" y="205"/>
                  </a:cubicBezTo>
                  <a:cubicBezTo>
                    <a:pt x="311" y="197"/>
                    <a:pt x="311" y="197"/>
                    <a:pt x="311" y="197"/>
                  </a:cubicBezTo>
                  <a:cubicBezTo>
                    <a:pt x="311" y="114"/>
                    <a:pt x="311" y="114"/>
                    <a:pt x="311" y="114"/>
                  </a:cubicBezTo>
                  <a:cubicBezTo>
                    <a:pt x="285" y="106"/>
                    <a:pt x="285" y="106"/>
                    <a:pt x="285" y="106"/>
                  </a:cubicBezTo>
                  <a:cubicBezTo>
                    <a:pt x="285" y="106"/>
                    <a:pt x="285" y="106"/>
                    <a:pt x="285" y="106"/>
                  </a:cubicBezTo>
                  <a:cubicBezTo>
                    <a:pt x="284" y="104"/>
                    <a:pt x="283" y="101"/>
                    <a:pt x="282" y="99"/>
                  </a:cubicBezTo>
                  <a:cubicBezTo>
                    <a:pt x="295" y="75"/>
                    <a:pt x="295" y="75"/>
                    <a:pt x="295" y="75"/>
                  </a:cubicBezTo>
                  <a:cubicBezTo>
                    <a:pt x="236" y="17"/>
                    <a:pt x="236" y="17"/>
                    <a:pt x="236" y="17"/>
                  </a:cubicBezTo>
                  <a:cubicBezTo>
                    <a:pt x="212" y="29"/>
                    <a:pt x="212" y="29"/>
                    <a:pt x="212" y="29"/>
                  </a:cubicBezTo>
                  <a:cubicBezTo>
                    <a:pt x="212" y="29"/>
                    <a:pt x="212" y="29"/>
                    <a:pt x="212" y="29"/>
                  </a:cubicBezTo>
                  <a:cubicBezTo>
                    <a:pt x="210" y="28"/>
                    <a:pt x="207" y="27"/>
                    <a:pt x="205" y="26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7"/>
                    <a:pt x="101" y="28"/>
                    <a:pt x="98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101"/>
                    <a:pt x="26" y="104"/>
                    <a:pt x="25" y="106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25" y="205"/>
                    <a:pt x="25" y="205"/>
                    <a:pt x="25" y="205"/>
                  </a:cubicBezTo>
                  <a:cubicBezTo>
                    <a:pt x="25" y="205"/>
                    <a:pt x="25" y="205"/>
                    <a:pt x="25" y="205"/>
                  </a:cubicBezTo>
                  <a:cubicBezTo>
                    <a:pt x="26" y="208"/>
                    <a:pt x="27" y="210"/>
                    <a:pt x="28" y="213"/>
                  </a:cubicBezTo>
                  <a:cubicBezTo>
                    <a:pt x="28" y="213"/>
                    <a:pt x="28" y="213"/>
                    <a:pt x="28" y="213"/>
                  </a:cubicBezTo>
                  <a:cubicBezTo>
                    <a:pt x="16" y="237"/>
                    <a:pt x="16" y="237"/>
                    <a:pt x="16" y="237"/>
                  </a:cubicBezTo>
                  <a:cubicBezTo>
                    <a:pt x="75" y="295"/>
                    <a:pt x="75" y="295"/>
                    <a:pt x="75" y="295"/>
                  </a:cubicBezTo>
                  <a:cubicBezTo>
                    <a:pt x="98" y="283"/>
                    <a:pt x="98" y="283"/>
                    <a:pt x="98" y="283"/>
                  </a:cubicBezTo>
                  <a:cubicBezTo>
                    <a:pt x="101" y="284"/>
                    <a:pt x="103" y="285"/>
                    <a:pt x="106" y="286"/>
                  </a:cubicBezTo>
                  <a:cubicBezTo>
                    <a:pt x="106" y="286"/>
                    <a:pt x="106" y="286"/>
                    <a:pt x="106" y="286"/>
                  </a:cubicBezTo>
                  <a:cubicBezTo>
                    <a:pt x="114" y="311"/>
                    <a:pt x="114" y="311"/>
                    <a:pt x="114" y="311"/>
                  </a:cubicBezTo>
                  <a:cubicBezTo>
                    <a:pt x="197" y="311"/>
                    <a:pt x="197" y="311"/>
                    <a:pt x="197" y="311"/>
                  </a:cubicBezTo>
                  <a:cubicBezTo>
                    <a:pt x="205" y="286"/>
                    <a:pt x="205" y="286"/>
                    <a:pt x="205" y="286"/>
                  </a:cubicBezTo>
                  <a:cubicBezTo>
                    <a:pt x="207" y="285"/>
                    <a:pt x="210" y="284"/>
                    <a:pt x="212" y="283"/>
                  </a:cubicBezTo>
                  <a:lnTo>
                    <a:pt x="236" y="295"/>
                  </a:lnTo>
                  <a:close/>
                  <a:moveTo>
                    <a:pt x="199" y="200"/>
                  </a:moveTo>
                  <a:cubicBezTo>
                    <a:pt x="175" y="224"/>
                    <a:pt x="136" y="224"/>
                    <a:pt x="112" y="200"/>
                  </a:cubicBezTo>
                  <a:cubicBezTo>
                    <a:pt x="87" y="175"/>
                    <a:pt x="87" y="136"/>
                    <a:pt x="112" y="112"/>
                  </a:cubicBezTo>
                  <a:cubicBezTo>
                    <a:pt x="136" y="88"/>
                    <a:pt x="175" y="88"/>
                    <a:pt x="199" y="112"/>
                  </a:cubicBezTo>
                  <a:cubicBezTo>
                    <a:pt x="223" y="136"/>
                    <a:pt x="223" y="175"/>
                    <a:pt x="199" y="200"/>
                  </a:cubicBez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íṥ1íḍe"/>
            <p:cNvSpPr/>
            <p:nvPr/>
          </p:nvSpPr>
          <p:spPr bwMode="auto">
            <a:xfrm>
              <a:off x="3533776" y="5589588"/>
              <a:ext cx="5119688" cy="296863"/>
            </a:xfrm>
            <a:prstGeom prst="ellipse">
              <a:avLst/>
            </a:prstGeom>
            <a:solidFill>
              <a:srgbClr val="F0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íš1íḓê"/>
            <p:cNvSpPr/>
            <p:nvPr/>
          </p:nvSpPr>
          <p:spPr bwMode="auto">
            <a:xfrm>
              <a:off x="4824413" y="2401888"/>
              <a:ext cx="419100" cy="369888"/>
            </a:xfrm>
            <a:custGeom>
              <a:avLst/>
              <a:gdLst>
                <a:gd name="T0" fmla="*/ 89 w 127"/>
                <a:gd name="T1" fmla="*/ 0 h 112"/>
                <a:gd name="T2" fmla="*/ 39 w 127"/>
                <a:gd name="T3" fmla="*/ 0 h 112"/>
                <a:gd name="T4" fmla="*/ 27 w 127"/>
                <a:gd name="T5" fmla="*/ 6 h 112"/>
                <a:gd name="T6" fmla="*/ 2 w 127"/>
                <a:gd name="T7" fmla="*/ 49 h 112"/>
                <a:gd name="T8" fmla="*/ 2 w 127"/>
                <a:gd name="T9" fmla="*/ 62 h 112"/>
                <a:gd name="T10" fmla="*/ 27 w 127"/>
                <a:gd name="T11" fmla="*/ 106 h 112"/>
                <a:gd name="T12" fmla="*/ 39 w 127"/>
                <a:gd name="T13" fmla="*/ 112 h 112"/>
                <a:gd name="T14" fmla="*/ 89 w 127"/>
                <a:gd name="T15" fmla="*/ 112 h 112"/>
                <a:gd name="T16" fmla="*/ 100 w 127"/>
                <a:gd name="T17" fmla="*/ 106 h 112"/>
                <a:gd name="T18" fmla="*/ 125 w 127"/>
                <a:gd name="T19" fmla="*/ 62 h 112"/>
                <a:gd name="T20" fmla="*/ 125 w 127"/>
                <a:gd name="T21" fmla="*/ 49 h 112"/>
                <a:gd name="T22" fmla="*/ 100 w 127"/>
                <a:gd name="T23" fmla="*/ 6 h 112"/>
                <a:gd name="T24" fmla="*/ 89 w 127"/>
                <a:gd name="T2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12">
                  <a:moveTo>
                    <a:pt x="8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4" y="0"/>
                    <a:pt x="30" y="2"/>
                    <a:pt x="27" y="6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0" y="53"/>
                    <a:pt x="0" y="58"/>
                    <a:pt x="2" y="62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30" y="110"/>
                    <a:pt x="34" y="112"/>
                    <a:pt x="39" y="112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93" y="112"/>
                    <a:pt x="98" y="110"/>
                    <a:pt x="100" y="106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7" y="58"/>
                    <a:pt x="127" y="53"/>
                    <a:pt x="125" y="49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2"/>
                    <a:pt x="93" y="0"/>
                    <a:pt x="89" y="0"/>
                  </a:cubicBezTo>
                  <a:close/>
                </a:path>
              </a:pathLst>
            </a:custGeom>
            <a:solidFill>
              <a:srgbClr val="9F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ṧlïḓé"/>
            <p:cNvSpPr/>
            <p:nvPr/>
          </p:nvSpPr>
          <p:spPr bwMode="auto">
            <a:xfrm>
              <a:off x="4052888" y="1617663"/>
              <a:ext cx="309563" cy="309563"/>
            </a:xfrm>
            <a:custGeom>
              <a:avLst/>
              <a:gdLst>
                <a:gd name="T0" fmla="*/ 6 w 195"/>
                <a:gd name="T1" fmla="*/ 195 h 195"/>
                <a:gd name="T2" fmla="*/ 0 w 195"/>
                <a:gd name="T3" fmla="*/ 189 h 195"/>
                <a:gd name="T4" fmla="*/ 50 w 195"/>
                <a:gd name="T5" fmla="*/ 139 h 195"/>
                <a:gd name="T6" fmla="*/ 56 w 195"/>
                <a:gd name="T7" fmla="*/ 145 h 195"/>
                <a:gd name="T8" fmla="*/ 6 w 195"/>
                <a:gd name="T9" fmla="*/ 195 h 195"/>
                <a:gd name="T10" fmla="*/ 91 w 195"/>
                <a:gd name="T11" fmla="*/ 110 h 195"/>
                <a:gd name="T12" fmla="*/ 85 w 195"/>
                <a:gd name="T13" fmla="*/ 104 h 195"/>
                <a:gd name="T14" fmla="*/ 191 w 195"/>
                <a:gd name="T15" fmla="*/ 0 h 195"/>
                <a:gd name="T16" fmla="*/ 195 w 195"/>
                <a:gd name="T17" fmla="*/ 6 h 195"/>
                <a:gd name="T18" fmla="*/ 91 w 195"/>
                <a:gd name="T19" fmla="*/ 11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6" y="195"/>
                  </a:moveTo>
                  <a:lnTo>
                    <a:pt x="0" y="189"/>
                  </a:lnTo>
                  <a:lnTo>
                    <a:pt x="50" y="139"/>
                  </a:lnTo>
                  <a:lnTo>
                    <a:pt x="56" y="145"/>
                  </a:lnTo>
                  <a:lnTo>
                    <a:pt x="6" y="195"/>
                  </a:lnTo>
                  <a:close/>
                  <a:moveTo>
                    <a:pt x="91" y="110"/>
                  </a:moveTo>
                  <a:lnTo>
                    <a:pt x="85" y="104"/>
                  </a:lnTo>
                  <a:lnTo>
                    <a:pt x="191" y="0"/>
                  </a:lnTo>
                  <a:lnTo>
                    <a:pt x="195" y="6"/>
                  </a:lnTo>
                  <a:lnTo>
                    <a:pt x="91" y="110"/>
                  </a:lnTo>
                  <a:close/>
                </a:path>
              </a:pathLst>
            </a:custGeom>
            <a:solidFill>
              <a:srgbClr val="9F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íšḷíḓê"/>
            <p:cNvSpPr/>
            <p:nvPr/>
          </p:nvSpPr>
          <p:spPr bwMode="auto">
            <a:xfrm>
              <a:off x="3913188" y="1465263"/>
              <a:ext cx="2239963" cy="2238375"/>
            </a:xfrm>
            <a:custGeom>
              <a:avLst/>
              <a:gdLst>
                <a:gd name="T0" fmla="*/ 679 w 679"/>
                <a:gd name="T1" fmla="*/ 430 h 679"/>
                <a:gd name="T2" fmla="*/ 679 w 679"/>
                <a:gd name="T3" fmla="*/ 249 h 679"/>
                <a:gd name="T4" fmla="*/ 623 w 679"/>
                <a:gd name="T5" fmla="*/ 232 h 679"/>
                <a:gd name="T6" fmla="*/ 623 w 679"/>
                <a:gd name="T7" fmla="*/ 232 h 679"/>
                <a:gd name="T8" fmla="*/ 616 w 679"/>
                <a:gd name="T9" fmla="*/ 216 h 679"/>
                <a:gd name="T10" fmla="*/ 616 w 679"/>
                <a:gd name="T11" fmla="*/ 216 h 679"/>
                <a:gd name="T12" fmla="*/ 644 w 679"/>
                <a:gd name="T13" fmla="*/ 164 h 679"/>
                <a:gd name="T14" fmla="*/ 516 w 679"/>
                <a:gd name="T15" fmla="*/ 36 h 679"/>
                <a:gd name="T16" fmla="*/ 464 w 679"/>
                <a:gd name="T17" fmla="*/ 63 h 679"/>
                <a:gd name="T18" fmla="*/ 464 w 679"/>
                <a:gd name="T19" fmla="*/ 63 h 679"/>
                <a:gd name="T20" fmla="*/ 448 w 679"/>
                <a:gd name="T21" fmla="*/ 57 h 679"/>
                <a:gd name="T22" fmla="*/ 430 w 679"/>
                <a:gd name="T23" fmla="*/ 0 h 679"/>
                <a:gd name="T24" fmla="*/ 249 w 679"/>
                <a:gd name="T25" fmla="*/ 0 h 679"/>
                <a:gd name="T26" fmla="*/ 232 w 679"/>
                <a:gd name="T27" fmla="*/ 57 h 679"/>
                <a:gd name="T28" fmla="*/ 232 w 679"/>
                <a:gd name="T29" fmla="*/ 57 h 679"/>
                <a:gd name="T30" fmla="*/ 216 w 679"/>
                <a:gd name="T31" fmla="*/ 63 h 679"/>
                <a:gd name="T32" fmla="*/ 164 w 679"/>
                <a:gd name="T33" fmla="*/ 36 h 679"/>
                <a:gd name="T34" fmla="*/ 36 w 679"/>
                <a:gd name="T35" fmla="*/ 164 h 679"/>
                <a:gd name="T36" fmla="*/ 63 w 679"/>
                <a:gd name="T37" fmla="*/ 216 h 679"/>
                <a:gd name="T38" fmla="*/ 56 w 679"/>
                <a:gd name="T39" fmla="*/ 232 h 679"/>
                <a:gd name="T40" fmla="*/ 56 w 679"/>
                <a:gd name="T41" fmla="*/ 232 h 679"/>
                <a:gd name="T42" fmla="*/ 0 w 679"/>
                <a:gd name="T43" fmla="*/ 249 h 679"/>
                <a:gd name="T44" fmla="*/ 0 w 679"/>
                <a:gd name="T45" fmla="*/ 430 h 679"/>
                <a:gd name="T46" fmla="*/ 56 w 679"/>
                <a:gd name="T47" fmla="*/ 448 h 679"/>
                <a:gd name="T48" fmla="*/ 63 w 679"/>
                <a:gd name="T49" fmla="*/ 464 h 679"/>
                <a:gd name="T50" fmla="*/ 36 w 679"/>
                <a:gd name="T51" fmla="*/ 516 h 679"/>
                <a:gd name="T52" fmla="*/ 164 w 679"/>
                <a:gd name="T53" fmla="*/ 644 h 679"/>
                <a:gd name="T54" fmla="*/ 216 w 679"/>
                <a:gd name="T55" fmla="*/ 617 h 679"/>
                <a:gd name="T56" fmla="*/ 216 w 679"/>
                <a:gd name="T57" fmla="*/ 617 h 679"/>
                <a:gd name="T58" fmla="*/ 232 w 679"/>
                <a:gd name="T59" fmla="*/ 623 h 679"/>
                <a:gd name="T60" fmla="*/ 232 w 679"/>
                <a:gd name="T61" fmla="*/ 623 h 679"/>
                <a:gd name="T62" fmla="*/ 249 w 679"/>
                <a:gd name="T63" fmla="*/ 679 h 679"/>
                <a:gd name="T64" fmla="*/ 430 w 679"/>
                <a:gd name="T65" fmla="*/ 679 h 679"/>
                <a:gd name="T66" fmla="*/ 448 w 679"/>
                <a:gd name="T67" fmla="*/ 623 h 679"/>
                <a:gd name="T68" fmla="*/ 464 w 679"/>
                <a:gd name="T69" fmla="*/ 617 h 679"/>
                <a:gd name="T70" fmla="*/ 464 w 679"/>
                <a:gd name="T71" fmla="*/ 617 h 679"/>
                <a:gd name="T72" fmla="*/ 516 w 679"/>
                <a:gd name="T73" fmla="*/ 644 h 679"/>
                <a:gd name="T74" fmla="*/ 644 w 679"/>
                <a:gd name="T75" fmla="*/ 516 h 679"/>
                <a:gd name="T76" fmla="*/ 616 w 679"/>
                <a:gd name="T77" fmla="*/ 464 h 679"/>
                <a:gd name="T78" fmla="*/ 623 w 679"/>
                <a:gd name="T79" fmla="*/ 448 h 679"/>
                <a:gd name="T80" fmla="*/ 679 w 679"/>
                <a:gd name="T81" fmla="*/ 430 h 679"/>
                <a:gd name="T82" fmla="*/ 474 w 679"/>
                <a:gd name="T83" fmla="*/ 340 h 679"/>
                <a:gd name="T84" fmla="*/ 340 w 679"/>
                <a:gd name="T85" fmla="*/ 475 h 679"/>
                <a:gd name="T86" fmla="*/ 205 w 679"/>
                <a:gd name="T87" fmla="*/ 340 h 679"/>
                <a:gd name="T88" fmla="*/ 340 w 679"/>
                <a:gd name="T89" fmla="*/ 205 h 679"/>
                <a:gd name="T90" fmla="*/ 474 w 679"/>
                <a:gd name="T91" fmla="*/ 34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79" h="679">
                  <a:moveTo>
                    <a:pt x="679" y="430"/>
                  </a:moveTo>
                  <a:cubicBezTo>
                    <a:pt x="679" y="249"/>
                    <a:pt x="679" y="249"/>
                    <a:pt x="679" y="249"/>
                  </a:cubicBezTo>
                  <a:cubicBezTo>
                    <a:pt x="623" y="232"/>
                    <a:pt x="623" y="232"/>
                    <a:pt x="623" y="232"/>
                  </a:cubicBezTo>
                  <a:cubicBezTo>
                    <a:pt x="623" y="232"/>
                    <a:pt x="623" y="232"/>
                    <a:pt x="623" y="232"/>
                  </a:cubicBezTo>
                  <a:cubicBezTo>
                    <a:pt x="621" y="226"/>
                    <a:pt x="619" y="221"/>
                    <a:pt x="616" y="216"/>
                  </a:cubicBezTo>
                  <a:cubicBezTo>
                    <a:pt x="616" y="216"/>
                    <a:pt x="616" y="216"/>
                    <a:pt x="616" y="216"/>
                  </a:cubicBezTo>
                  <a:cubicBezTo>
                    <a:pt x="644" y="164"/>
                    <a:pt x="644" y="164"/>
                    <a:pt x="644" y="164"/>
                  </a:cubicBezTo>
                  <a:cubicBezTo>
                    <a:pt x="516" y="36"/>
                    <a:pt x="516" y="36"/>
                    <a:pt x="516" y="36"/>
                  </a:cubicBezTo>
                  <a:cubicBezTo>
                    <a:pt x="464" y="63"/>
                    <a:pt x="464" y="63"/>
                    <a:pt x="464" y="63"/>
                  </a:cubicBezTo>
                  <a:cubicBezTo>
                    <a:pt x="464" y="63"/>
                    <a:pt x="464" y="63"/>
                    <a:pt x="464" y="63"/>
                  </a:cubicBezTo>
                  <a:cubicBezTo>
                    <a:pt x="458" y="61"/>
                    <a:pt x="453" y="59"/>
                    <a:pt x="448" y="57"/>
                  </a:cubicBezTo>
                  <a:cubicBezTo>
                    <a:pt x="430" y="0"/>
                    <a:pt x="430" y="0"/>
                    <a:pt x="430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32" y="57"/>
                    <a:pt x="232" y="57"/>
                    <a:pt x="232" y="57"/>
                  </a:cubicBezTo>
                  <a:cubicBezTo>
                    <a:pt x="232" y="57"/>
                    <a:pt x="232" y="57"/>
                    <a:pt x="232" y="57"/>
                  </a:cubicBezTo>
                  <a:cubicBezTo>
                    <a:pt x="226" y="59"/>
                    <a:pt x="221" y="61"/>
                    <a:pt x="216" y="63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63" y="216"/>
                    <a:pt x="63" y="216"/>
                    <a:pt x="63" y="216"/>
                  </a:cubicBezTo>
                  <a:cubicBezTo>
                    <a:pt x="61" y="221"/>
                    <a:pt x="58" y="226"/>
                    <a:pt x="56" y="232"/>
                  </a:cubicBezTo>
                  <a:cubicBezTo>
                    <a:pt x="56" y="232"/>
                    <a:pt x="56" y="232"/>
                    <a:pt x="56" y="232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0" y="430"/>
                    <a:pt x="0" y="430"/>
                    <a:pt x="0" y="430"/>
                  </a:cubicBezTo>
                  <a:cubicBezTo>
                    <a:pt x="56" y="448"/>
                    <a:pt x="56" y="448"/>
                    <a:pt x="56" y="448"/>
                  </a:cubicBezTo>
                  <a:cubicBezTo>
                    <a:pt x="58" y="453"/>
                    <a:pt x="61" y="459"/>
                    <a:pt x="63" y="464"/>
                  </a:cubicBezTo>
                  <a:cubicBezTo>
                    <a:pt x="36" y="516"/>
                    <a:pt x="36" y="516"/>
                    <a:pt x="36" y="516"/>
                  </a:cubicBezTo>
                  <a:cubicBezTo>
                    <a:pt x="164" y="644"/>
                    <a:pt x="164" y="644"/>
                    <a:pt x="164" y="644"/>
                  </a:cubicBezTo>
                  <a:cubicBezTo>
                    <a:pt x="216" y="617"/>
                    <a:pt x="216" y="617"/>
                    <a:pt x="216" y="617"/>
                  </a:cubicBezTo>
                  <a:cubicBezTo>
                    <a:pt x="216" y="617"/>
                    <a:pt x="216" y="617"/>
                    <a:pt x="216" y="617"/>
                  </a:cubicBezTo>
                  <a:cubicBezTo>
                    <a:pt x="221" y="619"/>
                    <a:pt x="226" y="621"/>
                    <a:pt x="232" y="623"/>
                  </a:cubicBezTo>
                  <a:cubicBezTo>
                    <a:pt x="232" y="623"/>
                    <a:pt x="232" y="623"/>
                    <a:pt x="232" y="623"/>
                  </a:cubicBezTo>
                  <a:cubicBezTo>
                    <a:pt x="249" y="679"/>
                    <a:pt x="249" y="679"/>
                    <a:pt x="249" y="679"/>
                  </a:cubicBezTo>
                  <a:cubicBezTo>
                    <a:pt x="430" y="679"/>
                    <a:pt x="430" y="679"/>
                    <a:pt x="430" y="679"/>
                  </a:cubicBezTo>
                  <a:cubicBezTo>
                    <a:pt x="448" y="623"/>
                    <a:pt x="448" y="623"/>
                    <a:pt x="448" y="623"/>
                  </a:cubicBezTo>
                  <a:cubicBezTo>
                    <a:pt x="453" y="621"/>
                    <a:pt x="458" y="619"/>
                    <a:pt x="464" y="617"/>
                  </a:cubicBezTo>
                  <a:cubicBezTo>
                    <a:pt x="464" y="617"/>
                    <a:pt x="464" y="617"/>
                    <a:pt x="464" y="617"/>
                  </a:cubicBezTo>
                  <a:cubicBezTo>
                    <a:pt x="516" y="644"/>
                    <a:pt x="516" y="644"/>
                    <a:pt x="516" y="644"/>
                  </a:cubicBezTo>
                  <a:cubicBezTo>
                    <a:pt x="644" y="516"/>
                    <a:pt x="644" y="516"/>
                    <a:pt x="644" y="516"/>
                  </a:cubicBezTo>
                  <a:cubicBezTo>
                    <a:pt x="616" y="464"/>
                    <a:pt x="616" y="464"/>
                    <a:pt x="616" y="464"/>
                  </a:cubicBezTo>
                  <a:cubicBezTo>
                    <a:pt x="619" y="459"/>
                    <a:pt x="621" y="453"/>
                    <a:pt x="623" y="448"/>
                  </a:cubicBezTo>
                  <a:lnTo>
                    <a:pt x="679" y="430"/>
                  </a:lnTo>
                  <a:close/>
                  <a:moveTo>
                    <a:pt x="474" y="340"/>
                  </a:moveTo>
                  <a:cubicBezTo>
                    <a:pt x="474" y="414"/>
                    <a:pt x="414" y="475"/>
                    <a:pt x="340" y="475"/>
                  </a:cubicBezTo>
                  <a:cubicBezTo>
                    <a:pt x="265" y="475"/>
                    <a:pt x="205" y="414"/>
                    <a:pt x="205" y="340"/>
                  </a:cubicBezTo>
                  <a:cubicBezTo>
                    <a:pt x="205" y="265"/>
                    <a:pt x="265" y="205"/>
                    <a:pt x="340" y="205"/>
                  </a:cubicBezTo>
                  <a:cubicBezTo>
                    <a:pt x="414" y="205"/>
                    <a:pt x="474" y="265"/>
                    <a:pt x="474" y="340"/>
                  </a:cubicBezTo>
                  <a:close/>
                </a:path>
              </a:pathLst>
            </a:custGeom>
            <a:solidFill>
              <a:srgbClr val="9F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$ļïḋé"/>
            <p:cNvSpPr/>
            <p:nvPr/>
          </p:nvSpPr>
          <p:spPr bwMode="auto">
            <a:xfrm>
              <a:off x="3949701" y="1501775"/>
              <a:ext cx="2166938" cy="2165350"/>
            </a:xfrm>
            <a:custGeom>
              <a:avLst/>
              <a:gdLst>
                <a:gd name="T0" fmla="*/ 246 w 657"/>
                <a:gd name="T1" fmla="*/ 657 h 657"/>
                <a:gd name="T2" fmla="*/ 232 w 657"/>
                <a:gd name="T3" fmla="*/ 605 h 657"/>
                <a:gd name="T4" fmla="*/ 426 w 657"/>
                <a:gd name="T5" fmla="*/ 603 h 657"/>
                <a:gd name="T6" fmla="*/ 447 w 657"/>
                <a:gd name="T7" fmla="*/ 594 h 657"/>
                <a:gd name="T8" fmla="*/ 453 w 657"/>
                <a:gd name="T9" fmla="*/ 593 h 657"/>
                <a:gd name="T10" fmla="*/ 428 w 657"/>
                <a:gd name="T11" fmla="*/ 604 h 657"/>
                <a:gd name="T12" fmla="*/ 502 w 657"/>
                <a:gd name="T13" fmla="*/ 619 h 657"/>
                <a:gd name="T14" fmla="*/ 617 w 657"/>
                <a:gd name="T15" fmla="*/ 502 h 657"/>
                <a:gd name="T16" fmla="*/ 593 w 657"/>
                <a:gd name="T17" fmla="*/ 447 h 657"/>
                <a:gd name="T18" fmla="*/ 602 w 657"/>
                <a:gd name="T19" fmla="*/ 426 h 657"/>
                <a:gd name="T20" fmla="*/ 603 w 657"/>
                <a:gd name="T21" fmla="*/ 232 h 657"/>
                <a:gd name="T22" fmla="*/ 656 w 657"/>
                <a:gd name="T23" fmla="*/ 246 h 657"/>
                <a:gd name="T24" fmla="*/ 656 w 657"/>
                <a:gd name="T25" fmla="*/ 411 h 657"/>
                <a:gd name="T26" fmla="*/ 595 w 657"/>
                <a:gd name="T27" fmla="*/ 448 h 657"/>
                <a:gd name="T28" fmla="*/ 619 w 657"/>
                <a:gd name="T29" fmla="*/ 503 h 657"/>
                <a:gd name="T30" fmla="*/ 155 w 657"/>
                <a:gd name="T31" fmla="*/ 619 h 657"/>
                <a:gd name="T32" fmla="*/ 38 w 657"/>
                <a:gd name="T33" fmla="*/ 502 h 657"/>
                <a:gd name="T34" fmla="*/ 66 w 657"/>
                <a:gd name="T35" fmla="*/ 454 h 657"/>
                <a:gd name="T36" fmla="*/ 156 w 657"/>
                <a:gd name="T37" fmla="*/ 619 h 657"/>
                <a:gd name="T38" fmla="*/ 222 w 657"/>
                <a:gd name="T39" fmla="*/ 601 h 657"/>
                <a:gd name="T40" fmla="*/ 210 w 657"/>
                <a:gd name="T41" fmla="*/ 594 h 657"/>
                <a:gd name="T42" fmla="*/ 223 w 657"/>
                <a:gd name="T43" fmla="*/ 601 h 657"/>
                <a:gd name="T44" fmla="*/ 182 w 657"/>
                <a:gd name="T45" fmla="*/ 328 h 657"/>
                <a:gd name="T46" fmla="*/ 474 w 657"/>
                <a:gd name="T47" fmla="*/ 329 h 657"/>
                <a:gd name="T48" fmla="*/ 329 w 657"/>
                <a:gd name="T49" fmla="*/ 181 h 657"/>
                <a:gd name="T50" fmla="*/ 57 w 657"/>
                <a:gd name="T51" fmla="*/ 434 h 657"/>
                <a:gd name="T52" fmla="*/ 1 w 657"/>
                <a:gd name="T53" fmla="*/ 411 h 657"/>
                <a:gd name="T54" fmla="*/ 1 w 657"/>
                <a:gd name="T55" fmla="*/ 246 h 657"/>
                <a:gd name="T56" fmla="*/ 52 w 657"/>
                <a:gd name="T57" fmla="*/ 232 h 657"/>
                <a:gd name="T58" fmla="*/ 55 w 657"/>
                <a:gd name="T59" fmla="*/ 426 h 657"/>
                <a:gd name="T60" fmla="*/ 57 w 657"/>
                <a:gd name="T61" fmla="*/ 434 h 657"/>
                <a:gd name="T62" fmla="*/ 56 w 657"/>
                <a:gd name="T63" fmla="*/ 226 h 657"/>
                <a:gd name="T64" fmla="*/ 63 w 657"/>
                <a:gd name="T65" fmla="*/ 209 h 657"/>
                <a:gd name="T66" fmla="*/ 57 w 657"/>
                <a:gd name="T67" fmla="*/ 226 h 657"/>
                <a:gd name="T68" fmla="*/ 592 w 657"/>
                <a:gd name="T69" fmla="*/ 201 h 657"/>
                <a:gd name="T70" fmla="*/ 597 w 657"/>
                <a:gd name="T71" fmla="*/ 135 h 657"/>
                <a:gd name="T72" fmla="*/ 619 w 657"/>
                <a:gd name="T73" fmla="*/ 156 h 657"/>
                <a:gd name="T74" fmla="*/ 39 w 657"/>
                <a:gd name="T75" fmla="*/ 156 h 657"/>
                <a:gd name="T76" fmla="*/ 154 w 657"/>
                <a:gd name="T77" fmla="*/ 39 h 657"/>
                <a:gd name="T78" fmla="*/ 209 w 657"/>
                <a:gd name="T79" fmla="*/ 62 h 657"/>
                <a:gd name="T80" fmla="*/ 223 w 657"/>
                <a:gd name="T81" fmla="*/ 58 h 657"/>
                <a:gd name="T82" fmla="*/ 204 w 657"/>
                <a:gd name="T83" fmla="*/ 66 h 657"/>
                <a:gd name="T84" fmla="*/ 39 w 657"/>
                <a:gd name="T85" fmla="*/ 156 h 657"/>
                <a:gd name="T86" fmla="*/ 502 w 657"/>
                <a:gd name="T87" fmla="*/ 41 h 657"/>
                <a:gd name="T88" fmla="*/ 447 w 657"/>
                <a:gd name="T89" fmla="*/ 64 h 657"/>
                <a:gd name="T90" fmla="*/ 426 w 657"/>
                <a:gd name="T91" fmla="*/ 55 h 657"/>
                <a:gd name="T92" fmla="*/ 233 w 657"/>
                <a:gd name="T93" fmla="*/ 48 h 657"/>
                <a:gd name="T94" fmla="*/ 246 w 657"/>
                <a:gd name="T95" fmla="*/ 1 h 657"/>
                <a:gd name="T96" fmla="*/ 411 w 657"/>
                <a:gd name="T97" fmla="*/ 1 h 657"/>
                <a:gd name="T98" fmla="*/ 448 w 657"/>
                <a:gd name="T99" fmla="*/ 62 h 657"/>
                <a:gd name="T100" fmla="*/ 503 w 657"/>
                <a:gd name="T101" fmla="*/ 39 h 657"/>
                <a:gd name="T102" fmla="*/ 581 w 657"/>
                <a:gd name="T103" fmla="*/ 12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57" h="657">
                  <a:moveTo>
                    <a:pt x="410" y="657"/>
                  </a:moveTo>
                  <a:cubicBezTo>
                    <a:pt x="247" y="657"/>
                    <a:pt x="247" y="657"/>
                    <a:pt x="247" y="657"/>
                  </a:cubicBezTo>
                  <a:cubicBezTo>
                    <a:pt x="246" y="657"/>
                    <a:pt x="246" y="657"/>
                    <a:pt x="246" y="657"/>
                  </a:cubicBezTo>
                  <a:cubicBezTo>
                    <a:pt x="230" y="606"/>
                    <a:pt x="230" y="606"/>
                    <a:pt x="230" y="606"/>
                  </a:cubicBezTo>
                  <a:cubicBezTo>
                    <a:pt x="230" y="606"/>
                    <a:pt x="230" y="605"/>
                    <a:pt x="231" y="605"/>
                  </a:cubicBezTo>
                  <a:cubicBezTo>
                    <a:pt x="231" y="605"/>
                    <a:pt x="232" y="605"/>
                    <a:pt x="232" y="605"/>
                  </a:cubicBezTo>
                  <a:cubicBezTo>
                    <a:pt x="248" y="655"/>
                    <a:pt x="248" y="655"/>
                    <a:pt x="248" y="655"/>
                  </a:cubicBezTo>
                  <a:cubicBezTo>
                    <a:pt x="410" y="655"/>
                    <a:pt x="410" y="655"/>
                    <a:pt x="410" y="655"/>
                  </a:cubicBezTo>
                  <a:cubicBezTo>
                    <a:pt x="426" y="603"/>
                    <a:pt x="426" y="603"/>
                    <a:pt x="426" y="603"/>
                  </a:cubicBezTo>
                  <a:cubicBezTo>
                    <a:pt x="426" y="602"/>
                    <a:pt x="426" y="602"/>
                    <a:pt x="427" y="602"/>
                  </a:cubicBezTo>
                  <a:cubicBezTo>
                    <a:pt x="432" y="600"/>
                    <a:pt x="432" y="600"/>
                    <a:pt x="432" y="600"/>
                  </a:cubicBezTo>
                  <a:cubicBezTo>
                    <a:pt x="437" y="598"/>
                    <a:pt x="442" y="596"/>
                    <a:pt x="447" y="594"/>
                  </a:cubicBezTo>
                  <a:cubicBezTo>
                    <a:pt x="453" y="591"/>
                    <a:pt x="453" y="591"/>
                    <a:pt x="453" y="591"/>
                  </a:cubicBezTo>
                  <a:cubicBezTo>
                    <a:pt x="453" y="591"/>
                    <a:pt x="454" y="591"/>
                    <a:pt x="454" y="592"/>
                  </a:cubicBezTo>
                  <a:cubicBezTo>
                    <a:pt x="454" y="592"/>
                    <a:pt x="454" y="593"/>
                    <a:pt x="453" y="593"/>
                  </a:cubicBezTo>
                  <a:cubicBezTo>
                    <a:pt x="448" y="596"/>
                    <a:pt x="448" y="596"/>
                    <a:pt x="448" y="596"/>
                  </a:cubicBezTo>
                  <a:cubicBezTo>
                    <a:pt x="442" y="598"/>
                    <a:pt x="437" y="600"/>
                    <a:pt x="433" y="602"/>
                  </a:cubicBezTo>
                  <a:cubicBezTo>
                    <a:pt x="428" y="604"/>
                    <a:pt x="428" y="604"/>
                    <a:pt x="428" y="604"/>
                  </a:cubicBezTo>
                  <a:cubicBezTo>
                    <a:pt x="411" y="657"/>
                    <a:pt x="411" y="657"/>
                    <a:pt x="411" y="657"/>
                  </a:cubicBezTo>
                  <a:cubicBezTo>
                    <a:pt x="411" y="657"/>
                    <a:pt x="411" y="657"/>
                    <a:pt x="410" y="657"/>
                  </a:cubicBezTo>
                  <a:close/>
                  <a:moveTo>
                    <a:pt x="502" y="619"/>
                  </a:moveTo>
                  <a:cubicBezTo>
                    <a:pt x="502" y="619"/>
                    <a:pt x="502" y="619"/>
                    <a:pt x="502" y="619"/>
                  </a:cubicBezTo>
                  <a:cubicBezTo>
                    <a:pt x="501" y="618"/>
                    <a:pt x="501" y="618"/>
                    <a:pt x="502" y="617"/>
                  </a:cubicBezTo>
                  <a:cubicBezTo>
                    <a:pt x="617" y="502"/>
                    <a:pt x="617" y="502"/>
                    <a:pt x="617" y="502"/>
                  </a:cubicBezTo>
                  <a:cubicBezTo>
                    <a:pt x="591" y="454"/>
                    <a:pt x="591" y="454"/>
                    <a:pt x="591" y="454"/>
                  </a:cubicBezTo>
                  <a:cubicBezTo>
                    <a:pt x="591" y="453"/>
                    <a:pt x="591" y="453"/>
                    <a:pt x="591" y="453"/>
                  </a:cubicBezTo>
                  <a:cubicBezTo>
                    <a:pt x="593" y="447"/>
                    <a:pt x="593" y="447"/>
                    <a:pt x="593" y="447"/>
                  </a:cubicBezTo>
                  <a:cubicBezTo>
                    <a:pt x="596" y="442"/>
                    <a:pt x="598" y="437"/>
                    <a:pt x="600" y="432"/>
                  </a:cubicBezTo>
                  <a:cubicBezTo>
                    <a:pt x="602" y="427"/>
                    <a:pt x="602" y="427"/>
                    <a:pt x="602" y="427"/>
                  </a:cubicBezTo>
                  <a:cubicBezTo>
                    <a:pt x="602" y="427"/>
                    <a:pt x="602" y="426"/>
                    <a:pt x="602" y="426"/>
                  </a:cubicBezTo>
                  <a:cubicBezTo>
                    <a:pt x="655" y="410"/>
                    <a:pt x="655" y="410"/>
                    <a:pt x="655" y="410"/>
                  </a:cubicBezTo>
                  <a:cubicBezTo>
                    <a:pt x="655" y="248"/>
                    <a:pt x="655" y="248"/>
                    <a:pt x="655" y="248"/>
                  </a:cubicBezTo>
                  <a:cubicBezTo>
                    <a:pt x="603" y="232"/>
                    <a:pt x="603" y="232"/>
                    <a:pt x="603" y="232"/>
                  </a:cubicBezTo>
                  <a:cubicBezTo>
                    <a:pt x="603" y="231"/>
                    <a:pt x="602" y="231"/>
                    <a:pt x="602" y="230"/>
                  </a:cubicBezTo>
                  <a:cubicBezTo>
                    <a:pt x="603" y="230"/>
                    <a:pt x="603" y="230"/>
                    <a:pt x="604" y="230"/>
                  </a:cubicBezTo>
                  <a:cubicBezTo>
                    <a:pt x="656" y="246"/>
                    <a:pt x="656" y="246"/>
                    <a:pt x="656" y="246"/>
                  </a:cubicBezTo>
                  <a:cubicBezTo>
                    <a:pt x="657" y="246"/>
                    <a:pt x="657" y="247"/>
                    <a:pt x="657" y="247"/>
                  </a:cubicBezTo>
                  <a:cubicBezTo>
                    <a:pt x="657" y="411"/>
                    <a:pt x="657" y="411"/>
                    <a:pt x="657" y="411"/>
                  </a:cubicBezTo>
                  <a:cubicBezTo>
                    <a:pt x="657" y="411"/>
                    <a:pt x="657" y="411"/>
                    <a:pt x="656" y="411"/>
                  </a:cubicBezTo>
                  <a:cubicBezTo>
                    <a:pt x="603" y="428"/>
                    <a:pt x="603" y="428"/>
                    <a:pt x="603" y="428"/>
                  </a:cubicBezTo>
                  <a:cubicBezTo>
                    <a:pt x="602" y="433"/>
                    <a:pt x="602" y="433"/>
                    <a:pt x="602" y="433"/>
                  </a:cubicBezTo>
                  <a:cubicBezTo>
                    <a:pt x="600" y="438"/>
                    <a:pt x="598" y="443"/>
                    <a:pt x="595" y="448"/>
                  </a:cubicBezTo>
                  <a:cubicBezTo>
                    <a:pt x="593" y="453"/>
                    <a:pt x="593" y="453"/>
                    <a:pt x="593" y="453"/>
                  </a:cubicBezTo>
                  <a:cubicBezTo>
                    <a:pt x="619" y="502"/>
                    <a:pt x="619" y="502"/>
                    <a:pt x="619" y="502"/>
                  </a:cubicBezTo>
                  <a:cubicBezTo>
                    <a:pt x="619" y="503"/>
                    <a:pt x="619" y="503"/>
                    <a:pt x="619" y="503"/>
                  </a:cubicBezTo>
                  <a:cubicBezTo>
                    <a:pt x="503" y="619"/>
                    <a:pt x="503" y="619"/>
                    <a:pt x="503" y="619"/>
                  </a:cubicBezTo>
                  <a:cubicBezTo>
                    <a:pt x="503" y="619"/>
                    <a:pt x="503" y="619"/>
                    <a:pt x="502" y="619"/>
                  </a:cubicBezTo>
                  <a:close/>
                  <a:moveTo>
                    <a:pt x="155" y="619"/>
                  </a:moveTo>
                  <a:cubicBezTo>
                    <a:pt x="155" y="619"/>
                    <a:pt x="154" y="619"/>
                    <a:pt x="154" y="619"/>
                  </a:cubicBezTo>
                  <a:cubicBezTo>
                    <a:pt x="39" y="503"/>
                    <a:pt x="39" y="503"/>
                    <a:pt x="39" y="503"/>
                  </a:cubicBezTo>
                  <a:cubicBezTo>
                    <a:pt x="38" y="503"/>
                    <a:pt x="38" y="503"/>
                    <a:pt x="38" y="502"/>
                  </a:cubicBezTo>
                  <a:cubicBezTo>
                    <a:pt x="64" y="453"/>
                    <a:pt x="64" y="453"/>
                    <a:pt x="64" y="453"/>
                  </a:cubicBezTo>
                  <a:cubicBezTo>
                    <a:pt x="65" y="452"/>
                    <a:pt x="65" y="452"/>
                    <a:pt x="66" y="452"/>
                  </a:cubicBezTo>
                  <a:cubicBezTo>
                    <a:pt x="66" y="453"/>
                    <a:pt x="66" y="453"/>
                    <a:pt x="66" y="454"/>
                  </a:cubicBezTo>
                  <a:cubicBezTo>
                    <a:pt x="41" y="502"/>
                    <a:pt x="41" y="502"/>
                    <a:pt x="41" y="502"/>
                  </a:cubicBezTo>
                  <a:cubicBezTo>
                    <a:pt x="156" y="617"/>
                    <a:pt x="156" y="617"/>
                    <a:pt x="156" y="617"/>
                  </a:cubicBezTo>
                  <a:cubicBezTo>
                    <a:pt x="156" y="618"/>
                    <a:pt x="156" y="618"/>
                    <a:pt x="156" y="619"/>
                  </a:cubicBezTo>
                  <a:cubicBezTo>
                    <a:pt x="155" y="619"/>
                    <a:pt x="155" y="619"/>
                    <a:pt x="155" y="619"/>
                  </a:cubicBezTo>
                  <a:close/>
                  <a:moveTo>
                    <a:pt x="223" y="601"/>
                  </a:moveTo>
                  <a:cubicBezTo>
                    <a:pt x="223" y="601"/>
                    <a:pt x="223" y="601"/>
                    <a:pt x="222" y="601"/>
                  </a:cubicBezTo>
                  <a:cubicBezTo>
                    <a:pt x="218" y="600"/>
                    <a:pt x="214" y="598"/>
                    <a:pt x="209" y="596"/>
                  </a:cubicBezTo>
                  <a:cubicBezTo>
                    <a:pt x="209" y="595"/>
                    <a:pt x="208" y="595"/>
                    <a:pt x="209" y="594"/>
                  </a:cubicBezTo>
                  <a:cubicBezTo>
                    <a:pt x="209" y="594"/>
                    <a:pt x="210" y="593"/>
                    <a:pt x="210" y="594"/>
                  </a:cubicBezTo>
                  <a:cubicBezTo>
                    <a:pt x="215" y="596"/>
                    <a:pt x="219" y="598"/>
                    <a:pt x="223" y="599"/>
                  </a:cubicBezTo>
                  <a:cubicBezTo>
                    <a:pt x="224" y="599"/>
                    <a:pt x="224" y="600"/>
                    <a:pt x="224" y="601"/>
                  </a:cubicBezTo>
                  <a:cubicBezTo>
                    <a:pt x="224" y="601"/>
                    <a:pt x="223" y="601"/>
                    <a:pt x="223" y="601"/>
                  </a:cubicBezTo>
                  <a:close/>
                  <a:moveTo>
                    <a:pt x="329" y="477"/>
                  </a:moveTo>
                  <a:cubicBezTo>
                    <a:pt x="247" y="477"/>
                    <a:pt x="181" y="410"/>
                    <a:pt x="181" y="329"/>
                  </a:cubicBezTo>
                  <a:cubicBezTo>
                    <a:pt x="181" y="328"/>
                    <a:pt x="181" y="328"/>
                    <a:pt x="182" y="328"/>
                  </a:cubicBezTo>
                  <a:cubicBezTo>
                    <a:pt x="182" y="328"/>
                    <a:pt x="183" y="328"/>
                    <a:pt x="183" y="329"/>
                  </a:cubicBezTo>
                  <a:cubicBezTo>
                    <a:pt x="183" y="409"/>
                    <a:pt x="248" y="475"/>
                    <a:pt x="329" y="475"/>
                  </a:cubicBezTo>
                  <a:cubicBezTo>
                    <a:pt x="409" y="475"/>
                    <a:pt x="474" y="409"/>
                    <a:pt x="474" y="329"/>
                  </a:cubicBezTo>
                  <a:cubicBezTo>
                    <a:pt x="474" y="248"/>
                    <a:pt x="409" y="183"/>
                    <a:pt x="329" y="183"/>
                  </a:cubicBezTo>
                  <a:cubicBezTo>
                    <a:pt x="328" y="183"/>
                    <a:pt x="328" y="183"/>
                    <a:pt x="328" y="182"/>
                  </a:cubicBezTo>
                  <a:cubicBezTo>
                    <a:pt x="328" y="182"/>
                    <a:pt x="328" y="181"/>
                    <a:pt x="329" y="181"/>
                  </a:cubicBezTo>
                  <a:cubicBezTo>
                    <a:pt x="410" y="181"/>
                    <a:pt x="476" y="247"/>
                    <a:pt x="476" y="329"/>
                  </a:cubicBezTo>
                  <a:cubicBezTo>
                    <a:pt x="476" y="410"/>
                    <a:pt x="410" y="477"/>
                    <a:pt x="329" y="477"/>
                  </a:cubicBezTo>
                  <a:close/>
                  <a:moveTo>
                    <a:pt x="57" y="434"/>
                  </a:moveTo>
                  <a:cubicBezTo>
                    <a:pt x="56" y="434"/>
                    <a:pt x="56" y="433"/>
                    <a:pt x="56" y="433"/>
                  </a:cubicBezTo>
                  <a:cubicBezTo>
                    <a:pt x="54" y="428"/>
                    <a:pt x="54" y="428"/>
                    <a:pt x="54" y="428"/>
                  </a:cubicBezTo>
                  <a:cubicBezTo>
                    <a:pt x="1" y="411"/>
                    <a:pt x="1" y="411"/>
                    <a:pt x="1" y="411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47"/>
                    <a:pt x="0" y="246"/>
                    <a:pt x="1" y="246"/>
                  </a:cubicBezTo>
                  <a:cubicBezTo>
                    <a:pt x="51" y="230"/>
                    <a:pt x="51" y="230"/>
                    <a:pt x="51" y="230"/>
                  </a:cubicBezTo>
                  <a:cubicBezTo>
                    <a:pt x="52" y="230"/>
                    <a:pt x="52" y="231"/>
                    <a:pt x="53" y="231"/>
                  </a:cubicBezTo>
                  <a:cubicBezTo>
                    <a:pt x="53" y="232"/>
                    <a:pt x="53" y="232"/>
                    <a:pt x="52" y="232"/>
                  </a:cubicBezTo>
                  <a:cubicBezTo>
                    <a:pt x="2" y="248"/>
                    <a:pt x="2" y="248"/>
                    <a:pt x="2" y="248"/>
                  </a:cubicBezTo>
                  <a:cubicBezTo>
                    <a:pt x="2" y="410"/>
                    <a:pt x="2" y="410"/>
                    <a:pt x="2" y="410"/>
                  </a:cubicBezTo>
                  <a:cubicBezTo>
                    <a:pt x="55" y="426"/>
                    <a:pt x="55" y="426"/>
                    <a:pt x="55" y="426"/>
                  </a:cubicBezTo>
                  <a:cubicBezTo>
                    <a:pt x="55" y="426"/>
                    <a:pt x="55" y="427"/>
                    <a:pt x="55" y="427"/>
                  </a:cubicBezTo>
                  <a:cubicBezTo>
                    <a:pt x="57" y="432"/>
                    <a:pt x="57" y="432"/>
                    <a:pt x="57" y="432"/>
                  </a:cubicBezTo>
                  <a:cubicBezTo>
                    <a:pt x="58" y="433"/>
                    <a:pt x="57" y="433"/>
                    <a:pt x="57" y="434"/>
                  </a:cubicBezTo>
                  <a:cubicBezTo>
                    <a:pt x="57" y="434"/>
                    <a:pt x="57" y="434"/>
                    <a:pt x="57" y="434"/>
                  </a:cubicBezTo>
                  <a:close/>
                  <a:moveTo>
                    <a:pt x="57" y="226"/>
                  </a:moveTo>
                  <a:cubicBezTo>
                    <a:pt x="56" y="226"/>
                    <a:pt x="56" y="226"/>
                    <a:pt x="56" y="226"/>
                  </a:cubicBezTo>
                  <a:cubicBezTo>
                    <a:pt x="56" y="226"/>
                    <a:pt x="55" y="225"/>
                    <a:pt x="56" y="224"/>
                  </a:cubicBezTo>
                  <a:cubicBezTo>
                    <a:pt x="58" y="219"/>
                    <a:pt x="60" y="214"/>
                    <a:pt x="62" y="209"/>
                  </a:cubicBezTo>
                  <a:cubicBezTo>
                    <a:pt x="62" y="209"/>
                    <a:pt x="63" y="209"/>
                    <a:pt x="63" y="209"/>
                  </a:cubicBezTo>
                  <a:cubicBezTo>
                    <a:pt x="64" y="209"/>
                    <a:pt x="64" y="210"/>
                    <a:pt x="64" y="210"/>
                  </a:cubicBezTo>
                  <a:cubicBezTo>
                    <a:pt x="61" y="215"/>
                    <a:pt x="59" y="220"/>
                    <a:pt x="58" y="225"/>
                  </a:cubicBezTo>
                  <a:cubicBezTo>
                    <a:pt x="57" y="226"/>
                    <a:pt x="57" y="226"/>
                    <a:pt x="57" y="226"/>
                  </a:cubicBezTo>
                  <a:close/>
                  <a:moveTo>
                    <a:pt x="593" y="203"/>
                  </a:moveTo>
                  <a:cubicBezTo>
                    <a:pt x="593" y="203"/>
                    <a:pt x="593" y="203"/>
                    <a:pt x="593" y="203"/>
                  </a:cubicBezTo>
                  <a:cubicBezTo>
                    <a:pt x="592" y="203"/>
                    <a:pt x="592" y="202"/>
                    <a:pt x="592" y="201"/>
                  </a:cubicBezTo>
                  <a:cubicBezTo>
                    <a:pt x="617" y="155"/>
                    <a:pt x="617" y="155"/>
                    <a:pt x="617" y="155"/>
                  </a:cubicBezTo>
                  <a:cubicBezTo>
                    <a:pt x="597" y="136"/>
                    <a:pt x="597" y="136"/>
                    <a:pt x="597" y="136"/>
                  </a:cubicBezTo>
                  <a:cubicBezTo>
                    <a:pt x="597" y="136"/>
                    <a:pt x="597" y="135"/>
                    <a:pt x="597" y="135"/>
                  </a:cubicBezTo>
                  <a:cubicBezTo>
                    <a:pt x="598" y="134"/>
                    <a:pt x="598" y="134"/>
                    <a:pt x="599" y="135"/>
                  </a:cubicBezTo>
                  <a:cubicBezTo>
                    <a:pt x="619" y="154"/>
                    <a:pt x="619" y="154"/>
                    <a:pt x="619" y="154"/>
                  </a:cubicBezTo>
                  <a:cubicBezTo>
                    <a:pt x="619" y="155"/>
                    <a:pt x="619" y="155"/>
                    <a:pt x="619" y="156"/>
                  </a:cubicBezTo>
                  <a:cubicBezTo>
                    <a:pt x="594" y="202"/>
                    <a:pt x="594" y="202"/>
                    <a:pt x="594" y="202"/>
                  </a:cubicBezTo>
                  <a:cubicBezTo>
                    <a:pt x="594" y="203"/>
                    <a:pt x="594" y="203"/>
                    <a:pt x="593" y="203"/>
                  </a:cubicBezTo>
                  <a:close/>
                  <a:moveTo>
                    <a:pt x="39" y="156"/>
                  </a:moveTo>
                  <a:cubicBezTo>
                    <a:pt x="39" y="156"/>
                    <a:pt x="39" y="156"/>
                    <a:pt x="39" y="156"/>
                  </a:cubicBezTo>
                  <a:cubicBezTo>
                    <a:pt x="38" y="155"/>
                    <a:pt x="38" y="155"/>
                    <a:pt x="39" y="154"/>
                  </a:cubicBezTo>
                  <a:cubicBezTo>
                    <a:pt x="154" y="39"/>
                    <a:pt x="154" y="39"/>
                    <a:pt x="154" y="39"/>
                  </a:cubicBezTo>
                  <a:cubicBezTo>
                    <a:pt x="154" y="39"/>
                    <a:pt x="155" y="38"/>
                    <a:pt x="155" y="39"/>
                  </a:cubicBezTo>
                  <a:cubicBezTo>
                    <a:pt x="204" y="64"/>
                    <a:pt x="204" y="64"/>
                    <a:pt x="204" y="64"/>
                  </a:cubicBezTo>
                  <a:cubicBezTo>
                    <a:pt x="209" y="62"/>
                    <a:pt x="209" y="62"/>
                    <a:pt x="209" y="62"/>
                  </a:cubicBezTo>
                  <a:cubicBezTo>
                    <a:pt x="214" y="60"/>
                    <a:pt x="218" y="58"/>
                    <a:pt x="222" y="57"/>
                  </a:cubicBezTo>
                  <a:cubicBezTo>
                    <a:pt x="223" y="56"/>
                    <a:pt x="224" y="57"/>
                    <a:pt x="224" y="57"/>
                  </a:cubicBezTo>
                  <a:cubicBezTo>
                    <a:pt x="224" y="58"/>
                    <a:pt x="224" y="58"/>
                    <a:pt x="223" y="58"/>
                  </a:cubicBezTo>
                  <a:cubicBezTo>
                    <a:pt x="219" y="60"/>
                    <a:pt x="215" y="62"/>
                    <a:pt x="210" y="64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4" y="66"/>
                    <a:pt x="204" y="66"/>
                    <a:pt x="204" y="66"/>
                  </a:cubicBezTo>
                  <a:cubicBezTo>
                    <a:pt x="155" y="41"/>
                    <a:pt x="155" y="41"/>
                    <a:pt x="155" y="41"/>
                  </a:cubicBezTo>
                  <a:cubicBezTo>
                    <a:pt x="40" y="156"/>
                    <a:pt x="40" y="156"/>
                    <a:pt x="40" y="156"/>
                  </a:cubicBezTo>
                  <a:cubicBezTo>
                    <a:pt x="40" y="156"/>
                    <a:pt x="40" y="156"/>
                    <a:pt x="39" y="156"/>
                  </a:cubicBezTo>
                  <a:close/>
                  <a:moveTo>
                    <a:pt x="581" y="120"/>
                  </a:moveTo>
                  <a:cubicBezTo>
                    <a:pt x="581" y="120"/>
                    <a:pt x="581" y="120"/>
                    <a:pt x="581" y="119"/>
                  </a:cubicBezTo>
                  <a:cubicBezTo>
                    <a:pt x="502" y="41"/>
                    <a:pt x="502" y="41"/>
                    <a:pt x="502" y="41"/>
                  </a:cubicBezTo>
                  <a:cubicBezTo>
                    <a:pt x="453" y="66"/>
                    <a:pt x="453" y="66"/>
                    <a:pt x="453" y="66"/>
                  </a:cubicBezTo>
                  <a:cubicBezTo>
                    <a:pt x="453" y="66"/>
                    <a:pt x="453" y="66"/>
                    <a:pt x="453" y="66"/>
                  </a:cubicBezTo>
                  <a:cubicBezTo>
                    <a:pt x="447" y="64"/>
                    <a:pt x="447" y="64"/>
                    <a:pt x="447" y="64"/>
                  </a:cubicBezTo>
                  <a:cubicBezTo>
                    <a:pt x="442" y="62"/>
                    <a:pt x="437" y="59"/>
                    <a:pt x="432" y="58"/>
                  </a:cubicBezTo>
                  <a:cubicBezTo>
                    <a:pt x="427" y="56"/>
                    <a:pt x="427" y="56"/>
                    <a:pt x="427" y="56"/>
                  </a:cubicBezTo>
                  <a:cubicBezTo>
                    <a:pt x="426" y="56"/>
                    <a:pt x="426" y="55"/>
                    <a:pt x="426" y="55"/>
                  </a:cubicBezTo>
                  <a:cubicBezTo>
                    <a:pt x="410" y="2"/>
                    <a:pt x="410" y="2"/>
                    <a:pt x="410" y="2"/>
                  </a:cubicBezTo>
                  <a:cubicBezTo>
                    <a:pt x="248" y="2"/>
                    <a:pt x="248" y="2"/>
                    <a:pt x="248" y="2"/>
                  </a:cubicBezTo>
                  <a:cubicBezTo>
                    <a:pt x="233" y="48"/>
                    <a:pt x="233" y="48"/>
                    <a:pt x="233" y="48"/>
                  </a:cubicBezTo>
                  <a:cubicBezTo>
                    <a:pt x="233" y="48"/>
                    <a:pt x="233" y="49"/>
                    <a:pt x="232" y="48"/>
                  </a:cubicBezTo>
                  <a:cubicBezTo>
                    <a:pt x="232" y="48"/>
                    <a:pt x="231" y="48"/>
                    <a:pt x="232" y="47"/>
                  </a:cubicBezTo>
                  <a:cubicBezTo>
                    <a:pt x="246" y="1"/>
                    <a:pt x="246" y="1"/>
                    <a:pt x="246" y="1"/>
                  </a:cubicBezTo>
                  <a:cubicBezTo>
                    <a:pt x="246" y="1"/>
                    <a:pt x="246" y="0"/>
                    <a:pt x="247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1" y="0"/>
                    <a:pt x="411" y="1"/>
                    <a:pt x="411" y="1"/>
                  </a:cubicBezTo>
                  <a:cubicBezTo>
                    <a:pt x="428" y="54"/>
                    <a:pt x="428" y="54"/>
                    <a:pt x="428" y="54"/>
                  </a:cubicBezTo>
                  <a:cubicBezTo>
                    <a:pt x="433" y="56"/>
                    <a:pt x="433" y="56"/>
                    <a:pt x="433" y="56"/>
                  </a:cubicBezTo>
                  <a:cubicBezTo>
                    <a:pt x="438" y="58"/>
                    <a:pt x="442" y="60"/>
                    <a:pt x="448" y="62"/>
                  </a:cubicBezTo>
                  <a:cubicBezTo>
                    <a:pt x="453" y="64"/>
                    <a:pt x="453" y="64"/>
                    <a:pt x="453" y="64"/>
                  </a:cubicBezTo>
                  <a:cubicBezTo>
                    <a:pt x="502" y="39"/>
                    <a:pt x="502" y="39"/>
                    <a:pt x="502" y="39"/>
                  </a:cubicBezTo>
                  <a:cubicBezTo>
                    <a:pt x="502" y="38"/>
                    <a:pt x="503" y="39"/>
                    <a:pt x="503" y="39"/>
                  </a:cubicBezTo>
                  <a:cubicBezTo>
                    <a:pt x="582" y="118"/>
                    <a:pt x="582" y="118"/>
                    <a:pt x="582" y="118"/>
                  </a:cubicBezTo>
                  <a:cubicBezTo>
                    <a:pt x="583" y="118"/>
                    <a:pt x="583" y="119"/>
                    <a:pt x="582" y="119"/>
                  </a:cubicBezTo>
                  <a:cubicBezTo>
                    <a:pt x="582" y="120"/>
                    <a:pt x="582" y="120"/>
                    <a:pt x="581" y="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íṧ1ïdê"/>
            <p:cNvSpPr/>
            <p:nvPr/>
          </p:nvSpPr>
          <p:spPr bwMode="auto">
            <a:xfrm>
              <a:off x="6813551" y="2695575"/>
              <a:ext cx="388938" cy="750888"/>
            </a:xfrm>
            <a:custGeom>
              <a:avLst/>
              <a:gdLst>
                <a:gd name="T0" fmla="*/ 35 w 118"/>
                <a:gd name="T1" fmla="*/ 0 h 228"/>
                <a:gd name="T2" fmla="*/ 71 w 118"/>
                <a:gd name="T3" fmla="*/ 48 h 228"/>
                <a:gd name="T4" fmla="*/ 104 w 118"/>
                <a:gd name="T5" fmla="*/ 99 h 228"/>
                <a:gd name="T6" fmla="*/ 111 w 118"/>
                <a:gd name="T7" fmla="*/ 112 h 228"/>
                <a:gd name="T8" fmla="*/ 118 w 118"/>
                <a:gd name="T9" fmla="*/ 134 h 228"/>
                <a:gd name="T10" fmla="*/ 114 w 118"/>
                <a:gd name="T11" fmla="*/ 169 h 228"/>
                <a:gd name="T12" fmla="*/ 92 w 118"/>
                <a:gd name="T13" fmla="*/ 228 h 228"/>
                <a:gd name="T14" fmla="*/ 71 w 118"/>
                <a:gd name="T15" fmla="*/ 220 h 228"/>
                <a:gd name="T16" fmla="*/ 80 w 118"/>
                <a:gd name="T17" fmla="*/ 164 h 228"/>
                <a:gd name="T18" fmla="*/ 79 w 118"/>
                <a:gd name="T19" fmla="*/ 139 h 228"/>
                <a:gd name="T20" fmla="*/ 77 w 118"/>
                <a:gd name="T21" fmla="*/ 133 h 228"/>
                <a:gd name="T22" fmla="*/ 69 w 118"/>
                <a:gd name="T23" fmla="*/ 121 h 228"/>
                <a:gd name="T24" fmla="*/ 35 w 118"/>
                <a:gd name="T25" fmla="*/ 74 h 228"/>
                <a:gd name="T26" fmla="*/ 0 w 118"/>
                <a:gd name="T27" fmla="*/ 27 h 228"/>
                <a:gd name="T28" fmla="*/ 35 w 118"/>
                <a:gd name="T2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228">
                  <a:moveTo>
                    <a:pt x="35" y="0"/>
                  </a:moveTo>
                  <a:cubicBezTo>
                    <a:pt x="48" y="15"/>
                    <a:pt x="60" y="32"/>
                    <a:pt x="71" y="48"/>
                  </a:cubicBezTo>
                  <a:cubicBezTo>
                    <a:pt x="82" y="65"/>
                    <a:pt x="93" y="81"/>
                    <a:pt x="104" y="99"/>
                  </a:cubicBezTo>
                  <a:cubicBezTo>
                    <a:pt x="106" y="103"/>
                    <a:pt x="109" y="108"/>
                    <a:pt x="111" y="112"/>
                  </a:cubicBezTo>
                  <a:cubicBezTo>
                    <a:pt x="116" y="120"/>
                    <a:pt x="117" y="128"/>
                    <a:pt x="118" y="134"/>
                  </a:cubicBezTo>
                  <a:cubicBezTo>
                    <a:pt x="118" y="148"/>
                    <a:pt x="117" y="159"/>
                    <a:pt x="114" y="169"/>
                  </a:cubicBezTo>
                  <a:cubicBezTo>
                    <a:pt x="109" y="190"/>
                    <a:pt x="101" y="209"/>
                    <a:pt x="92" y="228"/>
                  </a:cubicBezTo>
                  <a:cubicBezTo>
                    <a:pt x="71" y="220"/>
                    <a:pt x="71" y="220"/>
                    <a:pt x="71" y="220"/>
                  </a:cubicBezTo>
                  <a:cubicBezTo>
                    <a:pt x="75" y="201"/>
                    <a:pt x="78" y="182"/>
                    <a:pt x="80" y="164"/>
                  </a:cubicBezTo>
                  <a:cubicBezTo>
                    <a:pt x="81" y="155"/>
                    <a:pt x="81" y="146"/>
                    <a:pt x="79" y="139"/>
                  </a:cubicBezTo>
                  <a:cubicBezTo>
                    <a:pt x="78" y="136"/>
                    <a:pt x="77" y="134"/>
                    <a:pt x="77" y="133"/>
                  </a:cubicBezTo>
                  <a:cubicBezTo>
                    <a:pt x="74" y="129"/>
                    <a:pt x="71" y="125"/>
                    <a:pt x="69" y="121"/>
                  </a:cubicBezTo>
                  <a:cubicBezTo>
                    <a:pt x="58" y="105"/>
                    <a:pt x="46" y="90"/>
                    <a:pt x="35" y="74"/>
                  </a:cubicBezTo>
                  <a:cubicBezTo>
                    <a:pt x="0" y="27"/>
                    <a:pt x="0" y="27"/>
                    <a:pt x="0" y="27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" name="ís1ïdé"/>
            <p:cNvSpPr/>
            <p:nvPr/>
          </p:nvSpPr>
          <p:spPr bwMode="auto">
            <a:xfrm>
              <a:off x="7008813" y="3403600"/>
              <a:ext cx="134938" cy="88900"/>
            </a:xfrm>
            <a:custGeom>
              <a:avLst/>
              <a:gdLst>
                <a:gd name="T0" fmla="*/ 11 w 41"/>
                <a:gd name="T1" fmla="*/ 2 h 27"/>
                <a:gd name="T2" fmla="*/ 0 w 41"/>
                <a:gd name="T3" fmla="*/ 21 h 27"/>
                <a:gd name="T4" fmla="*/ 37 w 41"/>
                <a:gd name="T5" fmla="*/ 27 h 27"/>
                <a:gd name="T6" fmla="*/ 32 w 41"/>
                <a:gd name="T7" fmla="*/ 0 h 27"/>
                <a:gd name="T8" fmla="*/ 11 w 41"/>
                <a:gd name="T9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11" y="2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7"/>
                    <a:pt x="41" y="11"/>
                    <a:pt x="32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" name="íṣḷîḋê"/>
            <p:cNvSpPr/>
            <p:nvPr/>
          </p:nvSpPr>
          <p:spPr bwMode="auto">
            <a:xfrm>
              <a:off x="6988176" y="3473450"/>
              <a:ext cx="141288" cy="95250"/>
            </a:xfrm>
            <a:custGeom>
              <a:avLst/>
              <a:gdLst>
                <a:gd name="T0" fmla="*/ 0 w 89"/>
                <a:gd name="T1" fmla="*/ 54 h 60"/>
                <a:gd name="T2" fmla="*/ 64 w 89"/>
                <a:gd name="T3" fmla="*/ 60 h 60"/>
                <a:gd name="T4" fmla="*/ 89 w 89"/>
                <a:gd name="T5" fmla="*/ 12 h 60"/>
                <a:gd name="T6" fmla="*/ 13 w 89"/>
                <a:gd name="T7" fmla="*/ 0 h 60"/>
                <a:gd name="T8" fmla="*/ 0 w 89"/>
                <a:gd name="T9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60">
                  <a:moveTo>
                    <a:pt x="0" y="54"/>
                  </a:moveTo>
                  <a:lnTo>
                    <a:pt x="64" y="60"/>
                  </a:lnTo>
                  <a:lnTo>
                    <a:pt x="89" y="12"/>
                  </a:lnTo>
                  <a:lnTo>
                    <a:pt x="1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" name="íṡ1íḑê"/>
            <p:cNvSpPr/>
            <p:nvPr/>
          </p:nvSpPr>
          <p:spPr bwMode="auto">
            <a:xfrm>
              <a:off x="4968876" y="2230438"/>
              <a:ext cx="2794000" cy="2036763"/>
            </a:xfrm>
            <a:custGeom>
              <a:avLst/>
              <a:gdLst>
                <a:gd name="T0" fmla="*/ 713 w 847"/>
                <a:gd name="T1" fmla="*/ 516 h 618"/>
                <a:gd name="T2" fmla="*/ 724 w 847"/>
                <a:gd name="T3" fmla="*/ 457 h 618"/>
                <a:gd name="T4" fmla="*/ 755 w 847"/>
                <a:gd name="T5" fmla="*/ 437 h 618"/>
                <a:gd name="T6" fmla="*/ 847 w 847"/>
                <a:gd name="T7" fmla="*/ 454 h 618"/>
                <a:gd name="T8" fmla="*/ 752 w 847"/>
                <a:gd name="T9" fmla="*/ 369 h 618"/>
                <a:gd name="T10" fmla="*/ 660 w 847"/>
                <a:gd name="T11" fmla="*/ 388 h 618"/>
                <a:gd name="T12" fmla="*/ 240 w 847"/>
                <a:gd name="T13" fmla="*/ 139 h 618"/>
                <a:gd name="T14" fmla="*/ 140 w 847"/>
                <a:gd name="T15" fmla="*/ 9 h 618"/>
                <a:gd name="T16" fmla="*/ 21 w 847"/>
                <a:gd name="T17" fmla="*/ 54 h 618"/>
                <a:gd name="T18" fmla="*/ 114 w 847"/>
                <a:gd name="T19" fmla="*/ 71 h 618"/>
                <a:gd name="T20" fmla="*/ 135 w 847"/>
                <a:gd name="T21" fmla="*/ 102 h 618"/>
                <a:gd name="T22" fmla="*/ 124 w 847"/>
                <a:gd name="T23" fmla="*/ 161 h 618"/>
                <a:gd name="T24" fmla="*/ 93 w 847"/>
                <a:gd name="T25" fmla="*/ 182 h 618"/>
                <a:gd name="T26" fmla="*/ 0 w 847"/>
                <a:gd name="T27" fmla="*/ 164 h 618"/>
                <a:gd name="T28" fmla="*/ 95 w 847"/>
                <a:gd name="T29" fmla="*/ 250 h 618"/>
                <a:gd name="T30" fmla="*/ 188 w 847"/>
                <a:gd name="T31" fmla="*/ 229 h 618"/>
                <a:gd name="T32" fmla="*/ 608 w 847"/>
                <a:gd name="T33" fmla="*/ 478 h 618"/>
                <a:gd name="T34" fmla="*/ 707 w 847"/>
                <a:gd name="T35" fmla="*/ 609 h 618"/>
                <a:gd name="T36" fmla="*/ 827 w 847"/>
                <a:gd name="T37" fmla="*/ 564 h 618"/>
                <a:gd name="T38" fmla="*/ 734 w 847"/>
                <a:gd name="T39" fmla="*/ 547 h 618"/>
                <a:gd name="T40" fmla="*/ 713 w 847"/>
                <a:gd name="T41" fmla="*/ 516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47" h="618">
                  <a:moveTo>
                    <a:pt x="713" y="516"/>
                  </a:moveTo>
                  <a:cubicBezTo>
                    <a:pt x="724" y="457"/>
                    <a:pt x="724" y="457"/>
                    <a:pt x="724" y="457"/>
                  </a:cubicBezTo>
                  <a:cubicBezTo>
                    <a:pt x="727" y="443"/>
                    <a:pt x="740" y="434"/>
                    <a:pt x="755" y="437"/>
                  </a:cubicBezTo>
                  <a:cubicBezTo>
                    <a:pt x="847" y="454"/>
                    <a:pt x="847" y="454"/>
                    <a:pt x="847" y="454"/>
                  </a:cubicBezTo>
                  <a:cubicBezTo>
                    <a:pt x="835" y="411"/>
                    <a:pt x="799" y="377"/>
                    <a:pt x="752" y="369"/>
                  </a:cubicBezTo>
                  <a:cubicBezTo>
                    <a:pt x="719" y="362"/>
                    <a:pt x="686" y="370"/>
                    <a:pt x="660" y="388"/>
                  </a:cubicBezTo>
                  <a:cubicBezTo>
                    <a:pt x="240" y="139"/>
                    <a:pt x="240" y="139"/>
                    <a:pt x="240" y="139"/>
                  </a:cubicBezTo>
                  <a:cubicBezTo>
                    <a:pt x="245" y="77"/>
                    <a:pt x="203" y="21"/>
                    <a:pt x="140" y="9"/>
                  </a:cubicBezTo>
                  <a:cubicBezTo>
                    <a:pt x="94" y="0"/>
                    <a:pt x="48" y="19"/>
                    <a:pt x="21" y="54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8" y="74"/>
                    <a:pt x="137" y="88"/>
                    <a:pt x="135" y="102"/>
                  </a:cubicBezTo>
                  <a:cubicBezTo>
                    <a:pt x="124" y="161"/>
                    <a:pt x="124" y="161"/>
                    <a:pt x="124" y="161"/>
                  </a:cubicBezTo>
                  <a:cubicBezTo>
                    <a:pt x="121" y="175"/>
                    <a:pt x="107" y="184"/>
                    <a:pt x="93" y="18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3" y="207"/>
                    <a:pt x="49" y="241"/>
                    <a:pt x="95" y="250"/>
                  </a:cubicBezTo>
                  <a:cubicBezTo>
                    <a:pt x="129" y="256"/>
                    <a:pt x="162" y="248"/>
                    <a:pt x="188" y="229"/>
                  </a:cubicBezTo>
                  <a:cubicBezTo>
                    <a:pt x="608" y="478"/>
                    <a:pt x="608" y="478"/>
                    <a:pt x="608" y="478"/>
                  </a:cubicBezTo>
                  <a:cubicBezTo>
                    <a:pt x="602" y="540"/>
                    <a:pt x="645" y="598"/>
                    <a:pt x="707" y="609"/>
                  </a:cubicBezTo>
                  <a:cubicBezTo>
                    <a:pt x="754" y="618"/>
                    <a:pt x="799" y="599"/>
                    <a:pt x="827" y="564"/>
                  </a:cubicBezTo>
                  <a:cubicBezTo>
                    <a:pt x="734" y="547"/>
                    <a:pt x="734" y="547"/>
                    <a:pt x="734" y="547"/>
                  </a:cubicBezTo>
                  <a:cubicBezTo>
                    <a:pt x="720" y="544"/>
                    <a:pt x="710" y="530"/>
                    <a:pt x="713" y="516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isḷíde"/>
            <p:cNvSpPr/>
            <p:nvPr/>
          </p:nvSpPr>
          <p:spPr bwMode="auto">
            <a:xfrm>
              <a:off x="5734051" y="2827338"/>
              <a:ext cx="1266825" cy="839788"/>
            </a:xfrm>
            <a:custGeom>
              <a:avLst/>
              <a:gdLst>
                <a:gd name="T0" fmla="*/ 349 w 384"/>
                <a:gd name="T1" fmla="*/ 252 h 255"/>
                <a:gd name="T2" fmla="*/ 8 w 384"/>
                <a:gd name="T3" fmla="*/ 50 h 255"/>
                <a:gd name="T4" fmla="*/ 4 w 384"/>
                <a:gd name="T5" fmla="*/ 32 h 255"/>
                <a:gd name="T6" fmla="*/ 17 w 384"/>
                <a:gd name="T7" fmla="*/ 8 h 255"/>
                <a:gd name="T8" fmla="*/ 35 w 384"/>
                <a:gd name="T9" fmla="*/ 4 h 255"/>
                <a:gd name="T10" fmla="*/ 376 w 384"/>
                <a:gd name="T11" fmla="*/ 206 h 255"/>
                <a:gd name="T12" fmla="*/ 381 w 384"/>
                <a:gd name="T13" fmla="*/ 223 h 255"/>
                <a:gd name="T14" fmla="*/ 367 w 384"/>
                <a:gd name="T15" fmla="*/ 247 h 255"/>
                <a:gd name="T16" fmla="*/ 349 w 384"/>
                <a:gd name="T17" fmla="*/ 252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255">
                  <a:moveTo>
                    <a:pt x="349" y="252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2" y="46"/>
                    <a:pt x="0" y="38"/>
                    <a:pt x="4" y="32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1" y="2"/>
                    <a:pt x="29" y="0"/>
                    <a:pt x="35" y="4"/>
                  </a:cubicBezTo>
                  <a:cubicBezTo>
                    <a:pt x="376" y="206"/>
                    <a:pt x="376" y="206"/>
                    <a:pt x="376" y="206"/>
                  </a:cubicBezTo>
                  <a:cubicBezTo>
                    <a:pt x="382" y="209"/>
                    <a:pt x="384" y="217"/>
                    <a:pt x="381" y="223"/>
                  </a:cubicBezTo>
                  <a:cubicBezTo>
                    <a:pt x="367" y="247"/>
                    <a:pt x="367" y="247"/>
                    <a:pt x="367" y="247"/>
                  </a:cubicBezTo>
                  <a:cubicBezTo>
                    <a:pt x="363" y="253"/>
                    <a:pt x="355" y="255"/>
                    <a:pt x="349" y="252"/>
                  </a:cubicBezTo>
                  <a:close/>
                </a:path>
              </a:pathLst>
            </a:custGeom>
            <a:solidFill>
              <a:srgbClr val="559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" name="îṥļídê"/>
            <p:cNvSpPr/>
            <p:nvPr/>
          </p:nvSpPr>
          <p:spPr bwMode="auto">
            <a:xfrm>
              <a:off x="6440488" y="2266950"/>
              <a:ext cx="20638" cy="30163"/>
            </a:xfrm>
            <a:custGeom>
              <a:avLst/>
              <a:gdLst>
                <a:gd name="T0" fmla="*/ 6 w 6"/>
                <a:gd name="T1" fmla="*/ 5 h 9"/>
                <a:gd name="T2" fmla="*/ 3 w 6"/>
                <a:gd name="T3" fmla="*/ 9 h 9"/>
                <a:gd name="T4" fmla="*/ 0 w 6"/>
                <a:gd name="T5" fmla="*/ 4 h 9"/>
                <a:gd name="T6" fmla="*/ 4 w 6"/>
                <a:gd name="T7" fmla="*/ 1 h 9"/>
                <a:gd name="T8" fmla="*/ 6 w 6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6" y="5"/>
                  </a:moveTo>
                  <a:cubicBezTo>
                    <a:pt x="6" y="8"/>
                    <a:pt x="4" y="9"/>
                    <a:pt x="3" y="9"/>
                  </a:cubicBezTo>
                  <a:cubicBezTo>
                    <a:pt x="1" y="9"/>
                    <a:pt x="0" y="7"/>
                    <a:pt x="0" y="4"/>
                  </a:cubicBezTo>
                  <a:cubicBezTo>
                    <a:pt x="1" y="2"/>
                    <a:pt x="2" y="0"/>
                    <a:pt x="4" y="1"/>
                  </a:cubicBezTo>
                  <a:cubicBezTo>
                    <a:pt x="5" y="1"/>
                    <a:pt x="6" y="3"/>
                    <a:pt x="6" y="5"/>
                  </a:cubicBez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" name="ïśḷíḍé"/>
            <p:cNvSpPr/>
            <p:nvPr/>
          </p:nvSpPr>
          <p:spPr bwMode="auto">
            <a:xfrm>
              <a:off x="6407151" y="2297113"/>
              <a:ext cx="46038" cy="74613"/>
            </a:xfrm>
            <a:custGeom>
              <a:avLst/>
              <a:gdLst>
                <a:gd name="T0" fmla="*/ 14 w 14"/>
                <a:gd name="T1" fmla="*/ 0 h 23"/>
                <a:gd name="T2" fmla="*/ 0 w 14"/>
                <a:gd name="T3" fmla="*/ 19 h 23"/>
                <a:gd name="T4" fmla="*/ 11 w 14"/>
                <a:gd name="T5" fmla="*/ 22 h 23"/>
                <a:gd name="T6" fmla="*/ 14 w 1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3">
                  <a:moveTo>
                    <a:pt x="14" y="0"/>
                  </a:moveTo>
                  <a:cubicBezTo>
                    <a:pt x="14" y="0"/>
                    <a:pt x="7" y="13"/>
                    <a:pt x="0" y="19"/>
                  </a:cubicBezTo>
                  <a:cubicBezTo>
                    <a:pt x="3" y="23"/>
                    <a:pt x="11" y="22"/>
                    <a:pt x="11" y="22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" name="íṥḻide"/>
            <p:cNvSpPr/>
            <p:nvPr/>
          </p:nvSpPr>
          <p:spPr bwMode="auto">
            <a:xfrm>
              <a:off x="6453188" y="2220913"/>
              <a:ext cx="47625" cy="26988"/>
            </a:xfrm>
            <a:custGeom>
              <a:avLst/>
              <a:gdLst>
                <a:gd name="T0" fmla="*/ 12 w 14"/>
                <a:gd name="T1" fmla="*/ 8 h 8"/>
                <a:gd name="T2" fmla="*/ 12 w 14"/>
                <a:gd name="T3" fmla="*/ 7 h 8"/>
                <a:gd name="T4" fmla="*/ 2 w 14"/>
                <a:gd name="T5" fmla="*/ 4 h 8"/>
                <a:gd name="T6" fmla="*/ 0 w 14"/>
                <a:gd name="T7" fmla="*/ 3 h 8"/>
                <a:gd name="T8" fmla="*/ 1 w 14"/>
                <a:gd name="T9" fmla="*/ 1 h 8"/>
                <a:gd name="T10" fmla="*/ 13 w 14"/>
                <a:gd name="T11" fmla="*/ 5 h 8"/>
                <a:gd name="T12" fmla="*/ 13 w 14"/>
                <a:gd name="T13" fmla="*/ 7 h 8"/>
                <a:gd name="T14" fmla="*/ 12 w 14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8">
                  <a:moveTo>
                    <a:pt x="12" y="8"/>
                  </a:moveTo>
                  <a:cubicBezTo>
                    <a:pt x="12" y="8"/>
                    <a:pt x="12" y="7"/>
                    <a:pt x="12" y="7"/>
                  </a:cubicBezTo>
                  <a:cubicBezTo>
                    <a:pt x="7" y="3"/>
                    <a:pt x="2" y="4"/>
                    <a:pt x="2" y="4"/>
                  </a:cubicBezTo>
                  <a:cubicBezTo>
                    <a:pt x="1" y="4"/>
                    <a:pt x="1" y="4"/>
                    <a:pt x="0" y="3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1"/>
                    <a:pt x="8" y="0"/>
                    <a:pt x="13" y="5"/>
                  </a:cubicBezTo>
                  <a:cubicBezTo>
                    <a:pt x="14" y="6"/>
                    <a:pt x="14" y="7"/>
                    <a:pt x="13" y="7"/>
                  </a:cubicBezTo>
                  <a:cubicBezTo>
                    <a:pt x="13" y="7"/>
                    <a:pt x="13" y="8"/>
                    <a:pt x="12" y="8"/>
                  </a:cubicBez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iṥḻïḍê"/>
            <p:cNvSpPr/>
            <p:nvPr/>
          </p:nvSpPr>
          <p:spPr bwMode="auto">
            <a:xfrm>
              <a:off x="6443663" y="2368550"/>
              <a:ext cx="296863" cy="320675"/>
            </a:xfrm>
            <a:custGeom>
              <a:avLst/>
              <a:gdLst>
                <a:gd name="T0" fmla="*/ 83 w 90"/>
                <a:gd name="T1" fmla="*/ 0 h 97"/>
                <a:gd name="T2" fmla="*/ 90 w 90"/>
                <a:gd name="T3" fmla="*/ 75 h 97"/>
                <a:gd name="T4" fmla="*/ 44 w 90"/>
                <a:gd name="T5" fmla="*/ 97 h 97"/>
                <a:gd name="T6" fmla="*/ 23 w 90"/>
                <a:gd name="T7" fmla="*/ 75 h 97"/>
                <a:gd name="T8" fmla="*/ 42 w 90"/>
                <a:gd name="T9" fmla="*/ 35 h 97"/>
                <a:gd name="T10" fmla="*/ 83 w 90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97">
                  <a:moveTo>
                    <a:pt x="83" y="0"/>
                  </a:moveTo>
                  <a:cubicBezTo>
                    <a:pt x="79" y="22"/>
                    <a:pt x="75" y="61"/>
                    <a:pt x="90" y="75"/>
                  </a:cubicBezTo>
                  <a:cubicBezTo>
                    <a:pt x="90" y="75"/>
                    <a:pt x="84" y="97"/>
                    <a:pt x="44" y="97"/>
                  </a:cubicBezTo>
                  <a:cubicBezTo>
                    <a:pt x="0" y="97"/>
                    <a:pt x="23" y="75"/>
                    <a:pt x="23" y="75"/>
                  </a:cubicBezTo>
                  <a:cubicBezTo>
                    <a:pt x="47" y="70"/>
                    <a:pt x="46" y="52"/>
                    <a:pt x="42" y="35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íšliḓê"/>
            <p:cNvSpPr/>
            <p:nvPr/>
          </p:nvSpPr>
          <p:spPr bwMode="auto">
            <a:xfrm>
              <a:off x="6489701" y="2582863"/>
              <a:ext cx="317500" cy="85725"/>
            </a:xfrm>
            <a:custGeom>
              <a:avLst/>
              <a:gdLst>
                <a:gd name="T0" fmla="*/ 96 w 96"/>
                <a:gd name="T1" fmla="*/ 26 h 26"/>
                <a:gd name="T2" fmla="*/ 95 w 96"/>
                <a:gd name="T3" fmla="*/ 24 h 26"/>
                <a:gd name="T4" fmla="*/ 59 w 96"/>
                <a:gd name="T5" fmla="*/ 1 h 26"/>
                <a:gd name="T6" fmla="*/ 5 w 96"/>
                <a:gd name="T7" fmla="*/ 13 h 26"/>
                <a:gd name="T8" fmla="*/ 6 w 96"/>
                <a:gd name="T9" fmla="*/ 25 h 26"/>
                <a:gd name="T10" fmla="*/ 96 w 96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26">
                  <a:moveTo>
                    <a:pt x="96" y="26"/>
                  </a:moveTo>
                  <a:cubicBezTo>
                    <a:pt x="96" y="26"/>
                    <a:pt x="95" y="25"/>
                    <a:pt x="95" y="24"/>
                  </a:cubicBezTo>
                  <a:cubicBezTo>
                    <a:pt x="92" y="11"/>
                    <a:pt x="78" y="1"/>
                    <a:pt x="59" y="1"/>
                  </a:cubicBezTo>
                  <a:cubicBezTo>
                    <a:pt x="40" y="0"/>
                    <a:pt x="18" y="3"/>
                    <a:pt x="5" y="13"/>
                  </a:cubicBezTo>
                  <a:cubicBezTo>
                    <a:pt x="0" y="18"/>
                    <a:pt x="6" y="25"/>
                    <a:pt x="6" y="25"/>
                  </a:cubicBezTo>
                  <a:lnTo>
                    <a:pt x="96" y="26"/>
                  </a:lnTo>
                  <a:close/>
                </a:path>
              </a:pathLst>
            </a:custGeom>
            <a:solidFill>
              <a:srgbClr val="77B3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iS1ïḋé"/>
            <p:cNvSpPr/>
            <p:nvPr/>
          </p:nvSpPr>
          <p:spPr bwMode="auto">
            <a:xfrm>
              <a:off x="7262813" y="5286375"/>
              <a:ext cx="46038" cy="36513"/>
            </a:xfrm>
            <a:custGeom>
              <a:avLst/>
              <a:gdLst>
                <a:gd name="T0" fmla="*/ 3 w 14"/>
                <a:gd name="T1" fmla="*/ 11 h 11"/>
                <a:gd name="T2" fmla="*/ 3 w 14"/>
                <a:gd name="T3" fmla="*/ 11 h 11"/>
                <a:gd name="T4" fmla="*/ 1 w 14"/>
                <a:gd name="T5" fmla="*/ 9 h 11"/>
                <a:gd name="T6" fmla="*/ 1 w 14"/>
                <a:gd name="T7" fmla="*/ 6 h 11"/>
                <a:gd name="T8" fmla="*/ 13 w 14"/>
                <a:gd name="T9" fmla="*/ 0 h 11"/>
                <a:gd name="T10" fmla="*/ 14 w 14"/>
                <a:gd name="T11" fmla="*/ 1 h 11"/>
                <a:gd name="T12" fmla="*/ 14 w 14"/>
                <a:gd name="T13" fmla="*/ 1 h 11"/>
                <a:gd name="T14" fmla="*/ 3 w 14"/>
                <a:gd name="T15" fmla="*/ 11 h 11"/>
                <a:gd name="T16" fmla="*/ 12 w 14"/>
                <a:gd name="T17" fmla="*/ 2 h 11"/>
                <a:gd name="T18" fmla="*/ 2 w 14"/>
                <a:gd name="T19" fmla="*/ 7 h 11"/>
                <a:gd name="T20" fmla="*/ 2 w 14"/>
                <a:gd name="T21" fmla="*/ 9 h 11"/>
                <a:gd name="T22" fmla="*/ 3 w 14"/>
                <a:gd name="T23" fmla="*/ 10 h 11"/>
                <a:gd name="T24" fmla="*/ 12 w 14"/>
                <a:gd name="T2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1">
                  <a:moveTo>
                    <a:pt x="3" y="11"/>
                  </a:move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1" y="11"/>
                    <a:pt x="1" y="9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3" y="2"/>
                    <a:pt x="13" y="0"/>
                    <a:pt x="13" y="0"/>
                  </a:cubicBezTo>
                  <a:cubicBezTo>
                    <a:pt x="13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2" y="4"/>
                    <a:pt x="7" y="11"/>
                    <a:pt x="3" y="11"/>
                  </a:cubicBezTo>
                  <a:close/>
                  <a:moveTo>
                    <a:pt x="12" y="2"/>
                  </a:moveTo>
                  <a:cubicBezTo>
                    <a:pt x="9" y="3"/>
                    <a:pt x="3" y="5"/>
                    <a:pt x="2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10"/>
                    <a:pt x="3" y="10"/>
                    <a:pt x="3" y="10"/>
                  </a:cubicBezTo>
                  <a:cubicBezTo>
                    <a:pt x="5" y="10"/>
                    <a:pt x="9" y="6"/>
                    <a:pt x="12" y="2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" name="iṧļïďê"/>
            <p:cNvSpPr/>
            <p:nvPr/>
          </p:nvSpPr>
          <p:spPr bwMode="auto">
            <a:xfrm>
              <a:off x="7258051" y="5270500"/>
              <a:ext cx="50800" cy="22225"/>
            </a:xfrm>
            <a:custGeom>
              <a:avLst/>
              <a:gdLst>
                <a:gd name="T0" fmla="*/ 10 w 15"/>
                <a:gd name="T1" fmla="*/ 7 h 7"/>
                <a:gd name="T2" fmla="*/ 1 w 15"/>
                <a:gd name="T3" fmla="*/ 5 h 7"/>
                <a:gd name="T4" fmla="*/ 1 w 15"/>
                <a:gd name="T5" fmla="*/ 2 h 7"/>
                <a:gd name="T6" fmla="*/ 4 w 15"/>
                <a:gd name="T7" fmla="*/ 0 h 7"/>
                <a:gd name="T8" fmla="*/ 15 w 15"/>
                <a:gd name="T9" fmla="*/ 6 h 7"/>
                <a:gd name="T10" fmla="*/ 15 w 15"/>
                <a:gd name="T11" fmla="*/ 6 h 7"/>
                <a:gd name="T12" fmla="*/ 15 w 15"/>
                <a:gd name="T13" fmla="*/ 7 h 7"/>
                <a:gd name="T14" fmla="*/ 10 w 15"/>
                <a:gd name="T15" fmla="*/ 7 h 7"/>
                <a:gd name="T16" fmla="*/ 4 w 15"/>
                <a:gd name="T17" fmla="*/ 2 h 7"/>
                <a:gd name="T18" fmla="*/ 4 w 15"/>
                <a:gd name="T19" fmla="*/ 2 h 7"/>
                <a:gd name="T20" fmla="*/ 2 w 15"/>
                <a:gd name="T21" fmla="*/ 3 h 7"/>
                <a:gd name="T22" fmla="*/ 2 w 15"/>
                <a:gd name="T23" fmla="*/ 4 h 7"/>
                <a:gd name="T24" fmla="*/ 13 w 15"/>
                <a:gd name="T25" fmla="*/ 6 h 7"/>
                <a:gd name="T26" fmla="*/ 4 w 15"/>
                <a:gd name="T2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7">
                  <a:moveTo>
                    <a:pt x="10" y="7"/>
                  </a:moveTo>
                  <a:cubicBezTo>
                    <a:pt x="6" y="7"/>
                    <a:pt x="2" y="7"/>
                    <a:pt x="1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1" y="1"/>
                    <a:pt x="2" y="1"/>
                    <a:pt x="4" y="0"/>
                  </a:cubicBezTo>
                  <a:cubicBezTo>
                    <a:pt x="8" y="0"/>
                    <a:pt x="15" y="5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3" y="7"/>
                    <a:pt x="12" y="7"/>
                    <a:pt x="10" y="7"/>
                  </a:cubicBezTo>
                  <a:close/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3" y="6"/>
                    <a:pt x="9" y="6"/>
                    <a:pt x="13" y="6"/>
                  </a:cubicBezTo>
                  <a:cubicBezTo>
                    <a:pt x="11" y="4"/>
                    <a:pt x="7" y="2"/>
                    <a:pt x="4" y="2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işḻíďe"/>
            <p:cNvSpPr/>
            <p:nvPr/>
          </p:nvSpPr>
          <p:spPr bwMode="auto">
            <a:xfrm>
              <a:off x="6281738" y="5616575"/>
              <a:ext cx="63500" cy="25400"/>
            </a:xfrm>
            <a:custGeom>
              <a:avLst/>
              <a:gdLst>
                <a:gd name="T0" fmla="*/ 10 w 19"/>
                <a:gd name="T1" fmla="*/ 8 h 8"/>
                <a:gd name="T2" fmla="*/ 1 w 19"/>
                <a:gd name="T3" fmla="*/ 6 h 8"/>
                <a:gd name="T4" fmla="*/ 1 w 19"/>
                <a:gd name="T5" fmla="*/ 3 h 8"/>
                <a:gd name="T6" fmla="*/ 3 w 19"/>
                <a:gd name="T7" fmla="*/ 2 h 8"/>
                <a:gd name="T8" fmla="*/ 19 w 19"/>
                <a:gd name="T9" fmla="*/ 6 h 8"/>
                <a:gd name="T10" fmla="*/ 19 w 19"/>
                <a:gd name="T11" fmla="*/ 7 h 8"/>
                <a:gd name="T12" fmla="*/ 19 w 19"/>
                <a:gd name="T13" fmla="*/ 8 h 8"/>
                <a:gd name="T14" fmla="*/ 10 w 19"/>
                <a:gd name="T15" fmla="*/ 8 h 8"/>
                <a:gd name="T16" fmla="*/ 5 w 19"/>
                <a:gd name="T17" fmla="*/ 3 h 8"/>
                <a:gd name="T18" fmla="*/ 4 w 19"/>
                <a:gd name="T19" fmla="*/ 3 h 8"/>
                <a:gd name="T20" fmla="*/ 2 w 19"/>
                <a:gd name="T21" fmla="*/ 4 h 8"/>
                <a:gd name="T22" fmla="*/ 2 w 19"/>
                <a:gd name="T23" fmla="*/ 5 h 8"/>
                <a:gd name="T24" fmla="*/ 16 w 19"/>
                <a:gd name="T25" fmla="*/ 7 h 8"/>
                <a:gd name="T26" fmla="*/ 5 w 19"/>
                <a:gd name="T27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8">
                  <a:moveTo>
                    <a:pt x="10" y="8"/>
                  </a:moveTo>
                  <a:cubicBezTo>
                    <a:pt x="6" y="8"/>
                    <a:pt x="2" y="8"/>
                    <a:pt x="1" y="6"/>
                  </a:cubicBezTo>
                  <a:cubicBezTo>
                    <a:pt x="1" y="6"/>
                    <a:pt x="0" y="5"/>
                    <a:pt x="1" y="3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8" y="0"/>
                    <a:pt x="19" y="6"/>
                    <a:pt x="19" y="6"/>
                  </a:cubicBezTo>
                  <a:cubicBezTo>
                    <a:pt x="19" y="6"/>
                    <a:pt x="19" y="7"/>
                    <a:pt x="19" y="7"/>
                  </a:cubicBezTo>
                  <a:cubicBezTo>
                    <a:pt x="19" y="7"/>
                    <a:pt x="19" y="8"/>
                    <a:pt x="19" y="8"/>
                  </a:cubicBezTo>
                  <a:cubicBezTo>
                    <a:pt x="17" y="8"/>
                    <a:pt x="13" y="8"/>
                    <a:pt x="10" y="8"/>
                  </a:cubicBezTo>
                  <a:close/>
                  <a:moveTo>
                    <a:pt x="5" y="3"/>
                  </a:move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3" y="3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4" y="7"/>
                    <a:pt x="11" y="7"/>
                    <a:pt x="16" y="7"/>
                  </a:cubicBezTo>
                  <a:cubicBezTo>
                    <a:pt x="14" y="5"/>
                    <a:pt x="8" y="3"/>
                    <a:pt x="5" y="3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5" name="iş1îḋé"/>
            <p:cNvSpPr/>
            <p:nvPr/>
          </p:nvSpPr>
          <p:spPr bwMode="auto">
            <a:xfrm>
              <a:off x="6308726" y="5595938"/>
              <a:ext cx="36513" cy="46038"/>
            </a:xfrm>
            <a:custGeom>
              <a:avLst/>
              <a:gdLst>
                <a:gd name="T0" fmla="*/ 11 w 11"/>
                <a:gd name="T1" fmla="*/ 14 h 14"/>
                <a:gd name="T2" fmla="*/ 10 w 11"/>
                <a:gd name="T3" fmla="*/ 14 h 14"/>
                <a:gd name="T4" fmla="*/ 0 w 11"/>
                <a:gd name="T5" fmla="*/ 2 h 14"/>
                <a:gd name="T6" fmla="*/ 3 w 11"/>
                <a:gd name="T7" fmla="*/ 0 h 14"/>
                <a:gd name="T8" fmla="*/ 7 w 11"/>
                <a:gd name="T9" fmla="*/ 2 h 14"/>
                <a:gd name="T10" fmla="*/ 11 w 11"/>
                <a:gd name="T11" fmla="*/ 13 h 14"/>
                <a:gd name="T12" fmla="*/ 11 w 11"/>
                <a:gd name="T13" fmla="*/ 14 h 14"/>
                <a:gd name="T14" fmla="*/ 11 w 11"/>
                <a:gd name="T15" fmla="*/ 14 h 14"/>
                <a:gd name="T16" fmla="*/ 3 w 11"/>
                <a:gd name="T17" fmla="*/ 2 h 14"/>
                <a:gd name="T18" fmla="*/ 3 w 11"/>
                <a:gd name="T19" fmla="*/ 2 h 14"/>
                <a:gd name="T20" fmla="*/ 2 w 11"/>
                <a:gd name="T21" fmla="*/ 3 h 14"/>
                <a:gd name="T22" fmla="*/ 10 w 11"/>
                <a:gd name="T23" fmla="*/ 12 h 14"/>
                <a:gd name="T24" fmla="*/ 6 w 11"/>
                <a:gd name="T25" fmla="*/ 3 h 14"/>
                <a:gd name="T26" fmla="*/ 3 w 11"/>
                <a:gd name="T2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7" y="12"/>
                    <a:pt x="0" y="6"/>
                    <a:pt x="0" y="2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0" y="5"/>
                    <a:pt x="11" y="13"/>
                    <a:pt x="11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5"/>
                    <a:pt x="6" y="10"/>
                    <a:pt x="10" y="12"/>
                  </a:cubicBezTo>
                  <a:cubicBezTo>
                    <a:pt x="9" y="9"/>
                    <a:pt x="8" y="5"/>
                    <a:pt x="6" y="3"/>
                  </a:cubicBezTo>
                  <a:cubicBezTo>
                    <a:pt x="5" y="2"/>
                    <a:pt x="4" y="2"/>
                    <a:pt x="3" y="2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6" name="iš1îde"/>
            <p:cNvSpPr/>
            <p:nvPr/>
          </p:nvSpPr>
          <p:spPr bwMode="auto">
            <a:xfrm>
              <a:off x="6345238" y="5414963"/>
              <a:ext cx="104775" cy="223838"/>
            </a:xfrm>
            <a:custGeom>
              <a:avLst/>
              <a:gdLst>
                <a:gd name="T0" fmla="*/ 66 w 66"/>
                <a:gd name="T1" fmla="*/ 141 h 141"/>
                <a:gd name="T2" fmla="*/ 6 w 66"/>
                <a:gd name="T3" fmla="*/ 141 h 141"/>
                <a:gd name="T4" fmla="*/ 0 w 66"/>
                <a:gd name="T5" fmla="*/ 0 h 141"/>
                <a:gd name="T6" fmla="*/ 60 w 66"/>
                <a:gd name="T7" fmla="*/ 0 h 141"/>
                <a:gd name="T8" fmla="*/ 66 w 66"/>
                <a:gd name="T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41">
                  <a:moveTo>
                    <a:pt x="66" y="141"/>
                  </a:moveTo>
                  <a:lnTo>
                    <a:pt x="6" y="141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6" y="14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7" name="îṣļïḍè"/>
            <p:cNvSpPr/>
            <p:nvPr/>
          </p:nvSpPr>
          <p:spPr bwMode="auto">
            <a:xfrm>
              <a:off x="7129463" y="5078413"/>
              <a:ext cx="265113" cy="198438"/>
            </a:xfrm>
            <a:custGeom>
              <a:avLst/>
              <a:gdLst>
                <a:gd name="T0" fmla="*/ 167 w 167"/>
                <a:gd name="T1" fmla="*/ 89 h 125"/>
                <a:gd name="T2" fmla="*/ 117 w 167"/>
                <a:gd name="T3" fmla="*/ 125 h 125"/>
                <a:gd name="T4" fmla="*/ 0 w 167"/>
                <a:gd name="T5" fmla="*/ 35 h 125"/>
                <a:gd name="T6" fmla="*/ 48 w 167"/>
                <a:gd name="T7" fmla="*/ 0 h 125"/>
                <a:gd name="T8" fmla="*/ 167 w 167"/>
                <a:gd name="T9" fmla="*/ 8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125">
                  <a:moveTo>
                    <a:pt x="167" y="89"/>
                  </a:moveTo>
                  <a:lnTo>
                    <a:pt x="117" y="125"/>
                  </a:lnTo>
                  <a:lnTo>
                    <a:pt x="0" y="35"/>
                  </a:lnTo>
                  <a:lnTo>
                    <a:pt x="48" y="0"/>
                  </a:lnTo>
                  <a:lnTo>
                    <a:pt x="167" y="89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îṥľídè"/>
            <p:cNvSpPr/>
            <p:nvPr/>
          </p:nvSpPr>
          <p:spPr bwMode="auto">
            <a:xfrm>
              <a:off x="7229476" y="5194300"/>
              <a:ext cx="244475" cy="296863"/>
            </a:xfrm>
            <a:custGeom>
              <a:avLst/>
              <a:gdLst>
                <a:gd name="T0" fmla="*/ 22 w 74"/>
                <a:gd name="T1" fmla="*/ 25 h 90"/>
                <a:gd name="T2" fmla="*/ 45 w 74"/>
                <a:gd name="T3" fmla="*/ 1 h 90"/>
                <a:gd name="T4" fmla="*/ 48 w 74"/>
                <a:gd name="T5" fmla="*/ 1 h 90"/>
                <a:gd name="T6" fmla="*/ 71 w 74"/>
                <a:gd name="T7" fmla="*/ 15 h 90"/>
                <a:gd name="T8" fmla="*/ 72 w 74"/>
                <a:gd name="T9" fmla="*/ 22 h 90"/>
                <a:gd name="T10" fmla="*/ 50 w 74"/>
                <a:gd name="T11" fmla="*/ 44 h 90"/>
                <a:gd name="T12" fmla="*/ 18 w 74"/>
                <a:gd name="T13" fmla="*/ 82 h 90"/>
                <a:gd name="T14" fmla="*/ 2 w 74"/>
                <a:gd name="T15" fmla="*/ 79 h 90"/>
                <a:gd name="T16" fmla="*/ 20 w 74"/>
                <a:gd name="T17" fmla="*/ 30 h 90"/>
                <a:gd name="T18" fmla="*/ 22 w 74"/>
                <a:gd name="T19" fmla="*/ 2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90">
                  <a:moveTo>
                    <a:pt x="22" y="25"/>
                  </a:move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1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4" y="16"/>
                    <a:pt x="74" y="20"/>
                    <a:pt x="72" y="22"/>
                  </a:cubicBezTo>
                  <a:cubicBezTo>
                    <a:pt x="64" y="30"/>
                    <a:pt x="60" y="33"/>
                    <a:pt x="50" y="44"/>
                  </a:cubicBezTo>
                  <a:cubicBezTo>
                    <a:pt x="43" y="50"/>
                    <a:pt x="27" y="73"/>
                    <a:pt x="18" y="82"/>
                  </a:cubicBezTo>
                  <a:cubicBezTo>
                    <a:pt x="10" y="90"/>
                    <a:pt x="0" y="83"/>
                    <a:pt x="2" y="79"/>
                  </a:cubicBezTo>
                  <a:cubicBezTo>
                    <a:pt x="14" y="59"/>
                    <a:pt x="20" y="40"/>
                    <a:pt x="20" y="30"/>
                  </a:cubicBezTo>
                  <a:cubicBezTo>
                    <a:pt x="20" y="28"/>
                    <a:pt x="21" y="26"/>
                    <a:pt x="22" y="25"/>
                  </a:cubicBezTo>
                  <a:close/>
                </a:path>
              </a:pathLst>
            </a:custGeom>
            <a:solidFill>
              <a:srgbClr val="1436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î$ļiḑé"/>
            <p:cNvSpPr/>
            <p:nvPr/>
          </p:nvSpPr>
          <p:spPr bwMode="auto">
            <a:xfrm>
              <a:off x="6110288" y="5629275"/>
              <a:ext cx="379413" cy="107950"/>
            </a:xfrm>
            <a:custGeom>
              <a:avLst/>
              <a:gdLst>
                <a:gd name="T0" fmla="*/ 74 w 115"/>
                <a:gd name="T1" fmla="*/ 0 h 33"/>
                <a:gd name="T2" fmla="*/ 106 w 115"/>
                <a:gd name="T3" fmla="*/ 0 h 33"/>
                <a:gd name="T4" fmla="*/ 108 w 115"/>
                <a:gd name="T5" fmla="*/ 2 h 33"/>
                <a:gd name="T6" fmla="*/ 114 w 115"/>
                <a:gd name="T7" fmla="*/ 28 h 33"/>
                <a:gd name="T8" fmla="*/ 110 w 115"/>
                <a:gd name="T9" fmla="*/ 33 h 33"/>
                <a:gd name="T10" fmla="*/ 67 w 115"/>
                <a:gd name="T11" fmla="*/ 32 h 33"/>
                <a:gd name="T12" fmla="*/ 15 w 115"/>
                <a:gd name="T13" fmla="*/ 33 h 33"/>
                <a:gd name="T14" fmla="*/ 5 w 115"/>
                <a:gd name="T15" fmla="*/ 20 h 33"/>
                <a:gd name="T16" fmla="*/ 67 w 115"/>
                <a:gd name="T17" fmla="*/ 2 h 33"/>
                <a:gd name="T18" fmla="*/ 74 w 115"/>
                <a:gd name="T1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33">
                  <a:moveTo>
                    <a:pt x="74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107" y="0"/>
                    <a:pt x="108" y="0"/>
                    <a:pt x="108" y="2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5" y="30"/>
                    <a:pt x="113" y="33"/>
                    <a:pt x="110" y="33"/>
                  </a:cubicBezTo>
                  <a:cubicBezTo>
                    <a:pt x="98" y="33"/>
                    <a:pt x="82" y="32"/>
                    <a:pt x="67" y="32"/>
                  </a:cubicBezTo>
                  <a:cubicBezTo>
                    <a:pt x="50" y="32"/>
                    <a:pt x="35" y="33"/>
                    <a:pt x="15" y="33"/>
                  </a:cubicBezTo>
                  <a:cubicBezTo>
                    <a:pt x="3" y="33"/>
                    <a:pt x="0" y="21"/>
                    <a:pt x="5" y="20"/>
                  </a:cubicBezTo>
                  <a:cubicBezTo>
                    <a:pt x="28" y="15"/>
                    <a:pt x="47" y="14"/>
                    <a:pt x="67" y="2"/>
                  </a:cubicBezTo>
                  <a:cubicBezTo>
                    <a:pt x="69" y="1"/>
                    <a:pt x="71" y="0"/>
                    <a:pt x="74" y="0"/>
                  </a:cubicBezTo>
                  <a:close/>
                </a:path>
              </a:pathLst>
            </a:custGeom>
            <a:solidFill>
              <a:srgbClr val="1436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ïşḻidê"/>
            <p:cNvSpPr/>
            <p:nvPr/>
          </p:nvSpPr>
          <p:spPr bwMode="auto">
            <a:xfrm>
              <a:off x="6734176" y="2622550"/>
              <a:ext cx="388938" cy="395288"/>
            </a:xfrm>
            <a:custGeom>
              <a:avLst/>
              <a:gdLst>
                <a:gd name="T0" fmla="*/ 18 w 118"/>
                <a:gd name="T1" fmla="*/ 60 h 120"/>
                <a:gd name="T2" fmla="*/ 31 w 118"/>
                <a:gd name="T3" fmla="*/ 82 h 120"/>
                <a:gd name="T4" fmla="*/ 51 w 118"/>
                <a:gd name="T5" fmla="*/ 110 h 120"/>
                <a:gd name="T6" fmla="*/ 59 w 118"/>
                <a:gd name="T7" fmla="*/ 120 h 120"/>
                <a:gd name="T8" fmla="*/ 118 w 118"/>
                <a:gd name="T9" fmla="*/ 79 h 120"/>
                <a:gd name="T10" fmla="*/ 54 w 118"/>
                <a:gd name="T11" fmla="*/ 5 h 120"/>
                <a:gd name="T12" fmla="*/ 18 w 118"/>
                <a:gd name="T1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20">
                  <a:moveTo>
                    <a:pt x="18" y="60"/>
                  </a:moveTo>
                  <a:cubicBezTo>
                    <a:pt x="22" y="68"/>
                    <a:pt x="27" y="75"/>
                    <a:pt x="31" y="82"/>
                  </a:cubicBezTo>
                  <a:cubicBezTo>
                    <a:pt x="39" y="93"/>
                    <a:pt x="46" y="103"/>
                    <a:pt x="51" y="110"/>
                  </a:cubicBezTo>
                  <a:cubicBezTo>
                    <a:pt x="56" y="116"/>
                    <a:pt x="59" y="120"/>
                    <a:pt x="59" y="120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8" y="79"/>
                    <a:pt x="82" y="9"/>
                    <a:pt x="54" y="5"/>
                  </a:cubicBezTo>
                  <a:cubicBezTo>
                    <a:pt x="26" y="0"/>
                    <a:pt x="0" y="27"/>
                    <a:pt x="18" y="60"/>
                  </a:cubicBezTo>
                  <a:close/>
                </a:path>
              </a:pathLst>
            </a:custGeom>
            <a:solidFill>
              <a:srgbClr val="1943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ïṩḷîḓè"/>
            <p:cNvSpPr/>
            <p:nvPr/>
          </p:nvSpPr>
          <p:spPr bwMode="auto">
            <a:xfrm>
              <a:off x="6835776" y="2811463"/>
              <a:ext cx="66675" cy="174625"/>
            </a:xfrm>
            <a:custGeom>
              <a:avLst/>
              <a:gdLst>
                <a:gd name="T0" fmla="*/ 0 w 20"/>
                <a:gd name="T1" fmla="*/ 25 h 53"/>
                <a:gd name="T2" fmla="*/ 20 w 20"/>
                <a:gd name="T3" fmla="*/ 53 h 53"/>
                <a:gd name="T4" fmla="*/ 6 w 20"/>
                <a:gd name="T5" fmla="*/ 0 h 53"/>
                <a:gd name="T6" fmla="*/ 0 w 20"/>
                <a:gd name="T7" fmla="*/ 2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3">
                  <a:moveTo>
                    <a:pt x="0" y="25"/>
                  </a:moveTo>
                  <a:cubicBezTo>
                    <a:pt x="8" y="36"/>
                    <a:pt x="15" y="46"/>
                    <a:pt x="20" y="53"/>
                  </a:cubicBezTo>
                  <a:cubicBezTo>
                    <a:pt x="20" y="39"/>
                    <a:pt x="17" y="17"/>
                    <a:pt x="6" y="0"/>
                  </a:cubicBezTo>
                  <a:cubicBezTo>
                    <a:pt x="2" y="4"/>
                    <a:pt x="1" y="14"/>
                    <a:pt x="0" y="25"/>
                  </a:cubicBezTo>
                  <a:close/>
                </a:path>
              </a:pathLst>
            </a:custGeom>
            <a:solidFill>
              <a:srgbClr val="133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îṡḷíḋe"/>
            <p:cNvSpPr/>
            <p:nvPr/>
          </p:nvSpPr>
          <p:spPr bwMode="auto">
            <a:xfrm>
              <a:off x="6321426" y="2613025"/>
              <a:ext cx="590550" cy="866775"/>
            </a:xfrm>
            <a:custGeom>
              <a:avLst/>
              <a:gdLst>
                <a:gd name="T0" fmla="*/ 0 w 179"/>
                <a:gd name="T1" fmla="*/ 105 h 263"/>
                <a:gd name="T2" fmla="*/ 1 w 179"/>
                <a:gd name="T3" fmla="*/ 138 h 263"/>
                <a:gd name="T4" fmla="*/ 13 w 179"/>
                <a:gd name="T5" fmla="*/ 263 h 263"/>
                <a:gd name="T6" fmla="*/ 170 w 179"/>
                <a:gd name="T7" fmla="*/ 263 h 263"/>
                <a:gd name="T8" fmla="*/ 179 w 179"/>
                <a:gd name="T9" fmla="*/ 8 h 263"/>
                <a:gd name="T10" fmla="*/ 127 w 179"/>
                <a:gd name="T11" fmla="*/ 1 h 263"/>
                <a:gd name="T12" fmla="*/ 60 w 179"/>
                <a:gd name="T13" fmla="*/ 1 h 263"/>
                <a:gd name="T14" fmla="*/ 15 w 179"/>
                <a:gd name="T15" fmla="*/ 9 h 263"/>
                <a:gd name="T16" fmla="*/ 0 w 179"/>
                <a:gd name="T17" fmla="*/ 105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263">
                  <a:moveTo>
                    <a:pt x="0" y="105"/>
                  </a:moveTo>
                  <a:cubicBezTo>
                    <a:pt x="0" y="115"/>
                    <a:pt x="0" y="126"/>
                    <a:pt x="1" y="138"/>
                  </a:cubicBezTo>
                  <a:cubicBezTo>
                    <a:pt x="2" y="171"/>
                    <a:pt x="6" y="212"/>
                    <a:pt x="13" y="263"/>
                  </a:cubicBezTo>
                  <a:cubicBezTo>
                    <a:pt x="170" y="263"/>
                    <a:pt x="170" y="263"/>
                    <a:pt x="170" y="263"/>
                  </a:cubicBezTo>
                  <a:cubicBezTo>
                    <a:pt x="171" y="239"/>
                    <a:pt x="156" y="122"/>
                    <a:pt x="179" y="8"/>
                  </a:cubicBezTo>
                  <a:cubicBezTo>
                    <a:pt x="179" y="8"/>
                    <a:pt x="152" y="3"/>
                    <a:pt x="127" y="1"/>
                  </a:cubicBezTo>
                  <a:cubicBezTo>
                    <a:pt x="107" y="0"/>
                    <a:pt x="78" y="0"/>
                    <a:pt x="60" y="1"/>
                  </a:cubicBezTo>
                  <a:cubicBezTo>
                    <a:pt x="37" y="3"/>
                    <a:pt x="15" y="9"/>
                    <a:pt x="15" y="9"/>
                  </a:cubicBezTo>
                  <a:cubicBezTo>
                    <a:pt x="15" y="9"/>
                    <a:pt x="0" y="26"/>
                    <a:pt x="0" y="105"/>
                  </a:cubicBezTo>
                  <a:close/>
                </a:path>
              </a:pathLst>
            </a:custGeom>
            <a:solidFill>
              <a:srgbClr val="1943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íśļîḓè"/>
            <p:cNvSpPr/>
            <p:nvPr/>
          </p:nvSpPr>
          <p:spPr bwMode="auto">
            <a:xfrm>
              <a:off x="6321426" y="2889250"/>
              <a:ext cx="69850" cy="179388"/>
            </a:xfrm>
            <a:custGeom>
              <a:avLst/>
              <a:gdLst>
                <a:gd name="T0" fmla="*/ 0 w 21"/>
                <a:gd name="T1" fmla="*/ 21 h 54"/>
                <a:gd name="T2" fmla="*/ 1 w 21"/>
                <a:gd name="T3" fmla="*/ 54 h 54"/>
                <a:gd name="T4" fmla="*/ 21 w 21"/>
                <a:gd name="T5" fmla="*/ 0 h 54"/>
                <a:gd name="T6" fmla="*/ 0 w 21"/>
                <a:gd name="T7" fmla="*/ 2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54">
                  <a:moveTo>
                    <a:pt x="0" y="21"/>
                  </a:moveTo>
                  <a:cubicBezTo>
                    <a:pt x="0" y="31"/>
                    <a:pt x="0" y="42"/>
                    <a:pt x="1" y="54"/>
                  </a:cubicBezTo>
                  <a:cubicBezTo>
                    <a:pt x="19" y="36"/>
                    <a:pt x="21" y="0"/>
                    <a:pt x="21" y="0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33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îŝḻïďe"/>
            <p:cNvSpPr/>
            <p:nvPr/>
          </p:nvSpPr>
          <p:spPr bwMode="auto">
            <a:xfrm>
              <a:off x="5702301" y="2735263"/>
              <a:ext cx="728663" cy="422275"/>
            </a:xfrm>
            <a:custGeom>
              <a:avLst/>
              <a:gdLst>
                <a:gd name="T0" fmla="*/ 221 w 221"/>
                <a:gd name="T1" fmla="*/ 23 h 128"/>
                <a:gd name="T2" fmla="*/ 211 w 221"/>
                <a:gd name="T3" fmla="*/ 37 h 128"/>
                <a:gd name="T4" fmla="*/ 201 w 221"/>
                <a:gd name="T5" fmla="*/ 50 h 128"/>
                <a:gd name="T6" fmla="*/ 180 w 221"/>
                <a:gd name="T7" fmla="*/ 73 h 128"/>
                <a:gd name="T8" fmla="*/ 130 w 221"/>
                <a:gd name="T9" fmla="*/ 113 h 128"/>
                <a:gd name="T10" fmla="*/ 115 w 221"/>
                <a:gd name="T11" fmla="*/ 122 h 128"/>
                <a:gd name="T12" fmla="*/ 113 w 221"/>
                <a:gd name="T13" fmla="*/ 123 h 128"/>
                <a:gd name="T14" fmla="*/ 112 w 221"/>
                <a:gd name="T15" fmla="*/ 123 h 128"/>
                <a:gd name="T16" fmla="*/ 111 w 221"/>
                <a:gd name="T17" fmla="*/ 124 h 128"/>
                <a:gd name="T18" fmla="*/ 104 w 221"/>
                <a:gd name="T19" fmla="*/ 126 h 128"/>
                <a:gd name="T20" fmla="*/ 102 w 221"/>
                <a:gd name="T21" fmla="*/ 127 h 128"/>
                <a:gd name="T22" fmla="*/ 99 w 221"/>
                <a:gd name="T23" fmla="*/ 127 h 128"/>
                <a:gd name="T24" fmla="*/ 93 w 221"/>
                <a:gd name="T25" fmla="*/ 128 h 128"/>
                <a:gd name="T26" fmla="*/ 58 w 221"/>
                <a:gd name="T27" fmla="*/ 123 h 128"/>
                <a:gd name="T28" fmla="*/ 0 w 221"/>
                <a:gd name="T29" fmla="*/ 96 h 128"/>
                <a:gd name="T30" fmla="*/ 10 w 221"/>
                <a:gd name="T31" fmla="*/ 76 h 128"/>
                <a:gd name="T32" fmla="*/ 65 w 221"/>
                <a:gd name="T33" fmla="*/ 89 h 128"/>
                <a:gd name="T34" fmla="*/ 89 w 221"/>
                <a:gd name="T35" fmla="*/ 89 h 128"/>
                <a:gd name="T36" fmla="*/ 91 w 221"/>
                <a:gd name="T37" fmla="*/ 88 h 128"/>
                <a:gd name="T38" fmla="*/ 92 w 221"/>
                <a:gd name="T39" fmla="*/ 88 h 128"/>
                <a:gd name="T40" fmla="*/ 93 w 221"/>
                <a:gd name="T41" fmla="*/ 88 h 128"/>
                <a:gd name="T42" fmla="*/ 94 w 221"/>
                <a:gd name="T43" fmla="*/ 87 h 128"/>
                <a:gd name="T44" fmla="*/ 96 w 221"/>
                <a:gd name="T45" fmla="*/ 86 h 128"/>
                <a:gd name="T46" fmla="*/ 107 w 221"/>
                <a:gd name="T47" fmla="*/ 79 h 128"/>
                <a:gd name="T48" fmla="*/ 148 w 221"/>
                <a:gd name="T49" fmla="*/ 42 h 128"/>
                <a:gd name="T50" fmla="*/ 167 w 221"/>
                <a:gd name="T51" fmla="*/ 21 h 128"/>
                <a:gd name="T52" fmla="*/ 175 w 221"/>
                <a:gd name="T53" fmla="*/ 10 h 128"/>
                <a:gd name="T54" fmla="*/ 183 w 221"/>
                <a:gd name="T55" fmla="*/ 0 h 128"/>
                <a:gd name="T56" fmla="*/ 221 w 221"/>
                <a:gd name="T57" fmla="*/ 2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1" h="128">
                  <a:moveTo>
                    <a:pt x="221" y="23"/>
                  </a:moveTo>
                  <a:cubicBezTo>
                    <a:pt x="217" y="29"/>
                    <a:pt x="214" y="33"/>
                    <a:pt x="211" y="37"/>
                  </a:cubicBezTo>
                  <a:cubicBezTo>
                    <a:pt x="208" y="41"/>
                    <a:pt x="204" y="46"/>
                    <a:pt x="201" y="50"/>
                  </a:cubicBezTo>
                  <a:cubicBezTo>
                    <a:pt x="194" y="58"/>
                    <a:pt x="187" y="65"/>
                    <a:pt x="180" y="73"/>
                  </a:cubicBezTo>
                  <a:cubicBezTo>
                    <a:pt x="165" y="88"/>
                    <a:pt x="149" y="102"/>
                    <a:pt x="130" y="113"/>
                  </a:cubicBezTo>
                  <a:cubicBezTo>
                    <a:pt x="125" y="116"/>
                    <a:pt x="120" y="119"/>
                    <a:pt x="115" y="12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11" y="123"/>
                    <a:pt x="111" y="123"/>
                    <a:pt x="111" y="124"/>
                  </a:cubicBezTo>
                  <a:cubicBezTo>
                    <a:pt x="108" y="125"/>
                    <a:pt x="106" y="125"/>
                    <a:pt x="104" y="126"/>
                  </a:cubicBezTo>
                  <a:cubicBezTo>
                    <a:pt x="102" y="127"/>
                    <a:pt x="102" y="127"/>
                    <a:pt x="102" y="127"/>
                  </a:cubicBezTo>
                  <a:cubicBezTo>
                    <a:pt x="99" y="127"/>
                    <a:pt x="99" y="127"/>
                    <a:pt x="99" y="127"/>
                  </a:cubicBezTo>
                  <a:cubicBezTo>
                    <a:pt x="97" y="127"/>
                    <a:pt x="95" y="128"/>
                    <a:pt x="93" y="128"/>
                  </a:cubicBezTo>
                  <a:cubicBezTo>
                    <a:pt x="79" y="128"/>
                    <a:pt x="68" y="126"/>
                    <a:pt x="58" y="123"/>
                  </a:cubicBezTo>
                  <a:cubicBezTo>
                    <a:pt x="37" y="116"/>
                    <a:pt x="18" y="107"/>
                    <a:pt x="0" y="9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28" y="81"/>
                    <a:pt x="47" y="86"/>
                    <a:pt x="65" y="89"/>
                  </a:cubicBezTo>
                  <a:cubicBezTo>
                    <a:pt x="74" y="90"/>
                    <a:pt x="83" y="90"/>
                    <a:pt x="89" y="89"/>
                  </a:cubicBezTo>
                  <a:cubicBezTo>
                    <a:pt x="90" y="89"/>
                    <a:pt x="91" y="89"/>
                    <a:pt x="91" y="88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7"/>
                    <a:pt x="94" y="87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100" y="84"/>
                    <a:pt x="103" y="81"/>
                    <a:pt x="107" y="79"/>
                  </a:cubicBezTo>
                  <a:cubicBezTo>
                    <a:pt x="121" y="69"/>
                    <a:pt x="135" y="55"/>
                    <a:pt x="148" y="42"/>
                  </a:cubicBezTo>
                  <a:cubicBezTo>
                    <a:pt x="154" y="35"/>
                    <a:pt x="161" y="28"/>
                    <a:pt x="167" y="21"/>
                  </a:cubicBezTo>
                  <a:cubicBezTo>
                    <a:pt x="170" y="17"/>
                    <a:pt x="173" y="13"/>
                    <a:pt x="175" y="10"/>
                  </a:cubicBezTo>
                  <a:cubicBezTo>
                    <a:pt x="178" y="6"/>
                    <a:pt x="181" y="2"/>
                    <a:pt x="183" y="0"/>
                  </a:cubicBezTo>
                  <a:lnTo>
                    <a:pt x="221" y="23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ï$líḓe"/>
            <p:cNvSpPr/>
            <p:nvPr/>
          </p:nvSpPr>
          <p:spPr bwMode="auto">
            <a:xfrm>
              <a:off x="5638801" y="2925763"/>
              <a:ext cx="109538" cy="139700"/>
            </a:xfrm>
            <a:custGeom>
              <a:avLst/>
              <a:gdLst>
                <a:gd name="T0" fmla="*/ 33 w 33"/>
                <a:gd name="T1" fmla="*/ 23 h 42"/>
                <a:gd name="T2" fmla="*/ 14 w 33"/>
                <a:gd name="T3" fmla="*/ 0 h 42"/>
                <a:gd name="T4" fmla="*/ 0 w 33"/>
                <a:gd name="T5" fmla="*/ 34 h 42"/>
                <a:gd name="T6" fmla="*/ 30 w 33"/>
                <a:gd name="T7" fmla="*/ 37 h 42"/>
                <a:gd name="T8" fmla="*/ 33 w 33"/>
                <a:gd name="T9" fmla="*/ 2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3" y="23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7" y="42"/>
                    <a:pt x="30" y="37"/>
                  </a:cubicBezTo>
                  <a:lnTo>
                    <a:pt x="33" y="23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iṩļîďê"/>
            <p:cNvSpPr/>
            <p:nvPr/>
          </p:nvSpPr>
          <p:spPr bwMode="auto">
            <a:xfrm>
              <a:off x="5573713" y="2909888"/>
              <a:ext cx="111125" cy="128588"/>
            </a:xfrm>
            <a:custGeom>
              <a:avLst/>
              <a:gdLst>
                <a:gd name="T0" fmla="*/ 10 w 70"/>
                <a:gd name="T1" fmla="*/ 0 h 81"/>
                <a:gd name="T2" fmla="*/ 0 w 70"/>
                <a:gd name="T3" fmla="*/ 56 h 81"/>
                <a:gd name="T4" fmla="*/ 41 w 70"/>
                <a:gd name="T5" fmla="*/ 81 h 81"/>
                <a:gd name="T6" fmla="*/ 70 w 70"/>
                <a:gd name="T7" fmla="*/ 10 h 81"/>
                <a:gd name="T8" fmla="*/ 10 w 70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81">
                  <a:moveTo>
                    <a:pt x="10" y="0"/>
                  </a:moveTo>
                  <a:lnTo>
                    <a:pt x="0" y="56"/>
                  </a:lnTo>
                  <a:lnTo>
                    <a:pt x="41" y="81"/>
                  </a:lnTo>
                  <a:lnTo>
                    <a:pt x="70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îSḻiḓê"/>
            <p:cNvSpPr/>
            <p:nvPr/>
          </p:nvSpPr>
          <p:spPr bwMode="auto">
            <a:xfrm>
              <a:off x="6097588" y="2582863"/>
              <a:ext cx="425450" cy="461963"/>
            </a:xfrm>
            <a:custGeom>
              <a:avLst/>
              <a:gdLst>
                <a:gd name="T0" fmla="*/ 125 w 129"/>
                <a:gd name="T1" fmla="*/ 53 h 140"/>
                <a:gd name="T2" fmla="*/ 58 w 129"/>
                <a:gd name="T3" fmla="*/ 140 h 140"/>
                <a:gd name="T4" fmla="*/ 0 w 129"/>
                <a:gd name="T5" fmla="*/ 94 h 140"/>
                <a:gd name="T6" fmla="*/ 50 w 129"/>
                <a:gd name="T7" fmla="*/ 36 h 140"/>
                <a:gd name="T8" fmla="*/ 125 w 129"/>
                <a:gd name="T9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40">
                  <a:moveTo>
                    <a:pt x="125" y="53"/>
                  </a:moveTo>
                  <a:cubicBezTo>
                    <a:pt x="121" y="81"/>
                    <a:pt x="58" y="140"/>
                    <a:pt x="58" y="14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23" y="60"/>
                    <a:pt x="50" y="36"/>
                  </a:cubicBezTo>
                  <a:cubicBezTo>
                    <a:pt x="92" y="0"/>
                    <a:pt x="129" y="19"/>
                    <a:pt x="125" y="53"/>
                  </a:cubicBezTo>
                  <a:close/>
                </a:path>
              </a:pathLst>
            </a:custGeom>
            <a:solidFill>
              <a:srgbClr val="1943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îṡḻíḑè"/>
            <p:cNvSpPr/>
            <p:nvPr/>
          </p:nvSpPr>
          <p:spPr bwMode="auto">
            <a:xfrm>
              <a:off x="6345238" y="2613025"/>
              <a:ext cx="554038" cy="989013"/>
            </a:xfrm>
            <a:custGeom>
              <a:avLst/>
              <a:gdLst>
                <a:gd name="T0" fmla="*/ 0 w 168"/>
                <a:gd name="T1" fmla="*/ 233 h 300"/>
                <a:gd name="T2" fmla="*/ 73 w 168"/>
                <a:gd name="T3" fmla="*/ 140 h 300"/>
                <a:gd name="T4" fmla="*/ 24 w 168"/>
                <a:gd name="T5" fmla="*/ 8 h 300"/>
                <a:gd name="T6" fmla="*/ 26 w 168"/>
                <a:gd name="T7" fmla="*/ 3 h 300"/>
                <a:gd name="T8" fmla="*/ 39 w 168"/>
                <a:gd name="T9" fmla="*/ 1 h 300"/>
                <a:gd name="T10" fmla="*/ 42 w 168"/>
                <a:gd name="T11" fmla="*/ 2 h 300"/>
                <a:gd name="T12" fmla="*/ 92 w 168"/>
                <a:gd name="T13" fmla="*/ 128 h 300"/>
                <a:gd name="T14" fmla="*/ 102 w 168"/>
                <a:gd name="T15" fmla="*/ 128 h 300"/>
                <a:gd name="T16" fmla="*/ 134 w 168"/>
                <a:gd name="T17" fmla="*/ 5 h 300"/>
                <a:gd name="T18" fmla="*/ 137 w 168"/>
                <a:gd name="T19" fmla="*/ 1 h 300"/>
                <a:gd name="T20" fmla="*/ 151 w 168"/>
                <a:gd name="T21" fmla="*/ 2 h 300"/>
                <a:gd name="T22" fmla="*/ 154 w 168"/>
                <a:gd name="T23" fmla="*/ 6 h 300"/>
                <a:gd name="T24" fmla="*/ 119 w 168"/>
                <a:gd name="T25" fmla="*/ 138 h 300"/>
                <a:gd name="T26" fmla="*/ 166 w 168"/>
                <a:gd name="T27" fmla="*/ 228 h 300"/>
                <a:gd name="T28" fmla="*/ 163 w 168"/>
                <a:gd name="T29" fmla="*/ 285 h 300"/>
                <a:gd name="T30" fmla="*/ 2 w 168"/>
                <a:gd name="T31" fmla="*/ 280 h 300"/>
                <a:gd name="T32" fmla="*/ 0 w 168"/>
                <a:gd name="T33" fmla="*/ 233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" h="300">
                  <a:moveTo>
                    <a:pt x="0" y="233"/>
                  </a:moveTo>
                  <a:cubicBezTo>
                    <a:pt x="57" y="233"/>
                    <a:pt x="70" y="168"/>
                    <a:pt x="73" y="140"/>
                  </a:cubicBezTo>
                  <a:cubicBezTo>
                    <a:pt x="71" y="123"/>
                    <a:pt x="61" y="69"/>
                    <a:pt x="24" y="8"/>
                  </a:cubicBezTo>
                  <a:cubicBezTo>
                    <a:pt x="23" y="6"/>
                    <a:pt x="24" y="4"/>
                    <a:pt x="26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1"/>
                    <a:pt x="42" y="2"/>
                  </a:cubicBezTo>
                  <a:cubicBezTo>
                    <a:pt x="77" y="57"/>
                    <a:pt x="88" y="104"/>
                    <a:pt x="92" y="128"/>
                  </a:cubicBezTo>
                  <a:cubicBezTo>
                    <a:pt x="95" y="128"/>
                    <a:pt x="99" y="128"/>
                    <a:pt x="102" y="128"/>
                  </a:cubicBezTo>
                  <a:cubicBezTo>
                    <a:pt x="112" y="105"/>
                    <a:pt x="136" y="53"/>
                    <a:pt x="134" y="5"/>
                  </a:cubicBezTo>
                  <a:cubicBezTo>
                    <a:pt x="134" y="2"/>
                    <a:pt x="135" y="1"/>
                    <a:pt x="137" y="1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153" y="2"/>
                    <a:pt x="154" y="4"/>
                    <a:pt x="154" y="6"/>
                  </a:cubicBezTo>
                  <a:cubicBezTo>
                    <a:pt x="156" y="52"/>
                    <a:pt x="130" y="118"/>
                    <a:pt x="119" y="138"/>
                  </a:cubicBezTo>
                  <a:cubicBezTo>
                    <a:pt x="123" y="215"/>
                    <a:pt x="166" y="228"/>
                    <a:pt x="166" y="228"/>
                  </a:cubicBezTo>
                  <a:cubicBezTo>
                    <a:pt x="166" y="228"/>
                    <a:pt x="168" y="252"/>
                    <a:pt x="163" y="285"/>
                  </a:cubicBezTo>
                  <a:cubicBezTo>
                    <a:pt x="73" y="300"/>
                    <a:pt x="28" y="291"/>
                    <a:pt x="2" y="280"/>
                  </a:cubicBezTo>
                  <a:cubicBezTo>
                    <a:pt x="4" y="261"/>
                    <a:pt x="1" y="247"/>
                    <a:pt x="0" y="233"/>
                  </a:cubicBez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ïṡlîḑè"/>
            <p:cNvSpPr/>
            <p:nvPr/>
          </p:nvSpPr>
          <p:spPr bwMode="auto">
            <a:xfrm>
              <a:off x="6345238" y="5414963"/>
              <a:ext cx="101600" cy="115888"/>
            </a:xfrm>
            <a:custGeom>
              <a:avLst/>
              <a:gdLst>
                <a:gd name="T0" fmla="*/ 0 w 64"/>
                <a:gd name="T1" fmla="*/ 0 h 73"/>
                <a:gd name="T2" fmla="*/ 2 w 64"/>
                <a:gd name="T3" fmla="*/ 73 h 73"/>
                <a:gd name="T4" fmla="*/ 64 w 64"/>
                <a:gd name="T5" fmla="*/ 73 h 73"/>
                <a:gd name="T6" fmla="*/ 60 w 64"/>
                <a:gd name="T7" fmla="*/ 0 h 73"/>
                <a:gd name="T8" fmla="*/ 0 w 64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73">
                  <a:moveTo>
                    <a:pt x="0" y="0"/>
                  </a:moveTo>
                  <a:lnTo>
                    <a:pt x="2" y="73"/>
                  </a:lnTo>
                  <a:lnTo>
                    <a:pt x="64" y="73"/>
                  </a:lnTo>
                  <a:lnTo>
                    <a:pt x="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ïsļîḑé"/>
            <p:cNvSpPr/>
            <p:nvPr/>
          </p:nvSpPr>
          <p:spPr bwMode="auto">
            <a:xfrm>
              <a:off x="7129463" y="5078413"/>
              <a:ext cx="171450" cy="128588"/>
            </a:xfrm>
            <a:custGeom>
              <a:avLst/>
              <a:gdLst>
                <a:gd name="T0" fmla="*/ 48 w 108"/>
                <a:gd name="T1" fmla="*/ 0 h 81"/>
                <a:gd name="T2" fmla="*/ 0 w 108"/>
                <a:gd name="T3" fmla="*/ 35 h 81"/>
                <a:gd name="T4" fmla="*/ 61 w 108"/>
                <a:gd name="T5" fmla="*/ 81 h 81"/>
                <a:gd name="T6" fmla="*/ 108 w 108"/>
                <a:gd name="T7" fmla="*/ 46 h 81"/>
                <a:gd name="T8" fmla="*/ 48 w 108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1">
                  <a:moveTo>
                    <a:pt x="48" y="0"/>
                  </a:moveTo>
                  <a:lnTo>
                    <a:pt x="0" y="35"/>
                  </a:lnTo>
                  <a:lnTo>
                    <a:pt x="61" y="81"/>
                  </a:lnTo>
                  <a:lnTo>
                    <a:pt x="108" y="4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iSļîdê"/>
            <p:cNvSpPr/>
            <p:nvPr/>
          </p:nvSpPr>
          <p:spPr bwMode="auto">
            <a:xfrm>
              <a:off x="6427788" y="2128838"/>
              <a:ext cx="312738" cy="431800"/>
            </a:xfrm>
            <a:custGeom>
              <a:avLst/>
              <a:gdLst>
                <a:gd name="T0" fmla="*/ 89 w 95"/>
                <a:gd name="T1" fmla="*/ 55 h 131"/>
                <a:gd name="T2" fmla="*/ 63 w 95"/>
                <a:gd name="T3" fmla="*/ 112 h 131"/>
                <a:gd name="T4" fmla="*/ 2 w 95"/>
                <a:gd name="T5" fmla="*/ 83 h 131"/>
                <a:gd name="T6" fmla="*/ 41 w 95"/>
                <a:gd name="T7" fmla="*/ 7 h 131"/>
                <a:gd name="T8" fmla="*/ 89 w 95"/>
                <a:gd name="T9" fmla="*/ 5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31">
                  <a:moveTo>
                    <a:pt x="89" y="55"/>
                  </a:moveTo>
                  <a:cubicBezTo>
                    <a:pt x="83" y="83"/>
                    <a:pt x="80" y="100"/>
                    <a:pt x="63" y="112"/>
                  </a:cubicBezTo>
                  <a:cubicBezTo>
                    <a:pt x="38" y="131"/>
                    <a:pt x="5" y="113"/>
                    <a:pt x="2" y="83"/>
                  </a:cubicBezTo>
                  <a:cubicBezTo>
                    <a:pt x="0" y="56"/>
                    <a:pt x="11" y="14"/>
                    <a:pt x="41" y="7"/>
                  </a:cubicBezTo>
                  <a:cubicBezTo>
                    <a:pt x="70" y="0"/>
                    <a:pt x="95" y="26"/>
                    <a:pt x="89" y="55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îŝľîďé"/>
            <p:cNvSpPr/>
            <p:nvPr/>
          </p:nvSpPr>
          <p:spPr bwMode="auto">
            <a:xfrm>
              <a:off x="6464301" y="1987550"/>
              <a:ext cx="422275" cy="493713"/>
            </a:xfrm>
            <a:custGeom>
              <a:avLst/>
              <a:gdLst>
                <a:gd name="T0" fmla="*/ 103 w 128"/>
                <a:gd name="T1" fmla="*/ 53 h 150"/>
                <a:gd name="T2" fmla="*/ 105 w 128"/>
                <a:gd name="T3" fmla="*/ 74 h 150"/>
                <a:gd name="T4" fmla="*/ 112 w 128"/>
                <a:gd name="T5" fmla="*/ 98 h 150"/>
                <a:gd name="T6" fmla="*/ 58 w 128"/>
                <a:gd name="T7" fmla="*/ 149 h 150"/>
                <a:gd name="T8" fmla="*/ 23 w 128"/>
                <a:gd name="T9" fmla="*/ 88 h 150"/>
                <a:gd name="T10" fmla="*/ 4 w 128"/>
                <a:gd name="T11" fmla="*/ 50 h 150"/>
                <a:gd name="T12" fmla="*/ 103 w 128"/>
                <a:gd name="T13" fmla="*/ 5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50">
                  <a:moveTo>
                    <a:pt x="103" y="53"/>
                  </a:moveTo>
                  <a:cubicBezTo>
                    <a:pt x="128" y="54"/>
                    <a:pt x="118" y="67"/>
                    <a:pt x="105" y="74"/>
                  </a:cubicBezTo>
                  <a:cubicBezTo>
                    <a:pt x="105" y="74"/>
                    <a:pt x="120" y="81"/>
                    <a:pt x="112" y="98"/>
                  </a:cubicBezTo>
                  <a:cubicBezTo>
                    <a:pt x="101" y="123"/>
                    <a:pt x="80" y="150"/>
                    <a:pt x="58" y="149"/>
                  </a:cubicBezTo>
                  <a:cubicBezTo>
                    <a:pt x="30" y="147"/>
                    <a:pt x="22" y="117"/>
                    <a:pt x="23" y="88"/>
                  </a:cubicBezTo>
                  <a:cubicBezTo>
                    <a:pt x="9" y="74"/>
                    <a:pt x="6" y="67"/>
                    <a:pt x="4" y="50"/>
                  </a:cubicBezTo>
                  <a:cubicBezTo>
                    <a:pt x="0" y="18"/>
                    <a:pt x="20" y="0"/>
                    <a:pt x="103" y="53"/>
                  </a:cubicBezTo>
                  <a:close/>
                </a:path>
              </a:pathLst>
            </a:custGeom>
            <a:solidFill>
              <a:srgbClr val="1436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îṥḻiḋè"/>
            <p:cNvSpPr/>
            <p:nvPr/>
          </p:nvSpPr>
          <p:spPr bwMode="auto">
            <a:xfrm>
              <a:off x="6430963" y="1951038"/>
              <a:ext cx="455613" cy="300038"/>
            </a:xfrm>
            <a:custGeom>
              <a:avLst/>
              <a:gdLst>
                <a:gd name="T0" fmla="*/ 81 w 138"/>
                <a:gd name="T1" fmla="*/ 10 h 91"/>
                <a:gd name="T2" fmla="*/ 129 w 138"/>
                <a:gd name="T3" fmla="*/ 91 h 91"/>
                <a:gd name="T4" fmla="*/ 0 w 138"/>
                <a:gd name="T5" fmla="*/ 58 h 91"/>
                <a:gd name="T6" fmla="*/ 81 w 138"/>
                <a:gd name="T7" fmla="*/ 1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91">
                  <a:moveTo>
                    <a:pt x="81" y="10"/>
                  </a:moveTo>
                  <a:cubicBezTo>
                    <a:pt x="117" y="19"/>
                    <a:pt x="138" y="55"/>
                    <a:pt x="129" y="9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9" y="22"/>
                    <a:pt x="45" y="0"/>
                    <a:pt x="81" y="10"/>
                  </a:cubicBezTo>
                  <a:close/>
                </a:path>
              </a:pathLst>
            </a:custGeom>
            <a:solidFill>
              <a:srgbClr val="9F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iṩļïḑè"/>
            <p:cNvSpPr/>
            <p:nvPr/>
          </p:nvSpPr>
          <p:spPr bwMode="auto">
            <a:xfrm>
              <a:off x="6596063" y="1957388"/>
              <a:ext cx="220663" cy="293688"/>
            </a:xfrm>
            <a:custGeom>
              <a:avLst/>
              <a:gdLst>
                <a:gd name="T0" fmla="*/ 57 w 67"/>
                <a:gd name="T1" fmla="*/ 89 h 89"/>
                <a:gd name="T2" fmla="*/ 55 w 67"/>
                <a:gd name="T3" fmla="*/ 89 h 89"/>
                <a:gd name="T4" fmla="*/ 51 w 67"/>
                <a:gd name="T5" fmla="*/ 81 h 89"/>
                <a:gd name="T6" fmla="*/ 43 w 67"/>
                <a:gd name="T7" fmla="*/ 39 h 89"/>
                <a:gd name="T8" fmla="*/ 5 w 67"/>
                <a:gd name="T9" fmla="*/ 12 h 89"/>
                <a:gd name="T10" fmla="*/ 1 w 67"/>
                <a:gd name="T11" fmla="*/ 5 h 89"/>
                <a:gd name="T12" fmla="*/ 8 w 67"/>
                <a:gd name="T13" fmla="*/ 0 h 89"/>
                <a:gd name="T14" fmla="*/ 53 w 67"/>
                <a:gd name="T15" fmla="*/ 32 h 89"/>
                <a:gd name="T16" fmla="*/ 62 w 67"/>
                <a:gd name="T17" fmla="*/ 84 h 89"/>
                <a:gd name="T18" fmla="*/ 57 w 67"/>
                <a:gd name="T1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89">
                  <a:moveTo>
                    <a:pt x="57" y="89"/>
                  </a:moveTo>
                  <a:cubicBezTo>
                    <a:pt x="56" y="89"/>
                    <a:pt x="56" y="89"/>
                    <a:pt x="55" y="89"/>
                  </a:cubicBezTo>
                  <a:cubicBezTo>
                    <a:pt x="52" y="88"/>
                    <a:pt x="50" y="85"/>
                    <a:pt x="51" y="81"/>
                  </a:cubicBezTo>
                  <a:cubicBezTo>
                    <a:pt x="55" y="67"/>
                    <a:pt x="52" y="52"/>
                    <a:pt x="43" y="39"/>
                  </a:cubicBezTo>
                  <a:cubicBezTo>
                    <a:pt x="35" y="25"/>
                    <a:pt x="21" y="16"/>
                    <a:pt x="5" y="12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1" y="1"/>
                    <a:pt x="5" y="0"/>
                    <a:pt x="8" y="0"/>
                  </a:cubicBezTo>
                  <a:cubicBezTo>
                    <a:pt x="27" y="5"/>
                    <a:pt x="43" y="16"/>
                    <a:pt x="53" y="32"/>
                  </a:cubicBezTo>
                  <a:cubicBezTo>
                    <a:pt x="63" y="48"/>
                    <a:pt x="67" y="67"/>
                    <a:pt x="62" y="84"/>
                  </a:cubicBezTo>
                  <a:cubicBezTo>
                    <a:pt x="62" y="87"/>
                    <a:pt x="59" y="89"/>
                    <a:pt x="57" y="89"/>
                  </a:cubicBezTo>
                  <a:close/>
                </a:path>
              </a:pathLst>
            </a:custGeom>
            <a:solidFill>
              <a:srgbClr val="77B3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ïṣḷiḓê"/>
            <p:cNvSpPr/>
            <p:nvPr/>
          </p:nvSpPr>
          <p:spPr bwMode="auto">
            <a:xfrm>
              <a:off x="6351588" y="2105025"/>
              <a:ext cx="547688" cy="171450"/>
            </a:xfrm>
            <a:custGeom>
              <a:avLst/>
              <a:gdLst>
                <a:gd name="T0" fmla="*/ 6 w 166"/>
                <a:gd name="T1" fmla="*/ 12 h 52"/>
                <a:gd name="T2" fmla="*/ 158 w 166"/>
                <a:gd name="T3" fmla="*/ 51 h 52"/>
                <a:gd name="T4" fmla="*/ 165 w 166"/>
                <a:gd name="T5" fmla="*/ 47 h 52"/>
                <a:gd name="T6" fmla="*/ 165 w 166"/>
                <a:gd name="T7" fmla="*/ 47 h 52"/>
                <a:gd name="T8" fmla="*/ 161 w 166"/>
                <a:gd name="T9" fmla="*/ 39 h 52"/>
                <a:gd name="T10" fmla="*/ 9 w 166"/>
                <a:gd name="T11" fmla="*/ 0 h 52"/>
                <a:gd name="T12" fmla="*/ 1 w 166"/>
                <a:gd name="T13" fmla="*/ 5 h 52"/>
                <a:gd name="T14" fmla="*/ 1 w 166"/>
                <a:gd name="T15" fmla="*/ 5 h 52"/>
                <a:gd name="T16" fmla="*/ 6 w 166"/>
                <a:gd name="T17" fmla="*/ 1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52">
                  <a:moveTo>
                    <a:pt x="6" y="12"/>
                  </a:moveTo>
                  <a:cubicBezTo>
                    <a:pt x="158" y="51"/>
                    <a:pt x="158" y="51"/>
                    <a:pt x="158" y="51"/>
                  </a:cubicBezTo>
                  <a:cubicBezTo>
                    <a:pt x="161" y="52"/>
                    <a:pt x="164" y="50"/>
                    <a:pt x="165" y="47"/>
                  </a:cubicBezTo>
                  <a:cubicBezTo>
                    <a:pt x="165" y="47"/>
                    <a:pt x="165" y="47"/>
                    <a:pt x="165" y="47"/>
                  </a:cubicBezTo>
                  <a:cubicBezTo>
                    <a:pt x="166" y="43"/>
                    <a:pt x="164" y="40"/>
                    <a:pt x="161" y="39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2" y="2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8"/>
                    <a:pt x="2" y="12"/>
                    <a:pt x="6" y="12"/>
                  </a:cubicBezTo>
                  <a:close/>
                </a:path>
              </a:pathLst>
            </a:custGeom>
            <a:solidFill>
              <a:srgbClr val="77B3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íşľíďê"/>
            <p:cNvSpPr/>
            <p:nvPr/>
          </p:nvSpPr>
          <p:spPr bwMode="auto">
            <a:xfrm>
              <a:off x="6513513" y="2251075"/>
              <a:ext cx="79375" cy="134938"/>
            </a:xfrm>
            <a:custGeom>
              <a:avLst/>
              <a:gdLst>
                <a:gd name="T0" fmla="*/ 23 w 24"/>
                <a:gd name="T1" fmla="*/ 15 h 41"/>
                <a:gd name="T2" fmla="*/ 14 w 24"/>
                <a:gd name="T3" fmla="*/ 34 h 41"/>
                <a:gd name="T4" fmla="*/ 0 w 24"/>
                <a:gd name="T5" fmla="*/ 28 h 41"/>
                <a:gd name="T6" fmla="*/ 10 w 24"/>
                <a:gd name="T7" fmla="*/ 3 h 41"/>
                <a:gd name="T8" fmla="*/ 23 w 24"/>
                <a:gd name="T9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3" y="15"/>
                  </a:moveTo>
                  <a:cubicBezTo>
                    <a:pt x="23" y="22"/>
                    <a:pt x="19" y="30"/>
                    <a:pt x="14" y="34"/>
                  </a:cubicBezTo>
                  <a:cubicBezTo>
                    <a:pt x="8" y="41"/>
                    <a:pt x="1" y="36"/>
                    <a:pt x="0" y="28"/>
                  </a:cubicBezTo>
                  <a:cubicBezTo>
                    <a:pt x="0" y="20"/>
                    <a:pt x="2" y="7"/>
                    <a:pt x="10" y="3"/>
                  </a:cubicBezTo>
                  <a:cubicBezTo>
                    <a:pt x="18" y="0"/>
                    <a:pt x="24" y="6"/>
                    <a:pt x="23" y="15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iṧliḓê"/>
            <p:cNvSpPr/>
            <p:nvPr/>
          </p:nvSpPr>
          <p:spPr bwMode="auto">
            <a:xfrm>
              <a:off x="6535738" y="3479800"/>
              <a:ext cx="788988" cy="1736725"/>
            </a:xfrm>
            <a:custGeom>
              <a:avLst/>
              <a:gdLst>
                <a:gd name="T0" fmla="*/ 4 w 239"/>
                <a:gd name="T1" fmla="*/ 0 h 527"/>
                <a:gd name="T2" fmla="*/ 27 w 239"/>
                <a:gd name="T3" fmla="*/ 292 h 527"/>
                <a:gd name="T4" fmla="*/ 194 w 239"/>
                <a:gd name="T5" fmla="*/ 527 h 527"/>
                <a:gd name="T6" fmla="*/ 239 w 239"/>
                <a:gd name="T7" fmla="*/ 494 h 527"/>
                <a:gd name="T8" fmla="*/ 115 w 239"/>
                <a:gd name="T9" fmla="*/ 296 h 527"/>
                <a:gd name="T10" fmla="*/ 105 w 239"/>
                <a:gd name="T11" fmla="*/ 0 h 527"/>
                <a:gd name="T12" fmla="*/ 4 w 239"/>
                <a:gd name="T13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527">
                  <a:moveTo>
                    <a:pt x="4" y="0"/>
                  </a:moveTo>
                  <a:cubicBezTo>
                    <a:pt x="4" y="0"/>
                    <a:pt x="0" y="210"/>
                    <a:pt x="27" y="292"/>
                  </a:cubicBezTo>
                  <a:cubicBezTo>
                    <a:pt x="68" y="421"/>
                    <a:pt x="194" y="527"/>
                    <a:pt x="194" y="527"/>
                  </a:cubicBezTo>
                  <a:cubicBezTo>
                    <a:pt x="239" y="494"/>
                    <a:pt x="239" y="494"/>
                    <a:pt x="239" y="494"/>
                  </a:cubicBezTo>
                  <a:cubicBezTo>
                    <a:pt x="239" y="494"/>
                    <a:pt x="134" y="405"/>
                    <a:pt x="115" y="296"/>
                  </a:cubicBezTo>
                  <a:cubicBezTo>
                    <a:pt x="98" y="198"/>
                    <a:pt x="105" y="81"/>
                    <a:pt x="105" y="0"/>
                  </a:cubicBezTo>
                  <a:cubicBezTo>
                    <a:pt x="69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8" name="ïśľíde"/>
            <p:cNvSpPr/>
            <p:nvPr/>
          </p:nvSpPr>
          <p:spPr bwMode="auto">
            <a:xfrm>
              <a:off x="6550026" y="3543300"/>
              <a:ext cx="114300" cy="638175"/>
            </a:xfrm>
            <a:custGeom>
              <a:avLst/>
              <a:gdLst>
                <a:gd name="T0" fmla="*/ 29 w 35"/>
                <a:gd name="T1" fmla="*/ 17 h 194"/>
                <a:gd name="T2" fmla="*/ 8 w 35"/>
                <a:gd name="T3" fmla="*/ 194 h 194"/>
                <a:gd name="T4" fmla="*/ 0 w 35"/>
                <a:gd name="T5" fmla="*/ 12 h 194"/>
                <a:gd name="T6" fmla="*/ 29 w 35"/>
                <a:gd name="T7" fmla="*/ 1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94">
                  <a:moveTo>
                    <a:pt x="29" y="17"/>
                  </a:moveTo>
                  <a:cubicBezTo>
                    <a:pt x="35" y="55"/>
                    <a:pt x="15" y="160"/>
                    <a:pt x="8" y="194"/>
                  </a:cubicBezTo>
                  <a:cubicBezTo>
                    <a:pt x="1" y="130"/>
                    <a:pt x="0" y="54"/>
                    <a:pt x="0" y="12"/>
                  </a:cubicBezTo>
                  <a:cubicBezTo>
                    <a:pt x="14" y="3"/>
                    <a:pt x="26" y="0"/>
                    <a:pt x="29" y="17"/>
                  </a:cubicBezTo>
                  <a:close/>
                </a:path>
              </a:pathLst>
            </a:custGeom>
            <a:solidFill>
              <a:srgbClr val="004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íšḷiḑe"/>
            <p:cNvSpPr/>
            <p:nvPr/>
          </p:nvSpPr>
          <p:spPr bwMode="auto">
            <a:xfrm>
              <a:off x="7113588" y="5062538"/>
              <a:ext cx="220663" cy="157163"/>
            </a:xfrm>
            <a:custGeom>
              <a:avLst/>
              <a:gdLst>
                <a:gd name="T0" fmla="*/ 0 w 67"/>
                <a:gd name="T1" fmla="*/ 37 h 48"/>
                <a:gd name="T2" fmla="*/ 18 w 67"/>
                <a:gd name="T3" fmla="*/ 48 h 48"/>
                <a:gd name="T4" fmla="*/ 67 w 67"/>
                <a:gd name="T5" fmla="*/ 13 h 48"/>
                <a:gd name="T6" fmla="*/ 51 w 67"/>
                <a:gd name="T7" fmla="*/ 0 h 48"/>
                <a:gd name="T8" fmla="*/ 0 w 67"/>
                <a:gd name="T9" fmla="*/ 3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8">
                  <a:moveTo>
                    <a:pt x="0" y="37"/>
                  </a:moveTo>
                  <a:cubicBezTo>
                    <a:pt x="0" y="37"/>
                    <a:pt x="18" y="48"/>
                    <a:pt x="18" y="48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rgbClr val="77B3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ïśľíďè"/>
            <p:cNvSpPr/>
            <p:nvPr/>
          </p:nvSpPr>
          <p:spPr bwMode="auto">
            <a:xfrm>
              <a:off x="6196013" y="3479800"/>
              <a:ext cx="508000" cy="2027238"/>
            </a:xfrm>
            <a:custGeom>
              <a:avLst/>
              <a:gdLst>
                <a:gd name="T0" fmla="*/ 51 w 154"/>
                <a:gd name="T1" fmla="*/ 0 h 615"/>
                <a:gd name="T2" fmla="*/ 4 w 154"/>
                <a:gd name="T3" fmla="*/ 278 h 615"/>
                <a:gd name="T4" fmla="*/ 35 w 154"/>
                <a:gd name="T5" fmla="*/ 615 h 615"/>
                <a:gd name="T6" fmla="*/ 85 w 154"/>
                <a:gd name="T7" fmla="*/ 615 h 615"/>
                <a:gd name="T8" fmla="*/ 93 w 154"/>
                <a:gd name="T9" fmla="*/ 285 h 615"/>
                <a:gd name="T10" fmla="*/ 154 w 154"/>
                <a:gd name="T11" fmla="*/ 0 h 615"/>
                <a:gd name="T12" fmla="*/ 51 w 154"/>
                <a:gd name="T1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15">
                  <a:moveTo>
                    <a:pt x="51" y="0"/>
                  </a:moveTo>
                  <a:cubicBezTo>
                    <a:pt x="51" y="0"/>
                    <a:pt x="7" y="188"/>
                    <a:pt x="4" y="278"/>
                  </a:cubicBezTo>
                  <a:cubicBezTo>
                    <a:pt x="0" y="378"/>
                    <a:pt x="35" y="615"/>
                    <a:pt x="35" y="615"/>
                  </a:cubicBezTo>
                  <a:cubicBezTo>
                    <a:pt x="85" y="615"/>
                    <a:pt x="85" y="615"/>
                    <a:pt x="85" y="615"/>
                  </a:cubicBezTo>
                  <a:cubicBezTo>
                    <a:pt x="85" y="615"/>
                    <a:pt x="91" y="376"/>
                    <a:pt x="93" y="285"/>
                  </a:cubicBezTo>
                  <a:cubicBezTo>
                    <a:pt x="96" y="185"/>
                    <a:pt x="154" y="0"/>
                    <a:pt x="154" y="0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ïṩḻîḍe"/>
            <p:cNvSpPr/>
            <p:nvPr/>
          </p:nvSpPr>
          <p:spPr bwMode="auto">
            <a:xfrm>
              <a:off x="6278563" y="5441950"/>
              <a:ext cx="217488" cy="68263"/>
            </a:xfrm>
            <a:custGeom>
              <a:avLst/>
              <a:gdLst>
                <a:gd name="T0" fmla="*/ 1 w 66"/>
                <a:gd name="T1" fmla="*/ 0 h 21"/>
                <a:gd name="T2" fmla="*/ 3 w 66"/>
                <a:gd name="T3" fmla="*/ 21 h 21"/>
                <a:gd name="T4" fmla="*/ 64 w 66"/>
                <a:gd name="T5" fmla="*/ 21 h 21"/>
                <a:gd name="T6" fmla="*/ 66 w 66"/>
                <a:gd name="T7" fmla="*/ 3 h 21"/>
                <a:gd name="T8" fmla="*/ 1 w 6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1">
                  <a:moveTo>
                    <a:pt x="1" y="0"/>
                  </a:moveTo>
                  <a:cubicBezTo>
                    <a:pt x="0" y="0"/>
                    <a:pt x="3" y="21"/>
                    <a:pt x="3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6" y="3"/>
                    <a:pt x="66" y="3"/>
                    <a:pt x="66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77B3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122" name="矩形 121"/>
          <p:cNvSpPr/>
          <p:nvPr/>
        </p:nvSpPr>
        <p:spPr>
          <a:xfrm>
            <a:off x="0" y="0"/>
            <a:ext cx="12192000" cy="67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/>
          <p:cNvSpPr txBox="1"/>
          <p:nvPr/>
        </p:nvSpPr>
        <p:spPr>
          <a:xfrm>
            <a:off x="1634739" y="1045176"/>
            <a:ext cx="4662709" cy="10029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将您的内容填写在这里，或者复制粘贴。</a:t>
            </a:r>
            <a:endParaRPr lang="en-US" altLang="zh-CN" sz="2000" dirty="0"/>
          </a:p>
          <a:p>
            <a:pPr lvl="0"/>
            <a:r>
              <a:rPr lang="en-US" altLang="zh-CN" sz="2000" dirty="0"/>
              <a:t>Please enter the content or copy and paste</a:t>
            </a:r>
            <a:endParaRPr lang="zh-CN" altLang="en-US" sz="2000" dirty="0"/>
          </a:p>
        </p:txBody>
      </p:sp>
      <p:sp>
        <p:nvSpPr>
          <p:cNvPr id="124" name="文本框 123"/>
          <p:cNvSpPr txBox="1"/>
          <p:nvPr/>
        </p:nvSpPr>
        <p:spPr>
          <a:xfrm>
            <a:off x="4861914" y="2854438"/>
            <a:ext cx="4662709" cy="10029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将您的内容填写在这里，或者复制粘贴。</a:t>
            </a:r>
            <a:endParaRPr lang="en-US" altLang="zh-CN" sz="2000" dirty="0"/>
          </a:p>
          <a:p>
            <a:pPr lvl="0"/>
            <a:r>
              <a:rPr lang="en-US" altLang="zh-CN" sz="2000" dirty="0"/>
              <a:t>Please enter the content or copy and paste</a:t>
            </a:r>
            <a:endParaRPr lang="zh-CN" altLang="en-US" sz="20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7393945" y="4655029"/>
            <a:ext cx="4662709" cy="10029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将您的内容填写在这里，或者复制粘贴。</a:t>
            </a:r>
            <a:endParaRPr lang="en-US" altLang="zh-CN" sz="2000" dirty="0"/>
          </a:p>
          <a:p>
            <a:pPr lvl="0"/>
            <a:r>
              <a:rPr lang="en-US" altLang="zh-CN" sz="2000" dirty="0"/>
              <a:t>Please enter the content or copy and paste</a:t>
            </a:r>
            <a:endParaRPr lang="zh-CN" altLang="en-US" sz="20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94805"/>
            <a:ext cx="12192000" cy="792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56874b46-5193-4442-b0f4-0f1296462fc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091992" y="2865569"/>
            <a:ext cx="5968634" cy="3229236"/>
            <a:chOff x="2377230" y="1417018"/>
            <a:chExt cx="7437540" cy="4023964"/>
          </a:xfrm>
        </p:grpSpPr>
        <p:sp>
          <p:nvSpPr>
            <p:cNvPr id="4" name="iŝlîḓê"/>
            <p:cNvSpPr/>
            <p:nvPr/>
          </p:nvSpPr>
          <p:spPr bwMode="auto">
            <a:xfrm>
              <a:off x="2377230" y="1534079"/>
              <a:ext cx="7025738" cy="3875548"/>
            </a:xfrm>
            <a:custGeom>
              <a:avLst/>
              <a:gdLst>
                <a:gd name="T0" fmla="*/ 298 w 2499"/>
                <a:gd name="T1" fmla="*/ 1379 h 1379"/>
                <a:gd name="T2" fmla="*/ 552 w 2499"/>
                <a:gd name="T3" fmla="*/ 967 h 1379"/>
                <a:gd name="T4" fmla="*/ 308 w 2499"/>
                <a:gd name="T5" fmla="*/ 26 h 1379"/>
                <a:gd name="T6" fmla="*/ 673 w 2499"/>
                <a:gd name="T7" fmla="*/ 191 h 1379"/>
                <a:gd name="T8" fmla="*/ 1071 w 2499"/>
                <a:gd name="T9" fmla="*/ 346 h 1379"/>
                <a:gd name="T10" fmla="*/ 1897 w 2499"/>
                <a:gd name="T11" fmla="*/ 228 h 1379"/>
                <a:gd name="T12" fmla="*/ 1958 w 2499"/>
                <a:gd name="T13" fmla="*/ 880 h 1379"/>
                <a:gd name="T14" fmla="*/ 2499 w 2499"/>
                <a:gd name="T15" fmla="*/ 1379 h 1379"/>
                <a:gd name="T16" fmla="*/ 298 w 2499"/>
                <a:gd name="T17" fmla="*/ 1379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9" h="1379">
                  <a:moveTo>
                    <a:pt x="298" y="1379"/>
                  </a:moveTo>
                  <a:cubicBezTo>
                    <a:pt x="298" y="1379"/>
                    <a:pt x="744" y="1164"/>
                    <a:pt x="552" y="967"/>
                  </a:cubicBezTo>
                  <a:cubicBezTo>
                    <a:pt x="361" y="770"/>
                    <a:pt x="0" y="79"/>
                    <a:pt x="308" y="26"/>
                  </a:cubicBezTo>
                  <a:cubicBezTo>
                    <a:pt x="455" y="0"/>
                    <a:pt x="564" y="95"/>
                    <a:pt x="673" y="191"/>
                  </a:cubicBezTo>
                  <a:cubicBezTo>
                    <a:pt x="790" y="294"/>
                    <a:pt x="907" y="397"/>
                    <a:pt x="1071" y="346"/>
                  </a:cubicBezTo>
                  <a:cubicBezTo>
                    <a:pt x="1385" y="246"/>
                    <a:pt x="1629" y="38"/>
                    <a:pt x="1897" y="228"/>
                  </a:cubicBezTo>
                  <a:cubicBezTo>
                    <a:pt x="2203" y="444"/>
                    <a:pt x="1762" y="780"/>
                    <a:pt x="1958" y="880"/>
                  </a:cubicBezTo>
                  <a:cubicBezTo>
                    <a:pt x="2155" y="980"/>
                    <a:pt x="2487" y="1181"/>
                    <a:pt x="2499" y="1379"/>
                  </a:cubicBezTo>
                  <a:cubicBezTo>
                    <a:pt x="298" y="1379"/>
                    <a:pt x="298" y="1379"/>
                    <a:pt x="298" y="1379"/>
                  </a:cubicBezTo>
                </a:path>
              </a:pathLst>
            </a:custGeom>
            <a:solidFill>
              <a:srgbClr val="EE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" name="ïṩľïḑé"/>
            <p:cNvSpPr/>
            <p:nvPr/>
          </p:nvSpPr>
          <p:spPr bwMode="auto">
            <a:xfrm>
              <a:off x="5071718" y="1417018"/>
              <a:ext cx="403442" cy="359544"/>
            </a:xfrm>
            <a:prstGeom prst="ellipse">
              <a:avLst/>
            </a:prstGeom>
            <a:solidFill>
              <a:srgbClr val="EE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Sľïḋe"/>
            <p:cNvSpPr/>
            <p:nvPr/>
          </p:nvSpPr>
          <p:spPr bwMode="auto">
            <a:xfrm>
              <a:off x="7051300" y="1529898"/>
              <a:ext cx="267567" cy="238302"/>
            </a:xfrm>
            <a:prstGeom prst="ellipse">
              <a:avLst/>
            </a:prstGeom>
            <a:solidFill>
              <a:srgbClr val="EE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îşļíḓè"/>
            <p:cNvSpPr/>
            <p:nvPr/>
          </p:nvSpPr>
          <p:spPr bwMode="auto">
            <a:xfrm>
              <a:off x="2586267" y="4755340"/>
              <a:ext cx="386719" cy="342821"/>
            </a:xfrm>
            <a:prstGeom prst="ellipse">
              <a:avLst/>
            </a:prstGeom>
            <a:solidFill>
              <a:srgbClr val="EE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íšḷîḍê"/>
            <p:cNvSpPr/>
            <p:nvPr/>
          </p:nvSpPr>
          <p:spPr bwMode="auto">
            <a:xfrm>
              <a:off x="7513271" y="1833001"/>
              <a:ext cx="165140" cy="148417"/>
            </a:xfrm>
            <a:prstGeom prst="ellipse">
              <a:avLst/>
            </a:prstGeom>
            <a:solidFill>
              <a:srgbClr val="EE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îṧḷïḓê"/>
            <p:cNvSpPr/>
            <p:nvPr/>
          </p:nvSpPr>
          <p:spPr bwMode="auto">
            <a:xfrm>
              <a:off x="3397331" y="4324724"/>
              <a:ext cx="165140" cy="150507"/>
            </a:xfrm>
            <a:prstGeom prst="ellipse">
              <a:avLst/>
            </a:prstGeom>
            <a:solidFill>
              <a:srgbClr val="EE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ïşḷïḑè"/>
            <p:cNvSpPr/>
            <p:nvPr/>
          </p:nvSpPr>
          <p:spPr bwMode="auto">
            <a:xfrm>
              <a:off x="8489475" y="3866933"/>
              <a:ext cx="165140" cy="146326"/>
            </a:xfrm>
            <a:prstGeom prst="ellipse">
              <a:avLst/>
            </a:prstGeom>
            <a:solidFill>
              <a:srgbClr val="EE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íṩ1îḓê"/>
            <p:cNvSpPr/>
            <p:nvPr/>
          </p:nvSpPr>
          <p:spPr bwMode="auto">
            <a:xfrm>
              <a:off x="5621486" y="1973057"/>
              <a:ext cx="163049" cy="146326"/>
            </a:xfrm>
            <a:prstGeom prst="ellipse">
              <a:avLst/>
            </a:prstGeom>
            <a:solidFill>
              <a:srgbClr val="EE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iṧlîḍê"/>
            <p:cNvSpPr/>
            <p:nvPr/>
          </p:nvSpPr>
          <p:spPr bwMode="auto">
            <a:xfrm>
              <a:off x="7866544" y="2056672"/>
              <a:ext cx="1948226" cy="1718285"/>
            </a:xfrm>
            <a:custGeom>
              <a:avLst/>
              <a:gdLst>
                <a:gd name="T0" fmla="*/ 660 w 693"/>
                <a:gd name="T1" fmla="*/ 611 h 611"/>
                <a:gd name="T2" fmla="*/ 32 w 693"/>
                <a:gd name="T3" fmla="*/ 611 h 611"/>
                <a:gd name="T4" fmla="*/ 0 w 693"/>
                <a:gd name="T5" fmla="*/ 578 h 611"/>
                <a:gd name="T6" fmla="*/ 0 w 693"/>
                <a:gd name="T7" fmla="*/ 33 h 611"/>
                <a:gd name="T8" fmla="*/ 32 w 693"/>
                <a:gd name="T9" fmla="*/ 0 h 611"/>
                <a:gd name="T10" fmla="*/ 660 w 693"/>
                <a:gd name="T11" fmla="*/ 0 h 611"/>
                <a:gd name="T12" fmla="*/ 693 w 693"/>
                <a:gd name="T13" fmla="*/ 33 h 611"/>
                <a:gd name="T14" fmla="*/ 693 w 693"/>
                <a:gd name="T15" fmla="*/ 578 h 611"/>
                <a:gd name="T16" fmla="*/ 660 w 693"/>
                <a:gd name="T17" fmla="*/ 611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3" h="611">
                  <a:moveTo>
                    <a:pt x="660" y="611"/>
                  </a:moveTo>
                  <a:cubicBezTo>
                    <a:pt x="32" y="611"/>
                    <a:pt x="32" y="611"/>
                    <a:pt x="32" y="611"/>
                  </a:cubicBezTo>
                  <a:cubicBezTo>
                    <a:pt x="14" y="611"/>
                    <a:pt x="0" y="596"/>
                    <a:pt x="0" y="57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660" y="0"/>
                    <a:pt x="660" y="0"/>
                    <a:pt x="660" y="0"/>
                  </a:cubicBezTo>
                  <a:cubicBezTo>
                    <a:pt x="678" y="0"/>
                    <a:pt x="693" y="15"/>
                    <a:pt x="693" y="33"/>
                  </a:cubicBezTo>
                  <a:cubicBezTo>
                    <a:pt x="693" y="578"/>
                    <a:pt x="693" y="578"/>
                    <a:pt x="693" y="578"/>
                  </a:cubicBezTo>
                  <a:cubicBezTo>
                    <a:pt x="693" y="596"/>
                    <a:pt x="678" y="611"/>
                    <a:pt x="660" y="6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îŝḻïdê"/>
            <p:cNvSpPr/>
            <p:nvPr/>
          </p:nvSpPr>
          <p:spPr bwMode="auto">
            <a:xfrm>
              <a:off x="7866544" y="2056672"/>
              <a:ext cx="1948226" cy="1718285"/>
            </a:xfrm>
            <a:custGeom>
              <a:avLst/>
              <a:gdLst>
                <a:gd name="T0" fmla="*/ 660 w 693"/>
                <a:gd name="T1" fmla="*/ 611 h 611"/>
                <a:gd name="T2" fmla="*/ 32 w 693"/>
                <a:gd name="T3" fmla="*/ 611 h 611"/>
                <a:gd name="T4" fmla="*/ 0 w 693"/>
                <a:gd name="T5" fmla="*/ 578 h 611"/>
                <a:gd name="T6" fmla="*/ 0 w 693"/>
                <a:gd name="T7" fmla="*/ 33 h 611"/>
                <a:gd name="T8" fmla="*/ 32 w 693"/>
                <a:gd name="T9" fmla="*/ 0 h 611"/>
                <a:gd name="T10" fmla="*/ 660 w 693"/>
                <a:gd name="T11" fmla="*/ 0 h 611"/>
                <a:gd name="T12" fmla="*/ 693 w 693"/>
                <a:gd name="T13" fmla="*/ 33 h 611"/>
                <a:gd name="T14" fmla="*/ 693 w 693"/>
                <a:gd name="T15" fmla="*/ 578 h 611"/>
                <a:gd name="T16" fmla="*/ 660 w 693"/>
                <a:gd name="T17" fmla="*/ 611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3" h="611">
                  <a:moveTo>
                    <a:pt x="660" y="611"/>
                  </a:moveTo>
                  <a:cubicBezTo>
                    <a:pt x="32" y="611"/>
                    <a:pt x="32" y="611"/>
                    <a:pt x="32" y="611"/>
                  </a:cubicBezTo>
                  <a:cubicBezTo>
                    <a:pt x="14" y="611"/>
                    <a:pt x="0" y="596"/>
                    <a:pt x="0" y="57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660" y="0"/>
                    <a:pt x="660" y="0"/>
                    <a:pt x="660" y="0"/>
                  </a:cubicBezTo>
                  <a:cubicBezTo>
                    <a:pt x="678" y="0"/>
                    <a:pt x="693" y="15"/>
                    <a:pt x="693" y="33"/>
                  </a:cubicBezTo>
                  <a:cubicBezTo>
                    <a:pt x="693" y="578"/>
                    <a:pt x="693" y="578"/>
                    <a:pt x="693" y="578"/>
                  </a:cubicBezTo>
                  <a:cubicBezTo>
                    <a:pt x="693" y="596"/>
                    <a:pt x="678" y="611"/>
                    <a:pt x="660" y="611"/>
                  </a:cubicBezTo>
                  <a:close/>
                </a:path>
              </a:pathLst>
            </a:custGeom>
            <a:noFill/>
            <a:ln w="9525" cap="flat">
              <a:solidFill>
                <a:srgbClr val="C5D5E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iṩ1ídê"/>
            <p:cNvSpPr/>
            <p:nvPr/>
          </p:nvSpPr>
          <p:spPr bwMode="auto">
            <a:xfrm>
              <a:off x="7782929" y="1956334"/>
              <a:ext cx="1948226" cy="1716195"/>
            </a:xfrm>
            <a:custGeom>
              <a:avLst/>
              <a:gdLst>
                <a:gd name="T0" fmla="*/ 660 w 693"/>
                <a:gd name="T1" fmla="*/ 611 h 611"/>
                <a:gd name="T2" fmla="*/ 33 w 693"/>
                <a:gd name="T3" fmla="*/ 611 h 611"/>
                <a:gd name="T4" fmla="*/ 0 w 693"/>
                <a:gd name="T5" fmla="*/ 578 h 611"/>
                <a:gd name="T6" fmla="*/ 0 w 693"/>
                <a:gd name="T7" fmla="*/ 33 h 611"/>
                <a:gd name="T8" fmla="*/ 33 w 693"/>
                <a:gd name="T9" fmla="*/ 0 h 611"/>
                <a:gd name="T10" fmla="*/ 660 w 693"/>
                <a:gd name="T11" fmla="*/ 0 h 611"/>
                <a:gd name="T12" fmla="*/ 693 w 693"/>
                <a:gd name="T13" fmla="*/ 33 h 611"/>
                <a:gd name="T14" fmla="*/ 693 w 693"/>
                <a:gd name="T15" fmla="*/ 578 h 611"/>
                <a:gd name="T16" fmla="*/ 660 w 693"/>
                <a:gd name="T17" fmla="*/ 611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3" h="611">
                  <a:moveTo>
                    <a:pt x="660" y="611"/>
                  </a:moveTo>
                  <a:cubicBezTo>
                    <a:pt x="33" y="611"/>
                    <a:pt x="33" y="611"/>
                    <a:pt x="33" y="611"/>
                  </a:cubicBezTo>
                  <a:cubicBezTo>
                    <a:pt x="15" y="611"/>
                    <a:pt x="0" y="596"/>
                    <a:pt x="0" y="57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660" y="0"/>
                    <a:pt x="660" y="0"/>
                    <a:pt x="660" y="0"/>
                  </a:cubicBezTo>
                  <a:cubicBezTo>
                    <a:pt x="678" y="0"/>
                    <a:pt x="693" y="15"/>
                    <a:pt x="693" y="33"/>
                  </a:cubicBezTo>
                  <a:cubicBezTo>
                    <a:pt x="693" y="578"/>
                    <a:pt x="693" y="578"/>
                    <a:pt x="693" y="578"/>
                  </a:cubicBezTo>
                  <a:cubicBezTo>
                    <a:pt x="693" y="596"/>
                    <a:pt x="678" y="611"/>
                    <a:pt x="660" y="6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ï$ľîḋè"/>
            <p:cNvSpPr/>
            <p:nvPr/>
          </p:nvSpPr>
          <p:spPr bwMode="auto">
            <a:xfrm>
              <a:off x="7782929" y="1956334"/>
              <a:ext cx="1948226" cy="1716195"/>
            </a:xfrm>
            <a:custGeom>
              <a:avLst/>
              <a:gdLst>
                <a:gd name="T0" fmla="*/ 660 w 693"/>
                <a:gd name="T1" fmla="*/ 611 h 611"/>
                <a:gd name="T2" fmla="*/ 33 w 693"/>
                <a:gd name="T3" fmla="*/ 611 h 611"/>
                <a:gd name="T4" fmla="*/ 0 w 693"/>
                <a:gd name="T5" fmla="*/ 578 h 611"/>
                <a:gd name="T6" fmla="*/ 0 w 693"/>
                <a:gd name="T7" fmla="*/ 33 h 611"/>
                <a:gd name="T8" fmla="*/ 33 w 693"/>
                <a:gd name="T9" fmla="*/ 0 h 611"/>
                <a:gd name="T10" fmla="*/ 660 w 693"/>
                <a:gd name="T11" fmla="*/ 0 h 611"/>
                <a:gd name="T12" fmla="*/ 693 w 693"/>
                <a:gd name="T13" fmla="*/ 33 h 611"/>
                <a:gd name="T14" fmla="*/ 693 w 693"/>
                <a:gd name="T15" fmla="*/ 578 h 611"/>
                <a:gd name="T16" fmla="*/ 660 w 693"/>
                <a:gd name="T17" fmla="*/ 611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3" h="611">
                  <a:moveTo>
                    <a:pt x="660" y="611"/>
                  </a:moveTo>
                  <a:cubicBezTo>
                    <a:pt x="33" y="611"/>
                    <a:pt x="33" y="611"/>
                    <a:pt x="33" y="611"/>
                  </a:cubicBezTo>
                  <a:cubicBezTo>
                    <a:pt x="15" y="611"/>
                    <a:pt x="0" y="596"/>
                    <a:pt x="0" y="57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660" y="0"/>
                    <a:pt x="660" y="0"/>
                    <a:pt x="660" y="0"/>
                  </a:cubicBezTo>
                  <a:cubicBezTo>
                    <a:pt x="678" y="0"/>
                    <a:pt x="693" y="15"/>
                    <a:pt x="693" y="33"/>
                  </a:cubicBezTo>
                  <a:cubicBezTo>
                    <a:pt x="693" y="578"/>
                    <a:pt x="693" y="578"/>
                    <a:pt x="693" y="578"/>
                  </a:cubicBezTo>
                  <a:cubicBezTo>
                    <a:pt x="693" y="596"/>
                    <a:pt x="678" y="611"/>
                    <a:pt x="660" y="611"/>
                  </a:cubicBezTo>
                  <a:close/>
                </a:path>
              </a:pathLst>
            </a:custGeom>
            <a:noFill/>
            <a:ln w="9525" cap="flat">
              <a:solidFill>
                <a:srgbClr val="C5D5E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íšľiďe"/>
            <p:cNvSpPr/>
            <p:nvPr/>
          </p:nvSpPr>
          <p:spPr bwMode="auto">
            <a:xfrm>
              <a:off x="8901277" y="2177913"/>
              <a:ext cx="677280" cy="259206"/>
            </a:xfrm>
            <a:prstGeom prst="rect">
              <a:avLst/>
            </a:prstGeom>
            <a:solidFill>
              <a:srgbClr val="D1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íş1ïḍé"/>
            <p:cNvSpPr/>
            <p:nvPr/>
          </p:nvSpPr>
          <p:spPr bwMode="auto">
            <a:xfrm>
              <a:off x="8901277" y="2529096"/>
              <a:ext cx="677280" cy="259206"/>
            </a:xfrm>
            <a:prstGeom prst="rect">
              <a:avLst/>
            </a:prstGeom>
            <a:solidFill>
              <a:srgbClr val="D1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$ľïḋê"/>
            <p:cNvSpPr/>
            <p:nvPr/>
          </p:nvSpPr>
          <p:spPr bwMode="auto">
            <a:xfrm>
              <a:off x="8901277" y="2884459"/>
              <a:ext cx="677280" cy="255025"/>
            </a:xfrm>
            <a:prstGeom prst="rect">
              <a:avLst/>
            </a:prstGeom>
            <a:solidFill>
              <a:srgbClr val="D1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ïşḷïḓe"/>
            <p:cNvSpPr/>
            <p:nvPr/>
          </p:nvSpPr>
          <p:spPr bwMode="auto">
            <a:xfrm>
              <a:off x="8901277" y="3235641"/>
              <a:ext cx="677280" cy="255025"/>
            </a:xfrm>
            <a:prstGeom prst="rect">
              <a:avLst/>
            </a:prstGeom>
            <a:solidFill>
              <a:srgbClr val="D1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íşľíḑé"/>
            <p:cNvSpPr/>
            <p:nvPr/>
          </p:nvSpPr>
          <p:spPr bwMode="auto">
            <a:xfrm>
              <a:off x="7996147" y="2844741"/>
              <a:ext cx="152598" cy="645925"/>
            </a:xfrm>
            <a:prstGeom prst="rect">
              <a:avLst/>
            </a:prstGeom>
            <a:solidFill>
              <a:srgbClr val="5DC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îṥļïdé"/>
            <p:cNvSpPr/>
            <p:nvPr/>
          </p:nvSpPr>
          <p:spPr bwMode="auto">
            <a:xfrm>
              <a:off x="8606536" y="2934628"/>
              <a:ext cx="148417" cy="556039"/>
            </a:xfrm>
            <a:prstGeom prst="rect">
              <a:avLst/>
            </a:prstGeom>
            <a:solidFill>
              <a:srgbClr val="D1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íṩḷïḑe"/>
            <p:cNvSpPr/>
            <p:nvPr/>
          </p:nvSpPr>
          <p:spPr bwMode="auto">
            <a:xfrm>
              <a:off x="8201004" y="3060050"/>
              <a:ext cx="150507" cy="430616"/>
            </a:xfrm>
            <a:prstGeom prst="rect">
              <a:avLst/>
            </a:prstGeom>
            <a:solidFill>
              <a:srgbClr val="D1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íḑê"/>
            <p:cNvSpPr/>
            <p:nvPr/>
          </p:nvSpPr>
          <p:spPr bwMode="auto">
            <a:xfrm>
              <a:off x="8410041" y="3139484"/>
              <a:ext cx="150507" cy="351182"/>
            </a:xfrm>
            <a:prstGeom prst="rect">
              <a:avLst/>
            </a:prstGeom>
            <a:solidFill>
              <a:srgbClr val="D1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íşḻíḑè"/>
            <p:cNvSpPr/>
            <p:nvPr/>
          </p:nvSpPr>
          <p:spPr bwMode="auto">
            <a:xfrm>
              <a:off x="7931345" y="3490666"/>
              <a:ext cx="880047" cy="0"/>
            </a:xfrm>
            <a:prstGeom prst="line">
              <a:avLst/>
            </a:prstGeom>
            <a:noFill/>
            <a:ln w="9525" cap="flat">
              <a:solidFill>
                <a:srgbClr val="5DCBC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íŝ1iďe"/>
            <p:cNvSpPr/>
            <p:nvPr/>
          </p:nvSpPr>
          <p:spPr bwMode="auto">
            <a:xfrm>
              <a:off x="8376595" y="2198817"/>
              <a:ext cx="294743" cy="334459"/>
            </a:xfrm>
            <a:custGeom>
              <a:avLst/>
              <a:gdLst>
                <a:gd name="T0" fmla="*/ 105 w 105"/>
                <a:gd name="T1" fmla="*/ 85 h 119"/>
                <a:gd name="T2" fmla="*/ 100 w 105"/>
                <a:gd name="T3" fmla="*/ 119 h 119"/>
                <a:gd name="T4" fmla="*/ 0 w 105"/>
                <a:gd name="T5" fmla="*/ 85 h 119"/>
                <a:gd name="T6" fmla="*/ 63 w 105"/>
                <a:gd name="T7" fmla="*/ 0 h 119"/>
                <a:gd name="T8" fmla="*/ 105 w 105"/>
                <a:gd name="T9" fmla="*/ 8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19">
                  <a:moveTo>
                    <a:pt x="105" y="85"/>
                  </a:moveTo>
                  <a:cubicBezTo>
                    <a:pt x="105" y="97"/>
                    <a:pt x="104" y="108"/>
                    <a:pt x="100" y="119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89" y="19"/>
                    <a:pt x="105" y="50"/>
                    <a:pt x="105" y="85"/>
                  </a:cubicBezTo>
                  <a:close/>
                </a:path>
              </a:pathLst>
            </a:custGeom>
            <a:solidFill>
              <a:srgbClr val="5DC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ïşlíḍê"/>
            <p:cNvSpPr/>
            <p:nvPr/>
          </p:nvSpPr>
          <p:spPr bwMode="auto">
            <a:xfrm>
              <a:off x="8077671" y="2138195"/>
              <a:ext cx="579033" cy="595756"/>
            </a:xfrm>
            <a:custGeom>
              <a:avLst/>
              <a:gdLst>
                <a:gd name="T0" fmla="*/ 206 w 206"/>
                <a:gd name="T1" fmla="*/ 140 h 212"/>
                <a:gd name="T2" fmla="*/ 206 w 206"/>
                <a:gd name="T3" fmla="*/ 140 h 212"/>
                <a:gd name="T4" fmla="*/ 105 w 206"/>
                <a:gd name="T5" fmla="*/ 212 h 212"/>
                <a:gd name="T6" fmla="*/ 0 w 206"/>
                <a:gd name="T7" fmla="*/ 106 h 212"/>
                <a:gd name="T8" fmla="*/ 105 w 206"/>
                <a:gd name="T9" fmla="*/ 0 h 212"/>
                <a:gd name="T10" fmla="*/ 169 w 206"/>
                <a:gd name="T11" fmla="*/ 22 h 212"/>
                <a:gd name="T12" fmla="*/ 105 w 206"/>
                <a:gd name="T13" fmla="*/ 106 h 212"/>
                <a:gd name="T14" fmla="*/ 206 w 206"/>
                <a:gd name="T15" fmla="*/ 14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212">
                  <a:moveTo>
                    <a:pt x="206" y="140"/>
                  </a:moveTo>
                  <a:cubicBezTo>
                    <a:pt x="206" y="140"/>
                    <a:pt x="206" y="140"/>
                    <a:pt x="206" y="140"/>
                  </a:cubicBezTo>
                  <a:cubicBezTo>
                    <a:pt x="191" y="182"/>
                    <a:pt x="152" y="212"/>
                    <a:pt x="105" y="212"/>
                  </a:cubicBezTo>
                  <a:cubicBezTo>
                    <a:pt x="47" y="212"/>
                    <a:pt x="0" y="165"/>
                    <a:pt x="0" y="106"/>
                  </a:cubicBezTo>
                  <a:cubicBezTo>
                    <a:pt x="0" y="48"/>
                    <a:pt x="47" y="0"/>
                    <a:pt x="105" y="0"/>
                  </a:cubicBezTo>
                  <a:cubicBezTo>
                    <a:pt x="129" y="0"/>
                    <a:pt x="151" y="8"/>
                    <a:pt x="169" y="22"/>
                  </a:cubicBezTo>
                  <a:cubicBezTo>
                    <a:pt x="105" y="106"/>
                    <a:pt x="105" y="106"/>
                    <a:pt x="105" y="106"/>
                  </a:cubicBezTo>
                  <a:lnTo>
                    <a:pt x="206" y="140"/>
                  </a:lnTo>
                  <a:close/>
                </a:path>
              </a:pathLst>
            </a:custGeom>
            <a:solidFill>
              <a:srgbClr val="D1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iš1ïḑê"/>
            <p:cNvSpPr/>
            <p:nvPr/>
          </p:nvSpPr>
          <p:spPr bwMode="auto">
            <a:xfrm>
              <a:off x="8092304" y="2194636"/>
              <a:ext cx="568581" cy="539316"/>
            </a:xfrm>
            <a:custGeom>
              <a:avLst/>
              <a:gdLst>
                <a:gd name="T0" fmla="*/ 202 w 202"/>
                <a:gd name="T1" fmla="*/ 117 h 192"/>
                <a:gd name="T2" fmla="*/ 103 w 202"/>
                <a:gd name="T3" fmla="*/ 85 h 192"/>
                <a:gd name="T4" fmla="*/ 164 w 202"/>
                <a:gd name="T5" fmla="*/ 2 h 192"/>
                <a:gd name="T6" fmla="*/ 162 w 202"/>
                <a:gd name="T7" fmla="*/ 0 h 192"/>
                <a:gd name="T8" fmla="*/ 101 w 202"/>
                <a:gd name="T9" fmla="*/ 84 h 192"/>
                <a:gd name="T10" fmla="*/ 40 w 202"/>
                <a:gd name="T11" fmla="*/ 0 h 192"/>
                <a:gd name="T12" fmla="*/ 37 w 202"/>
                <a:gd name="T13" fmla="*/ 2 h 192"/>
                <a:gd name="T14" fmla="*/ 98 w 202"/>
                <a:gd name="T15" fmla="*/ 85 h 192"/>
                <a:gd name="T16" fmla="*/ 0 w 202"/>
                <a:gd name="T17" fmla="*/ 117 h 192"/>
                <a:gd name="T18" fmla="*/ 1 w 202"/>
                <a:gd name="T19" fmla="*/ 120 h 192"/>
                <a:gd name="T20" fmla="*/ 99 w 202"/>
                <a:gd name="T21" fmla="*/ 88 h 192"/>
                <a:gd name="T22" fmla="*/ 99 w 202"/>
                <a:gd name="T23" fmla="*/ 192 h 192"/>
                <a:gd name="T24" fmla="*/ 101 w 202"/>
                <a:gd name="T25" fmla="*/ 192 h 192"/>
                <a:gd name="T26" fmla="*/ 102 w 202"/>
                <a:gd name="T27" fmla="*/ 192 h 192"/>
                <a:gd name="T28" fmla="*/ 102 w 202"/>
                <a:gd name="T29" fmla="*/ 88 h 192"/>
                <a:gd name="T30" fmla="*/ 201 w 202"/>
                <a:gd name="T31" fmla="*/ 120 h 192"/>
                <a:gd name="T32" fmla="*/ 202 w 202"/>
                <a:gd name="T33" fmla="*/ 11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2" h="192">
                  <a:moveTo>
                    <a:pt x="202" y="117"/>
                  </a:moveTo>
                  <a:cubicBezTo>
                    <a:pt x="103" y="85"/>
                    <a:pt x="103" y="85"/>
                    <a:pt x="103" y="85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3" y="1"/>
                    <a:pt x="163" y="0"/>
                    <a:pt x="162" y="0"/>
                  </a:cubicBezTo>
                  <a:cubicBezTo>
                    <a:pt x="101" y="84"/>
                    <a:pt x="101" y="84"/>
                    <a:pt x="101" y="8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8" y="1"/>
                    <a:pt x="37" y="2"/>
                  </a:cubicBezTo>
                  <a:cubicBezTo>
                    <a:pt x="98" y="85"/>
                    <a:pt x="98" y="85"/>
                    <a:pt x="98" y="8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8"/>
                    <a:pt x="0" y="119"/>
                    <a:pt x="1" y="120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100" y="192"/>
                    <a:pt x="100" y="192"/>
                    <a:pt x="101" y="192"/>
                  </a:cubicBezTo>
                  <a:cubicBezTo>
                    <a:pt x="101" y="192"/>
                    <a:pt x="102" y="192"/>
                    <a:pt x="102" y="192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119"/>
                    <a:pt x="202" y="118"/>
                    <a:pt x="202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íslîḓè"/>
            <p:cNvSpPr/>
            <p:nvPr/>
          </p:nvSpPr>
          <p:spPr bwMode="auto">
            <a:xfrm>
              <a:off x="8566818" y="4659183"/>
              <a:ext cx="792251" cy="645925"/>
            </a:xfrm>
            <a:custGeom>
              <a:avLst/>
              <a:gdLst>
                <a:gd name="T0" fmla="*/ 38 w 282"/>
                <a:gd name="T1" fmla="*/ 1 h 230"/>
                <a:gd name="T2" fmla="*/ 262 w 282"/>
                <a:gd name="T3" fmla="*/ 27 h 230"/>
                <a:gd name="T4" fmla="*/ 281 w 282"/>
                <a:gd name="T5" fmla="*/ 50 h 230"/>
                <a:gd name="T6" fmla="*/ 267 w 282"/>
                <a:gd name="T7" fmla="*/ 170 h 230"/>
                <a:gd name="T8" fmla="*/ 244 w 282"/>
                <a:gd name="T9" fmla="*/ 188 h 230"/>
                <a:gd name="T10" fmla="*/ 236 w 282"/>
                <a:gd name="T11" fmla="*/ 187 h 230"/>
                <a:gd name="T12" fmla="*/ 225 w 282"/>
                <a:gd name="T13" fmla="*/ 230 h 230"/>
                <a:gd name="T14" fmla="*/ 200 w 282"/>
                <a:gd name="T15" fmla="*/ 183 h 230"/>
                <a:gd name="T16" fmla="*/ 19 w 282"/>
                <a:gd name="T17" fmla="*/ 162 h 230"/>
                <a:gd name="T18" fmla="*/ 1 w 282"/>
                <a:gd name="T19" fmla="*/ 139 h 230"/>
                <a:gd name="T20" fmla="*/ 15 w 282"/>
                <a:gd name="T21" fmla="*/ 19 h 230"/>
                <a:gd name="T22" fmla="*/ 38 w 282"/>
                <a:gd name="T23" fmla="*/ 1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2" h="230">
                  <a:moveTo>
                    <a:pt x="38" y="1"/>
                  </a:moveTo>
                  <a:cubicBezTo>
                    <a:pt x="262" y="27"/>
                    <a:pt x="262" y="27"/>
                    <a:pt x="262" y="27"/>
                  </a:cubicBezTo>
                  <a:cubicBezTo>
                    <a:pt x="274" y="28"/>
                    <a:pt x="282" y="39"/>
                    <a:pt x="281" y="50"/>
                  </a:cubicBezTo>
                  <a:cubicBezTo>
                    <a:pt x="267" y="170"/>
                    <a:pt x="267" y="170"/>
                    <a:pt x="267" y="170"/>
                  </a:cubicBezTo>
                  <a:cubicBezTo>
                    <a:pt x="266" y="181"/>
                    <a:pt x="255" y="190"/>
                    <a:pt x="244" y="188"/>
                  </a:cubicBezTo>
                  <a:cubicBezTo>
                    <a:pt x="236" y="187"/>
                    <a:pt x="236" y="187"/>
                    <a:pt x="236" y="187"/>
                  </a:cubicBezTo>
                  <a:cubicBezTo>
                    <a:pt x="225" y="230"/>
                    <a:pt x="225" y="230"/>
                    <a:pt x="225" y="230"/>
                  </a:cubicBezTo>
                  <a:cubicBezTo>
                    <a:pt x="200" y="183"/>
                    <a:pt x="200" y="183"/>
                    <a:pt x="200" y="183"/>
                  </a:cubicBezTo>
                  <a:cubicBezTo>
                    <a:pt x="19" y="162"/>
                    <a:pt x="19" y="162"/>
                    <a:pt x="19" y="162"/>
                  </a:cubicBezTo>
                  <a:cubicBezTo>
                    <a:pt x="8" y="161"/>
                    <a:pt x="0" y="150"/>
                    <a:pt x="1" y="13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6" y="8"/>
                    <a:pt x="27" y="0"/>
                    <a:pt x="38" y="1"/>
                  </a:cubicBezTo>
                  <a:close/>
                </a:path>
              </a:pathLst>
            </a:custGeom>
            <a:solidFill>
              <a:srgbClr val="5DC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iṧlîďé"/>
            <p:cNvSpPr/>
            <p:nvPr/>
          </p:nvSpPr>
          <p:spPr bwMode="auto">
            <a:xfrm>
              <a:off x="9072688" y="4910028"/>
              <a:ext cx="71073" cy="66892"/>
            </a:xfrm>
            <a:custGeom>
              <a:avLst/>
              <a:gdLst>
                <a:gd name="T0" fmla="*/ 1 w 25"/>
                <a:gd name="T1" fmla="*/ 10 h 24"/>
                <a:gd name="T2" fmla="*/ 11 w 25"/>
                <a:gd name="T3" fmla="*/ 23 h 24"/>
                <a:gd name="T4" fmla="*/ 24 w 25"/>
                <a:gd name="T5" fmla="*/ 13 h 24"/>
                <a:gd name="T6" fmla="*/ 14 w 25"/>
                <a:gd name="T7" fmla="*/ 0 h 24"/>
                <a:gd name="T8" fmla="*/ 1 w 25"/>
                <a:gd name="T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" y="10"/>
                  </a:moveTo>
                  <a:cubicBezTo>
                    <a:pt x="0" y="17"/>
                    <a:pt x="5" y="22"/>
                    <a:pt x="11" y="23"/>
                  </a:cubicBezTo>
                  <a:cubicBezTo>
                    <a:pt x="17" y="24"/>
                    <a:pt x="23" y="19"/>
                    <a:pt x="24" y="13"/>
                  </a:cubicBezTo>
                  <a:cubicBezTo>
                    <a:pt x="25" y="7"/>
                    <a:pt x="20" y="1"/>
                    <a:pt x="14" y="0"/>
                  </a:cubicBezTo>
                  <a:cubicBezTo>
                    <a:pt x="7" y="0"/>
                    <a:pt x="2" y="4"/>
                    <a:pt x="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î$ḻíḑè"/>
            <p:cNvSpPr/>
            <p:nvPr/>
          </p:nvSpPr>
          <p:spPr bwMode="auto">
            <a:xfrm>
              <a:off x="8930542" y="4893305"/>
              <a:ext cx="66892" cy="66892"/>
            </a:xfrm>
            <a:custGeom>
              <a:avLst/>
              <a:gdLst>
                <a:gd name="T0" fmla="*/ 1 w 24"/>
                <a:gd name="T1" fmla="*/ 10 h 24"/>
                <a:gd name="T2" fmla="*/ 11 w 24"/>
                <a:gd name="T3" fmla="*/ 23 h 24"/>
                <a:gd name="T4" fmla="*/ 23 w 24"/>
                <a:gd name="T5" fmla="*/ 13 h 24"/>
                <a:gd name="T6" fmla="*/ 13 w 24"/>
                <a:gd name="T7" fmla="*/ 0 h 24"/>
                <a:gd name="T8" fmla="*/ 1 w 24"/>
                <a:gd name="T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" y="10"/>
                  </a:moveTo>
                  <a:cubicBezTo>
                    <a:pt x="0" y="17"/>
                    <a:pt x="4" y="22"/>
                    <a:pt x="11" y="23"/>
                  </a:cubicBezTo>
                  <a:cubicBezTo>
                    <a:pt x="17" y="24"/>
                    <a:pt x="23" y="19"/>
                    <a:pt x="23" y="13"/>
                  </a:cubicBezTo>
                  <a:cubicBezTo>
                    <a:pt x="24" y="7"/>
                    <a:pt x="20" y="1"/>
                    <a:pt x="13" y="0"/>
                  </a:cubicBezTo>
                  <a:cubicBezTo>
                    <a:pt x="7" y="0"/>
                    <a:pt x="1" y="4"/>
                    <a:pt x="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í$ļîdé"/>
            <p:cNvSpPr/>
            <p:nvPr/>
          </p:nvSpPr>
          <p:spPr bwMode="auto">
            <a:xfrm>
              <a:off x="8784216" y="4876582"/>
              <a:ext cx="68983" cy="66892"/>
            </a:xfrm>
            <a:custGeom>
              <a:avLst/>
              <a:gdLst>
                <a:gd name="T0" fmla="*/ 1 w 25"/>
                <a:gd name="T1" fmla="*/ 10 h 24"/>
                <a:gd name="T2" fmla="*/ 11 w 25"/>
                <a:gd name="T3" fmla="*/ 23 h 24"/>
                <a:gd name="T4" fmla="*/ 24 w 25"/>
                <a:gd name="T5" fmla="*/ 13 h 24"/>
                <a:gd name="T6" fmla="*/ 14 w 25"/>
                <a:gd name="T7" fmla="*/ 0 h 24"/>
                <a:gd name="T8" fmla="*/ 1 w 25"/>
                <a:gd name="T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" y="10"/>
                  </a:moveTo>
                  <a:cubicBezTo>
                    <a:pt x="0" y="17"/>
                    <a:pt x="5" y="22"/>
                    <a:pt x="11" y="23"/>
                  </a:cubicBezTo>
                  <a:cubicBezTo>
                    <a:pt x="18" y="24"/>
                    <a:pt x="23" y="19"/>
                    <a:pt x="24" y="13"/>
                  </a:cubicBezTo>
                  <a:cubicBezTo>
                    <a:pt x="25" y="7"/>
                    <a:pt x="20" y="1"/>
                    <a:pt x="14" y="0"/>
                  </a:cubicBezTo>
                  <a:cubicBezTo>
                    <a:pt x="8" y="0"/>
                    <a:pt x="2" y="4"/>
                    <a:pt x="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ṥḻïḍê"/>
            <p:cNvSpPr/>
            <p:nvPr/>
          </p:nvSpPr>
          <p:spPr bwMode="auto">
            <a:xfrm>
              <a:off x="8188461" y="3950548"/>
              <a:ext cx="744172" cy="608299"/>
            </a:xfrm>
            <a:custGeom>
              <a:avLst/>
              <a:gdLst>
                <a:gd name="T0" fmla="*/ 36 w 265"/>
                <a:gd name="T1" fmla="*/ 1 h 216"/>
                <a:gd name="T2" fmla="*/ 247 w 265"/>
                <a:gd name="T3" fmla="*/ 26 h 216"/>
                <a:gd name="T4" fmla="*/ 264 w 265"/>
                <a:gd name="T5" fmla="*/ 47 h 216"/>
                <a:gd name="T6" fmla="*/ 251 w 265"/>
                <a:gd name="T7" fmla="*/ 160 h 216"/>
                <a:gd name="T8" fmla="*/ 229 w 265"/>
                <a:gd name="T9" fmla="*/ 177 h 216"/>
                <a:gd name="T10" fmla="*/ 222 w 265"/>
                <a:gd name="T11" fmla="*/ 176 h 216"/>
                <a:gd name="T12" fmla="*/ 211 w 265"/>
                <a:gd name="T13" fmla="*/ 216 h 216"/>
                <a:gd name="T14" fmla="*/ 188 w 265"/>
                <a:gd name="T15" fmla="*/ 172 h 216"/>
                <a:gd name="T16" fmla="*/ 18 w 265"/>
                <a:gd name="T17" fmla="*/ 153 h 216"/>
                <a:gd name="T18" fmla="*/ 1 w 265"/>
                <a:gd name="T19" fmla="*/ 131 h 216"/>
                <a:gd name="T20" fmla="*/ 14 w 265"/>
                <a:gd name="T21" fmla="*/ 18 h 216"/>
                <a:gd name="T22" fmla="*/ 36 w 265"/>
                <a:gd name="T23" fmla="*/ 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5" h="216">
                  <a:moveTo>
                    <a:pt x="36" y="1"/>
                  </a:moveTo>
                  <a:cubicBezTo>
                    <a:pt x="247" y="26"/>
                    <a:pt x="247" y="26"/>
                    <a:pt x="247" y="26"/>
                  </a:cubicBezTo>
                  <a:cubicBezTo>
                    <a:pt x="257" y="27"/>
                    <a:pt x="265" y="37"/>
                    <a:pt x="264" y="47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0" y="171"/>
                    <a:pt x="240" y="178"/>
                    <a:pt x="229" y="177"/>
                  </a:cubicBezTo>
                  <a:cubicBezTo>
                    <a:pt x="222" y="176"/>
                    <a:pt x="222" y="176"/>
                    <a:pt x="222" y="176"/>
                  </a:cubicBezTo>
                  <a:cubicBezTo>
                    <a:pt x="211" y="216"/>
                    <a:pt x="211" y="216"/>
                    <a:pt x="211" y="216"/>
                  </a:cubicBezTo>
                  <a:cubicBezTo>
                    <a:pt x="188" y="172"/>
                    <a:pt x="188" y="172"/>
                    <a:pt x="188" y="172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8" y="151"/>
                    <a:pt x="0" y="142"/>
                    <a:pt x="1" y="13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6" y="8"/>
                    <a:pt x="25" y="0"/>
                    <a:pt x="36" y="1"/>
                  </a:cubicBezTo>
                  <a:close/>
                </a:path>
              </a:pathLst>
            </a:custGeom>
            <a:solidFill>
              <a:srgbClr val="5DC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îŝľidè"/>
            <p:cNvSpPr/>
            <p:nvPr/>
          </p:nvSpPr>
          <p:spPr bwMode="auto">
            <a:xfrm>
              <a:off x="8665066" y="4184670"/>
              <a:ext cx="62711" cy="64802"/>
            </a:xfrm>
            <a:custGeom>
              <a:avLst/>
              <a:gdLst>
                <a:gd name="T0" fmla="*/ 0 w 22"/>
                <a:gd name="T1" fmla="*/ 11 h 23"/>
                <a:gd name="T2" fmla="*/ 10 w 22"/>
                <a:gd name="T3" fmla="*/ 22 h 23"/>
                <a:gd name="T4" fmla="*/ 22 w 22"/>
                <a:gd name="T5" fmla="*/ 13 h 23"/>
                <a:gd name="T6" fmla="*/ 12 w 22"/>
                <a:gd name="T7" fmla="*/ 1 h 23"/>
                <a:gd name="T8" fmla="*/ 0 w 22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3">
                  <a:moveTo>
                    <a:pt x="0" y="11"/>
                  </a:moveTo>
                  <a:cubicBezTo>
                    <a:pt x="0" y="16"/>
                    <a:pt x="4" y="22"/>
                    <a:pt x="10" y="22"/>
                  </a:cubicBezTo>
                  <a:cubicBezTo>
                    <a:pt x="16" y="23"/>
                    <a:pt x="21" y="19"/>
                    <a:pt x="22" y="13"/>
                  </a:cubicBezTo>
                  <a:cubicBezTo>
                    <a:pt x="22" y="7"/>
                    <a:pt x="18" y="2"/>
                    <a:pt x="12" y="1"/>
                  </a:cubicBezTo>
                  <a:cubicBezTo>
                    <a:pt x="6" y="0"/>
                    <a:pt x="1" y="5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ṧḻîde"/>
            <p:cNvSpPr/>
            <p:nvPr/>
          </p:nvSpPr>
          <p:spPr bwMode="auto">
            <a:xfrm>
              <a:off x="8527101" y="4170036"/>
              <a:ext cx="64802" cy="62711"/>
            </a:xfrm>
            <a:custGeom>
              <a:avLst/>
              <a:gdLst>
                <a:gd name="T0" fmla="*/ 1 w 23"/>
                <a:gd name="T1" fmla="*/ 10 h 22"/>
                <a:gd name="T2" fmla="*/ 10 w 23"/>
                <a:gd name="T3" fmla="*/ 22 h 22"/>
                <a:gd name="T4" fmla="*/ 22 w 23"/>
                <a:gd name="T5" fmla="*/ 12 h 22"/>
                <a:gd name="T6" fmla="*/ 13 w 23"/>
                <a:gd name="T7" fmla="*/ 0 h 22"/>
                <a:gd name="T8" fmla="*/ 1 w 23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2">
                  <a:moveTo>
                    <a:pt x="1" y="10"/>
                  </a:moveTo>
                  <a:cubicBezTo>
                    <a:pt x="0" y="16"/>
                    <a:pt x="4" y="21"/>
                    <a:pt x="10" y="22"/>
                  </a:cubicBezTo>
                  <a:cubicBezTo>
                    <a:pt x="16" y="22"/>
                    <a:pt x="22" y="18"/>
                    <a:pt x="22" y="12"/>
                  </a:cubicBezTo>
                  <a:cubicBezTo>
                    <a:pt x="23" y="6"/>
                    <a:pt x="19" y="1"/>
                    <a:pt x="13" y="0"/>
                  </a:cubicBezTo>
                  <a:cubicBezTo>
                    <a:pt x="7" y="0"/>
                    <a:pt x="2" y="4"/>
                    <a:pt x="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ï$1îḓe"/>
            <p:cNvSpPr/>
            <p:nvPr/>
          </p:nvSpPr>
          <p:spPr bwMode="auto">
            <a:xfrm>
              <a:off x="8393318" y="4153313"/>
              <a:ext cx="64802" cy="64802"/>
            </a:xfrm>
            <a:custGeom>
              <a:avLst/>
              <a:gdLst>
                <a:gd name="T0" fmla="*/ 1 w 23"/>
                <a:gd name="T1" fmla="*/ 10 h 23"/>
                <a:gd name="T2" fmla="*/ 10 w 23"/>
                <a:gd name="T3" fmla="*/ 22 h 23"/>
                <a:gd name="T4" fmla="*/ 22 w 23"/>
                <a:gd name="T5" fmla="*/ 13 h 23"/>
                <a:gd name="T6" fmla="*/ 13 w 23"/>
                <a:gd name="T7" fmla="*/ 1 h 23"/>
                <a:gd name="T8" fmla="*/ 1 w 23"/>
                <a:gd name="T9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" y="10"/>
                  </a:moveTo>
                  <a:cubicBezTo>
                    <a:pt x="0" y="16"/>
                    <a:pt x="4" y="22"/>
                    <a:pt x="10" y="22"/>
                  </a:cubicBezTo>
                  <a:cubicBezTo>
                    <a:pt x="16" y="23"/>
                    <a:pt x="21" y="19"/>
                    <a:pt x="22" y="13"/>
                  </a:cubicBezTo>
                  <a:cubicBezTo>
                    <a:pt x="23" y="7"/>
                    <a:pt x="18" y="2"/>
                    <a:pt x="13" y="1"/>
                  </a:cubicBezTo>
                  <a:cubicBezTo>
                    <a:pt x="7" y="0"/>
                    <a:pt x="1" y="4"/>
                    <a:pt x="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iṣľïḋè"/>
            <p:cNvSpPr/>
            <p:nvPr/>
          </p:nvSpPr>
          <p:spPr bwMode="auto">
            <a:xfrm>
              <a:off x="9085230" y="4199301"/>
              <a:ext cx="702365" cy="572762"/>
            </a:xfrm>
            <a:custGeom>
              <a:avLst/>
              <a:gdLst>
                <a:gd name="T0" fmla="*/ 34 w 250"/>
                <a:gd name="T1" fmla="*/ 2 h 204"/>
                <a:gd name="T2" fmla="*/ 233 w 250"/>
                <a:gd name="T3" fmla="*/ 25 h 204"/>
                <a:gd name="T4" fmla="*/ 249 w 250"/>
                <a:gd name="T5" fmla="*/ 45 h 204"/>
                <a:gd name="T6" fmla="*/ 237 w 250"/>
                <a:gd name="T7" fmla="*/ 151 h 204"/>
                <a:gd name="T8" fmla="*/ 216 w 250"/>
                <a:gd name="T9" fmla="*/ 168 h 204"/>
                <a:gd name="T10" fmla="*/ 209 w 250"/>
                <a:gd name="T11" fmla="*/ 167 h 204"/>
                <a:gd name="T12" fmla="*/ 199 w 250"/>
                <a:gd name="T13" fmla="*/ 204 h 204"/>
                <a:gd name="T14" fmla="*/ 178 w 250"/>
                <a:gd name="T15" fmla="*/ 163 h 204"/>
                <a:gd name="T16" fmla="*/ 17 w 250"/>
                <a:gd name="T17" fmla="*/ 145 h 204"/>
                <a:gd name="T18" fmla="*/ 1 w 250"/>
                <a:gd name="T19" fmla="*/ 124 h 204"/>
                <a:gd name="T20" fmla="*/ 13 w 250"/>
                <a:gd name="T21" fmla="*/ 18 h 204"/>
                <a:gd name="T22" fmla="*/ 34 w 250"/>
                <a:gd name="T23" fmla="*/ 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204">
                  <a:moveTo>
                    <a:pt x="34" y="2"/>
                  </a:moveTo>
                  <a:cubicBezTo>
                    <a:pt x="233" y="25"/>
                    <a:pt x="233" y="25"/>
                    <a:pt x="233" y="25"/>
                  </a:cubicBezTo>
                  <a:cubicBezTo>
                    <a:pt x="243" y="26"/>
                    <a:pt x="250" y="35"/>
                    <a:pt x="249" y="45"/>
                  </a:cubicBezTo>
                  <a:cubicBezTo>
                    <a:pt x="237" y="151"/>
                    <a:pt x="237" y="151"/>
                    <a:pt x="237" y="151"/>
                  </a:cubicBezTo>
                  <a:cubicBezTo>
                    <a:pt x="236" y="162"/>
                    <a:pt x="226" y="169"/>
                    <a:pt x="216" y="168"/>
                  </a:cubicBezTo>
                  <a:cubicBezTo>
                    <a:pt x="209" y="167"/>
                    <a:pt x="209" y="167"/>
                    <a:pt x="209" y="167"/>
                  </a:cubicBezTo>
                  <a:cubicBezTo>
                    <a:pt x="199" y="204"/>
                    <a:pt x="199" y="204"/>
                    <a:pt x="199" y="204"/>
                  </a:cubicBezTo>
                  <a:cubicBezTo>
                    <a:pt x="178" y="163"/>
                    <a:pt x="178" y="163"/>
                    <a:pt x="178" y="163"/>
                  </a:cubicBezTo>
                  <a:cubicBezTo>
                    <a:pt x="17" y="145"/>
                    <a:pt x="17" y="145"/>
                    <a:pt x="17" y="145"/>
                  </a:cubicBezTo>
                  <a:cubicBezTo>
                    <a:pt x="7" y="143"/>
                    <a:pt x="0" y="134"/>
                    <a:pt x="1" y="124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5" y="8"/>
                    <a:pt x="24" y="0"/>
                    <a:pt x="34" y="2"/>
                  </a:cubicBezTo>
                  <a:close/>
                </a:path>
              </a:pathLst>
            </a:custGeom>
            <a:solidFill>
              <a:srgbClr val="5DC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ṥ1îḓè"/>
            <p:cNvSpPr/>
            <p:nvPr/>
          </p:nvSpPr>
          <p:spPr bwMode="auto">
            <a:xfrm>
              <a:off x="9534660" y="4420881"/>
              <a:ext cx="60621" cy="62711"/>
            </a:xfrm>
            <a:custGeom>
              <a:avLst/>
              <a:gdLst>
                <a:gd name="T0" fmla="*/ 1 w 22"/>
                <a:gd name="T1" fmla="*/ 10 h 22"/>
                <a:gd name="T2" fmla="*/ 10 w 22"/>
                <a:gd name="T3" fmla="*/ 21 h 22"/>
                <a:gd name="T4" fmla="*/ 21 w 22"/>
                <a:gd name="T5" fmla="*/ 12 h 22"/>
                <a:gd name="T6" fmla="*/ 12 w 22"/>
                <a:gd name="T7" fmla="*/ 1 h 22"/>
                <a:gd name="T8" fmla="*/ 1 w 22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1" y="10"/>
                  </a:moveTo>
                  <a:cubicBezTo>
                    <a:pt x="0" y="15"/>
                    <a:pt x="4" y="20"/>
                    <a:pt x="10" y="21"/>
                  </a:cubicBezTo>
                  <a:cubicBezTo>
                    <a:pt x="15" y="22"/>
                    <a:pt x="20" y="18"/>
                    <a:pt x="21" y="12"/>
                  </a:cubicBezTo>
                  <a:cubicBezTo>
                    <a:pt x="22" y="7"/>
                    <a:pt x="18" y="1"/>
                    <a:pt x="12" y="1"/>
                  </a:cubicBezTo>
                  <a:cubicBezTo>
                    <a:pt x="6" y="0"/>
                    <a:pt x="1" y="4"/>
                    <a:pt x="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î$ľíḓe"/>
            <p:cNvSpPr/>
            <p:nvPr/>
          </p:nvSpPr>
          <p:spPr bwMode="auto">
            <a:xfrm>
              <a:off x="9405057" y="4406249"/>
              <a:ext cx="62711" cy="58530"/>
            </a:xfrm>
            <a:custGeom>
              <a:avLst/>
              <a:gdLst>
                <a:gd name="T0" fmla="*/ 1 w 22"/>
                <a:gd name="T1" fmla="*/ 9 h 21"/>
                <a:gd name="T2" fmla="*/ 10 w 22"/>
                <a:gd name="T3" fmla="*/ 21 h 21"/>
                <a:gd name="T4" fmla="*/ 21 w 22"/>
                <a:gd name="T5" fmla="*/ 12 h 21"/>
                <a:gd name="T6" fmla="*/ 12 w 22"/>
                <a:gd name="T7" fmla="*/ 1 h 21"/>
                <a:gd name="T8" fmla="*/ 1 w 22"/>
                <a:gd name="T9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1" y="9"/>
                  </a:moveTo>
                  <a:cubicBezTo>
                    <a:pt x="0" y="15"/>
                    <a:pt x="4" y="20"/>
                    <a:pt x="10" y="21"/>
                  </a:cubicBezTo>
                  <a:cubicBezTo>
                    <a:pt x="16" y="21"/>
                    <a:pt x="21" y="17"/>
                    <a:pt x="21" y="12"/>
                  </a:cubicBezTo>
                  <a:cubicBezTo>
                    <a:pt x="22" y="6"/>
                    <a:pt x="18" y="1"/>
                    <a:pt x="12" y="1"/>
                  </a:cubicBezTo>
                  <a:cubicBezTo>
                    <a:pt x="7" y="0"/>
                    <a:pt x="2" y="4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ŝ1íḍé"/>
            <p:cNvSpPr/>
            <p:nvPr/>
          </p:nvSpPr>
          <p:spPr bwMode="auto">
            <a:xfrm>
              <a:off x="9277544" y="4393707"/>
              <a:ext cx="60621" cy="58530"/>
            </a:xfrm>
            <a:custGeom>
              <a:avLst/>
              <a:gdLst>
                <a:gd name="T0" fmla="*/ 0 w 21"/>
                <a:gd name="T1" fmla="*/ 9 h 21"/>
                <a:gd name="T2" fmla="*/ 9 w 21"/>
                <a:gd name="T3" fmla="*/ 20 h 21"/>
                <a:gd name="T4" fmla="*/ 21 w 21"/>
                <a:gd name="T5" fmla="*/ 11 h 21"/>
                <a:gd name="T6" fmla="*/ 12 w 21"/>
                <a:gd name="T7" fmla="*/ 0 h 21"/>
                <a:gd name="T8" fmla="*/ 0 w 21"/>
                <a:gd name="T9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9"/>
                  </a:moveTo>
                  <a:cubicBezTo>
                    <a:pt x="0" y="15"/>
                    <a:pt x="4" y="20"/>
                    <a:pt x="9" y="20"/>
                  </a:cubicBezTo>
                  <a:cubicBezTo>
                    <a:pt x="15" y="21"/>
                    <a:pt x="20" y="17"/>
                    <a:pt x="21" y="11"/>
                  </a:cubicBezTo>
                  <a:cubicBezTo>
                    <a:pt x="21" y="6"/>
                    <a:pt x="17" y="1"/>
                    <a:pt x="12" y="0"/>
                  </a:cubicBezTo>
                  <a:cubicBezTo>
                    <a:pt x="6" y="0"/>
                    <a:pt x="1" y="4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íṧlíďê"/>
            <p:cNvSpPr/>
            <p:nvPr/>
          </p:nvSpPr>
          <p:spPr bwMode="auto">
            <a:xfrm>
              <a:off x="2835021" y="1793285"/>
              <a:ext cx="1124620" cy="1128800"/>
            </a:xfrm>
            <a:custGeom>
              <a:avLst/>
              <a:gdLst>
                <a:gd name="T0" fmla="*/ 353 w 400"/>
                <a:gd name="T1" fmla="*/ 129 h 402"/>
                <a:gd name="T2" fmla="*/ 395 w 400"/>
                <a:gd name="T3" fmla="*/ 269 h 402"/>
                <a:gd name="T4" fmla="*/ 374 w 400"/>
                <a:gd name="T5" fmla="*/ 309 h 402"/>
                <a:gd name="T6" fmla="*/ 84 w 400"/>
                <a:gd name="T7" fmla="*/ 397 h 402"/>
                <a:gd name="T8" fmla="*/ 45 w 400"/>
                <a:gd name="T9" fmla="*/ 375 h 402"/>
                <a:gd name="T10" fmla="*/ 2 w 400"/>
                <a:gd name="T11" fmla="*/ 235 h 402"/>
                <a:gd name="T12" fmla="*/ 1 w 400"/>
                <a:gd name="T13" fmla="*/ 230 h 402"/>
                <a:gd name="T14" fmla="*/ 0 w 400"/>
                <a:gd name="T15" fmla="*/ 223 h 402"/>
                <a:gd name="T16" fmla="*/ 130 w 400"/>
                <a:gd name="T17" fmla="*/ 11 h 402"/>
                <a:gd name="T18" fmla="*/ 340 w 400"/>
                <a:gd name="T19" fmla="*/ 112 h 402"/>
                <a:gd name="T20" fmla="*/ 345 w 400"/>
                <a:gd name="T21" fmla="*/ 115 h 402"/>
                <a:gd name="T22" fmla="*/ 353 w 400"/>
                <a:gd name="T23" fmla="*/ 129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02">
                  <a:moveTo>
                    <a:pt x="353" y="129"/>
                  </a:moveTo>
                  <a:cubicBezTo>
                    <a:pt x="395" y="269"/>
                    <a:pt x="395" y="269"/>
                    <a:pt x="395" y="269"/>
                  </a:cubicBezTo>
                  <a:cubicBezTo>
                    <a:pt x="400" y="286"/>
                    <a:pt x="391" y="304"/>
                    <a:pt x="374" y="309"/>
                  </a:cubicBezTo>
                  <a:cubicBezTo>
                    <a:pt x="84" y="397"/>
                    <a:pt x="84" y="397"/>
                    <a:pt x="84" y="397"/>
                  </a:cubicBezTo>
                  <a:cubicBezTo>
                    <a:pt x="67" y="402"/>
                    <a:pt x="50" y="392"/>
                    <a:pt x="45" y="375"/>
                  </a:cubicBezTo>
                  <a:cubicBezTo>
                    <a:pt x="2" y="235"/>
                    <a:pt x="2" y="235"/>
                    <a:pt x="2" y="235"/>
                  </a:cubicBezTo>
                  <a:cubicBezTo>
                    <a:pt x="1" y="233"/>
                    <a:pt x="1" y="232"/>
                    <a:pt x="1" y="230"/>
                  </a:cubicBezTo>
                  <a:cubicBezTo>
                    <a:pt x="0" y="228"/>
                    <a:pt x="0" y="226"/>
                    <a:pt x="0" y="223"/>
                  </a:cubicBezTo>
                  <a:cubicBezTo>
                    <a:pt x="2" y="179"/>
                    <a:pt x="100" y="22"/>
                    <a:pt x="130" y="11"/>
                  </a:cubicBezTo>
                  <a:cubicBezTo>
                    <a:pt x="158" y="0"/>
                    <a:pt x="297" y="69"/>
                    <a:pt x="340" y="112"/>
                  </a:cubicBezTo>
                  <a:cubicBezTo>
                    <a:pt x="342" y="113"/>
                    <a:pt x="343" y="114"/>
                    <a:pt x="345" y="115"/>
                  </a:cubicBezTo>
                  <a:cubicBezTo>
                    <a:pt x="348" y="119"/>
                    <a:pt x="351" y="123"/>
                    <a:pt x="353" y="129"/>
                  </a:cubicBezTo>
                  <a:close/>
                </a:path>
              </a:pathLst>
            </a:custGeom>
            <a:solidFill>
              <a:srgbClr val="5DC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î$ḷîďê"/>
            <p:cNvSpPr/>
            <p:nvPr/>
          </p:nvSpPr>
          <p:spPr bwMode="auto">
            <a:xfrm>
              <a:off x="2837112" y="1807917"/>
              <a:ext cx="969932" cy="679371"/>
            </a:xfrm>
            <a:custGeom>
              <a:avLst/>
              <a:gdLst>
                <a:gd name="T0" fmla="*/ 345 w 345"/>
                <a:gd name="T1" fmla="*/ 110 h 242"/>
                <a:gd name="T2" fmla="*/ 310 w 345"/>
                <a:gd name="T3" fmla="*/ 141 h 242"/>
                <a:gd name="T4" fmla="*/ 196 w 345"/>
                <a:gd name="T5" fmla="*/ 237 h 242"/>
                <a:gd name="T6" fmla="*/ 46 w 345"/>
                <a:gd name="T7" fmla="*/ 224 h 242"/>
                <a:gd name="T8" fmla="*/ 0 w 345"/>
                <a:gd name="T9" fmla="*/ 218 h 242"/>
                <a:gd name="T10" fmla="*/ 24 w 345"/>
                <a:gd name="T11" fmla="*/ 152 h 242"/>
                <a:gd name="T12" fmla="*/ 62 w 345"/>
                <a:gd name="T13" fmla="*/ 86 h 242"/>
                <a:gd name="T14" fmla="*/ 130 w 345"/>
                <a:gd name="T15" fmla="*/ 5 h 242"/>
                <a:gd name="T16" fmla="*/ 229 w 345"/>
                <a:gd name="T17" fmla="*/ 36 h 242"/>
                <a:gd name="T18" fmla="*/ 288 w 345"/>
                <a:gd name="T19" fmla="*/ 68 h 242"/>
                <a:gd name="T20" fmla="*/ 341 w 345"/>
                <a:gd name="T21" fmla="*/ 106 h 242"/>
                <a:gd name="T22" fmla="*/ 345 w 345"/>
                <a:gd name="T23" fmla="*/ 11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5" h="242">
                  <a:moveTo>
                    <a:pt x="345" y="110"/>
                  </a:moveTo>
                  <a:cubicBezTo>
                    <a:pt x="334" y="119"/>
                    <a:pt x="323" y="130"/>
                    <a:pt x="310" y="141"/>
                  </a:cubicBezTo>
                  <a:cubicBezTo>
                    <a:pt x="262" y="184"/>
                    <a:pt x="207" y="233"/>
                    <a:pt x="196" y="237"/>
                  </a:cubicBezTo>
                  <a:cubicBezTo>
                    <a:pt x="182" y="242"/>
                    <a:pt x="100" y="232"/>
                    <a:pt x="46" y="224"/>
                  </a:cubicBezTo>
                  <a:cubicBezTo>
                    <a:pt x="23" y="221"/>
                    <a:pt x="5" y="218"/>
                    <a:pt x="0" y="218"/>
                  </a:cubicBezTo>
                  <a:cubicBezTo>
                    <a:pt x="1" y="204"/>
                    <a:pt x="10" y="180"/>
                    <a:pt x="24" y="152"/>
                  </a:cubicBezTo>
                  <a:cubicBezTo>
                    <a:pt x="35" y="131"/>
                    <a:pt x="49" y="108"/>
                    <a:pt x="62" y="86"/>
                  </a:cubicBezTo>
                  <a:cubicBezTo>
                    <a:pt x="89" y="45"/>
                    <a:pt x="116" y="10"/>
                    <a:pt x="130" y="5"/>
                  </a:cubicBezTo>
                  <a:cubicBezTo>
                    <a:pt x="144" y="0"/>
                    <a:pt x="186" y="15"/>
                    <a:pt x="229" y="36"/>
                  </a:cubicBezTo>
                  <a:cubicBezTo>
                    <a:pt x="249" y="46"/>
                    <a:pt x="270" y="57"/>
                    <a:pt x="288" y="68"/>
                  </a:cubicBezTo>
                  <a:cubicBezTo>
                    <a:pt x="310" y="81"/>
                    <a:pt x="329" y="95"/>
                    <a:pt x="341" y="106"/>
                  </a:cubicBezTo>
                  <a:cubicBezTo>
                    <a:pt x="342" y="107"/>
                    <a:pt x="343" y="108"/>
                    <a:pt x="345" y="110"/>
                  </a:cubicBezTo>
                  <a:close/>
                </a:path>
              </a:pathLst>
            </a:custGeom>
            <a:solidFill>
              <a:srgbClr val="479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íšľïḓé"/>
            <p:cNvSpPr/>
            <p:nvPr/>
          </p:nvSpPr>
          <p:spPr bwMode="auto">
            <a:xfrm>
              <a:off x="2862196" y="1868538"/>
              <a:ext cx="846601" cy="618750"/>
            </a:xfrm>
            <a:custGeom>
              <a:avLst/>
              <a:gdLst>
                <a:gd name="T0" fmla="*/ 266 w 301"/>
                <a:gd name="T1" fmla="*/ 0 h 220"/>
                <a:gd name="T2" fmla="*/ 301 w 301"/>
                <a:gd name="T3" fmla="*/ 119 h 220"/>
                <a:gd name="T4" fmla="*/ 187 w 301"/>
                <a:gd name="T5" fmla="*/ 215 h 220"/>
                <a:gd name="T6" fmla="*/ 37 w 301"/>
                <a:gd name="T7" fmla="*/ 202 h 220"/>
                <a:gd name="T8" fmla="*/ 0 w 301"/>
                <a:gd name="T9" fmla="*/ 80 h 220"/>
                <a:gd name="T10" fmla="*/ 266 w 301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" h="220">
                  <a:moveTo>
                    <a:pt x="266" y="0"/>
                  </a:moveTo>
                  <a:cubicBezTo>
                    <a:pt x="301" y="119"/>
                    <a:pt x="301" y="119"/>
                    <a:pt x="301" y="119"/>
                  </a:cubicBezTo>
                  <a:cubicBezTo>
                    <a:pt x="253" y="162"/>
                    <a:pt x="198" y="211"/>
                    <a:pt x="187" y="215"/>
                  </a:cubicBezTo>
                  <a:cubicBezTo>
                    <a:pt x="173" y="220"/>
                    <a:pt x="91" y="210"/>
                    <a:pt x="37" y="202"/>
                  </a:cubicBezTo>
                  <a:cubicBezTo>
                    <a:pt x="0" y="80"/>
                    <a:pt x="0" y="80"/>
                    <a:pt x="0" y="80"/>
                  </a:cubicBezTo>
                  <a:lnTo>
                    <a:pt x="2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íś1îdê"/>
            <p:cNvSpPr/>
            <p:nvPr/>
          </p:nvSpPr>
          <p:spPr bwMode="auto">
            <a:xfrm>
              <a:off x="2960443" y="1987689"/>
              <a:ext cx="612479" cy="198586"/>
            </a:xfrm>
            <a:custGeom>
              <a:avLst/>
              <a:gdLst>
                <a:gd name="T0" fmla="*/ 215 w 218"/>
                <a:gd name="T1" fmla="*/ 7 h 71"/>
                <a:gd name="T2" fmla="*/ 5 w 218"/>
                <a:gd name="T3" fmla="*/ 71 h 71"/>
                <a:gd name="T4" fmla="*/ 1 w 218"/>
                <a:gd name="T5" fmla="*/ 69 h 71"/>
                <a:gd name="T6" fmla="*/ 1 w 218"/>
                <a:gd name="T7" fmla="*/ 68 h 71"/>
                <a:gd name="T8" fmla="*/ 3 w 218"/>
                <a:gd name="T9" fmla="*/ 64 h 71"/>
                <a:gd name="T10" fmla="*/ 213 w 218"/>
                <a:gd name="T11" fmla="*/ 1 h 71"/>
                <a:gd name="T12" fmla="*/ 217 w 218"/>
                <a:gd name="T13" fmla="*/ 3 h 71"/>
                <a:gd name="T14" fmla="*/ 217 w 218"/>
                <a:gd name="T15" fmla="*/ 3 h 71"/>
                <a:gd name="T16" fmla="*/ 215 w 218"/>
                <a:gd name="T17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71">
                  <a:moveTo>
                    <a:pt x="215" y="7"/>
                  </a:moveTo>
                  <a:cubicBezTo>
                    <a:pt x="5" y="71"/>
                    <a:pt x="5" y="71"/>
                    <a:pt x="5" y="71"/>
                  </a:cubicBezTo>
                  <a:cubicBezTo>
                    <a:pt x="3" y="71"/>
                    <a:pt x="2" y="70"/>
                    <a:pt x="1" y="69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67"/>
                    <a:pt x="1" y="65"/>
                    <a:pt x="3" y="64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215" y="0"/>
                    <a:pt x="217" y="1"/>
                    <a:pt x="217" y="3"/>
                  </a:cubicBezTo>
                  <a:cubicBezTo>
                    <a:pt x="217" y="3"/>
                    <a:pt x="217" y="3"/>
                    <a:pt x="217" y="3"/>
                  </a:cubicBezTo>
                  <a:cubicBezTo>
                    <a:pt x="218" y="5"/>
                    <a:pt x="217" y="7"/>
                    <a:pt x="215" y="7"/>
                  </a:cubicBezTo>
                  <a:close/>
                </a:path>
              </a:pathLst>
            </a:custGeom>
            <a:solidFill>
              <a:srgbClr val="6A80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ïśľïḍe"/>
            <p:cNvSpPr/>
            <p:nvPr/>
          </p:nvSpPr>
          <p:spPr bwMode="auto">
            <a:xfrm>
              <a:off x="2981347" y="2052491"/>
              <a:ext cx="612479" cy="198586"/>
            </a:xfrm>
            <a:custGeom>
              <a:avLst/>
              <a:gdLst>
                <a:gd name="T0" fmla="*/ 215 w 218"/>
                <a:gd name="T1" fmla="*/ 7 h 71"/>
                <a:gd name="T2" fmla="*/ 5 w 218"/>
                <a:gd name="T3" fmla="*/ 70 h 71"/>
                <a:gd name="T4" fmla="*/ 1 w 218"/>
                <a:gd name="T5" fmla="*/ 68 h 71"/>
                <a:gd name="T6" fmla="*/ 1 w 218"/>
                <a:gd name="T7" fmla="*/ 68 h 71"/>
                <a:gd name="T8" fmla="*/ 3 w 218"/>
                <a:gd name="T9" fmla="*/ 64 h 71"/>
                <a:gd name="T10" fmla="*/ 213 w 218"/>
                <a:gd name="T11" fmla="*/ 0 h 71"/>
                <a:gd name="T12" fmla="*/ 217 w 218"/>
                <a:gd name="T13" fmla="*/ 2 h 71"/>
                <a:gd name="T14" fmla="*/ 217 w 218"/>
                <a:gd name="T15" fmla="*/ 3 h 71"/>
                <a:gd name="T16" fmla="*/ 215 w 218"/>
                <a:gd name="T17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71">
                  <a:moveTo>
                    <a:pt x="215" y="7"/>
                  </a:moveTo>
                  <a:cubicBezTo>
                    <a:pt x="5" y="70"/>
                    <a:pt x="5" y="70"/>
                    <a:pt x="5" y="70"/>
                  </a:cubicBezTo>
                  <a:cubicBezTo>
                    <a:pt x="3" y="71"/>
                    <a:pt x="1" y="70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66"/>
                    <a:pt x="1" y="64"/>
                    <a:pt x="3" y="64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2"/>
                  </a:cubicBezTo>
                  <a:cubicBezTo>
                    <a:pt x="217" y="3"/>
                    <a:pt x="217" y="3"/>
                    <a:pt x="217" y="3"/>
                  </a:cubicBezTo>
                  <a:cubicBezTo>
                    <a:pt x="218" y="4"/>
                    <a:pt x="217" y="6"/>
                    <a:pt x="215" y="7"/>
                  </a:cubicBezTo>
                  <a:close/>
                </a:path>
              </a:pathLst>
            </a:custGeom>
            <a:solidFill>
              <a:srgbClr val="6A80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ṥlîḍè"/>
            <p:cNvSpPr/>
            <p:nvPr/>
          </p:nvSpPr>
          <p:spPr bwMode="auto">
            <a:xfrm>
              <a:off x="3000161" y="2113111"/>
              <a:ext cx="610388" cy="200676"/>
            </a:xfrm>
            <a:custGeom>
              <a:avLst/>
              <a:gdLst>
                <a:gd name="T0" fmla="*/ 215 w 217"/>
                <a:gd name="T1" fmla="*/ 7 h 71"/>
                <a:gd name="T2" fmla="*/ 5 w 217"/>
                <a:gd name="T3" fmla="*/ 71 h 71"/>
                <a:gd name="T4" fmla="*/ 1 w 217"/>
                <a:gd name="T5" fmla="*/ 68 h 71"/>
                <a:gd name="T6" fmla="*/ 1 w 217"/>
                <a:gd name="T7" fmla="*/ 68 h 71"/>
                <a:gd name="T8" fmla="*/ 3 w 217"/>
                <a:gd name="T9" fmla="*/ 64 h 71"/>
                <a:gd name="T10" fmla="*/ 213 w 217"/>
                <a:gd name="T11" fmla="*/ 1 h 71"/>
                <a:gd name="T12" fmla="*/ 217 w 217"/>
                <a:gd name="T13" fmla="*/ 3 h 71"/>
                <a:gd name="T14" fmla="*/ 217 w 217"/>
                <a:gd name="T15" fmla="*/ 3 h 71"/>
                <a:gd name="T16" fmla="*/ 215 w 217"/>
                <a:gd name="T17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71">
                  <a:moveTo>
                    <a:pt x="215" y="7"/>
                  </a:moveTo>
                  <a:cubicBezTo>
                    <a:pt x="5" y="71"/>
                    <a:pt x="5" y="71"/>
                    <a:pt x="5" y="71"/>
                  </a:cubicBezTo>
                  <a:cubicBezTo>
                    <a:pt x="3" y="71"/>
                    <a:pt x="1" y="70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66"/>
                    <a:pt x="1" y="65"/>
                    <a:pt x="3" y="64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214" y="0"/>
                    <a:pt x="216" y="1"/>
                    <a:pt x="217" y="3"/>
                  </a:cubicBezTo>
                  <a:cubicBezTo>
                    <a:pt x="217" y="3"/>
                    <a:pt x="217" y="3"/>
                    <a:pt x="217" y="3"/>
                  </a:cubicBezTo>
                  <a:cubicBezTo>
                    <a:pt x="217" y="5"/>
                    <a:pt x="216" y="7"/>
                    <a:pt x="215" y="7"/>
                  </a:cubicBezTo>
                  <a:close/>
                </a:path>
              </a:pathLst>
            </a:custGeom>
            <a:solidFill>
              <a:srgbClr val="6A80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išļídé"/>
            <p:cNvSpPr/>
            <p:nvPr/>
          </p:nvSpPr>
          <p:spPr bwMode="auto">
            <a:xfrm>
              <a:off x="3021064" y="2177913"/>
              <a:ext cx="608299" cy="196495"/>
            </a:xfrm>
            <a:custGeom>
              <a:avLst/>
              <a:gdLst>
                <a:gd name="T0" fmla="*/ 214 w 217"/>
                <a:gd name="T1" fmla="*/ 6 h 70"/>
                <a:gd name="T2" fmla="*/ 4 w 217"/>
                <a:gd name="T3" fmla="*/ 70 h 70"/>
                <a:gd name="T4" fmla="*/ 0 w 217"/>
                <a:gd name="T5" fmla="*/ 68 h 70"/>
                <a:gd name="T6" fmla="*/ 0 w 217"/>
                <a:gd name="T7" fmla="*/ 68 h 70"/>
                <a:gd name="T8" fmla="*/ 2 w 217"/>
                <a:gd name="T9" fmla="*/ 64 h 70"/>
                <a:gd name="T10" fmla="*/ 213 w 217"/>
                <a:gd name="T11" fmla="*/ 0 h 70"/>
                <a:gd name="T12" fmla="*/ 217 w 217"/>
                <a:gd name="T13" fmla="*/ 2 h 70"/>
                <a:gd name="T14" fmla="*/ 217 w 217"/>
                <a:gd name="T15" fmla="*/ 3 h 70"/>
                <a:gd name="T16" fmla="*/ 214 w 217"/>
                <a:gd name="T17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70">
                  <a:moveTo>
                    <a:pt x="214" y="6"/>
                  </a:moveTo>
                  <a:cubicBezTo>
                    <a:pt x="4" y="70"/>
                    <a:pt x="4" y="70"/>
                    <a:pt x="4" y="70"/>
                  </a:cubicBezTo>
                  <a:cubicBezTo>
                    <a:pt x="3" y="70"/>
                    <a:pt x="1" y="70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6"/>
                    <a:pt x="1" y="64"/>
                    <a:pt x="2" y="64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4" y="0"/>
                    <a:pt x="216" y="1"/>
                    <a:pt x="217" y="2"/>
                  </a:cubicBezTo>
                  <a:cubicBezTo>
                    <a:pt x="217" y="3"/>
                    <a:pt x="217" y="3"/>
                    <a:pt x="217" y="3"/>
                  </a:cubicBezTo>
                  <a:cubicBezTo>
                    <a:pt x="217" y="4"/>
                    <a:pt x="216" y="6"/>
                    <a:pt x="214" y="6"/>
                  </a:cubicBezTo>
                  <a:close/>
                </a:path>
              </a:pathLst>
            </a:custGeom>
            <a:solidFill>
              <a:srgbClr val="6A80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ṧlîdê"/>
            <p:cNvSpPr/>
            <p:nvPr/>
          </p:nvSpPr>
          <p:spPr bwMode="auto">
            <a:xfrm>
              <a:off x="5153243" y="3354791"/>
              <a:ext cx="2907707" cy="2086191"/>
            </a:xfrm>
            <a:custGeom>
              <a:avLst/>
              <a:gdLst>
                <a:gd name="T0" fmla="*/ 1007 w 1034"/>
                <a:gd name="T1" fmla="*/ 408 h 742"/>
                <a:gd name="T2" fmla="*/ 842 w 1034"/>
                <a:gd name="T3" fmla="*/ 234 h 742"/>
                <a:gd name="T4" fmla="*/ 680 w 1034"/>
                <a:gd name="T5" fmla="*/ 171 h 742"/>
                <a:gd name="T6" fmla="*/ 588 w 1034"/>
                <a:gd name="T7" fmla="*/ 163 h 742"/>
                <a:gd name="T8" fmla="*/ 420 w 1034"/>
                <a:gd name="T9" fmla="*/ 154 h 742"/>
                <a:gd name="T10" fmla="*/ 83 w 1034"/>
                <a:gd name="T11" fmla="*/ 4 h 742"/>
                <a:gd name="T12" fmla="*/ 61 w 1034"/>
                <a:gd name="T13" fmla="*/ 5 h 742"/>
                <a:gd name="T14" fmla="*/ 13 w 1034"/>
                <a:gd name="T15" fmla="*/ 36 h 742"/>
                <a:gd name="T16" fmla="*/ 5 w 1034"/>
                <a:gd name="T17" fmla="*/ 63 h 742"/>
                <a:gd name="T18" fmla="*/ 172 w 1034"/>
                <a:gd name="T19" fmla="*/ 215 h 742"/>
                <a:gd name="T20" fmla="*/ 316 w 1034"/>
                <a:gd name="T21" fmla="*/ 276 h 742"/>
                <a:gd name="T22" fmla="*/ 316 w 1034"/>
                <a:gd name="T23" fmla="*/ 276 h 742"/>
                <a:gd name="T24" fmla="*/ 488 w 1034"/>
                <a:gd name="T25" fmla="*/ 321 h 742"/>
                <a:gd name="T26" fmla="*/ 467 w 1034"/>
                <a:gd name="T27" fmla="*/ 742 h 742"/>
                <a:gd name="T28" fmla="*/ 840 w 1034"/>
                <a:gd name="T29" fmla="*/ 742 h 742"/>
                <a:gd name="T30" fmla="*/ 832 w 1034"/>
                <a:gd name="T31" fmla="*/ 687 h 742"/>
                <a:gd name="T32" fmla="*/ 1009 w 1034"/>
                <a:gd name="T33" fmla="*/ 552 h 742"/>
                <a:gd name="T34" fmla="*/ 1030 w 1034"/>
                <a:gd name="T35" fmla="*/ 500 h 742"/>
                <a:gd name="T36" fmla="*/ 1007 w 1034"/>
                <a:gd name="T37" fmla="*/ 408 h 742"/>
                <a:gd name="T38" fmla="*/ 914 w 1034"/>
                <a:gd name="T39" fmla="*/ 476 h 742"/>
                <a:gd name="T40" fmla="*/ 817 w 1034"/>
                <a:gd name="T41" fmla="*/ 579 h 742"/>
                <a:gd name="T42" fmla="*/ 817 w 1034"/>
                <a:gd name="T43" fmla="*/ 372 h 742"/>
                <a:gd name="T44" fmla="*/ 914 w 1034"/>
                <a:gd name="T45" fmla="*/ 476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34" h="742">
                  <a:moveTo>
                    <a:pt x="1007" y="408"/>
                  </a:moveTo>
                  <a:cubicBezTo>
                    <a:pt x="969" y="343"/>
                    <a:pt x="893" y="282"/>
                    <a:pt x="842" y="234"/>
                  </a:cubicBezTo>
                  <a:cubicBezTo>
                    <a:pt x="767" y="163"/>
                    <a:pt x="680" y="171"/>
                    <a:pt x="680" y="171"/>
                  </a:cubicBezTo>
                  <a:cubicBezTo>
                    <a:pt x="588" y="163"/>
                    <a:pt x="588" y="163"/>
                    <a:pt x="588" y="163"/>
                  </a:cubicBezTo>
                  <a:cubicBezTo>
                    <a:pt x="588" y="163"/>
                    <a:pt x="547" y="163"/>
                    <a:pt x="420" y="154"/>
                  </a:cubicBezTo>
                  <a:cubicBezTo>
                    <a:pt x="309" y="146"/>
                    <a:pt x="130" y="34"/>
                    <a:pt x="83" y="4"/>
                  </a:cubicBezTo>
                  <a:cubicBezTo>
                    <a:pt x="76" y="0"/>
                    <a:pt x="67" y="0"/>
                    <a:pt x="61" y="5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4" y="42"/>
                    <a:pt x="0" y="54"/>
                    <a:pt x="5" y="63"/>
                  </a:cubicBezTo>
                  <a:cubicBezTo>
                    <a:pt x="39" y="127"/>
                    <a:pt x="102" y="176"/>
                    <a:pt x="172" y="215"/>
                  </a:cubicBezTo>
                  <a:cubicBezTo>
                    <a:pt x="220" y="240"/>
                    <a:pt x="270" y="261"/>
                    <a:pt x="316" y="276"/>
                  </a:cubicBezTo>
                  <a:cubicBezTo>
                    <a:pt x="316" y="276"/>
                    <a:pt x="316" y="276"/>
                    <a:pt x="316" y="276"/>
                  </a:cubicBezTo>
                  <a:cubicBezTo>
                    <a:pt x="410" y="308"/>
                    <a:pt x="488" y="321"/>
                    <a:pt x="488" y="321"/>
                  </a:cubicBezTo>
                  <a:cubicBezTo>
                    <a:pt x="452" y="579"/>
                    <a:pt x="467" y="742"/>
                    <a:pt x="467" y="742"/>
                  </a:cubicBezTo>
                  <a:cubicBezTo>
                    <a:pt x="840" y="742"/>
                    <a:pt x="840" y="742"/>
                    <a:pt x="840" y="742"/>
                  </a:cubicBezTo>
                  <a:cubicBezTo>
                    <a:pt x="832" y="687"/>
                    <a:pt x="832" y="687"/>
                    <a:pt x="832" y="687"/>
                  </a:cubicBezTo>
                  <a:cubicBezTo>
                    <a:pt x="832" y="687"/>
                    <a:pt x="957" y="629"/>
                    <a:pt x="1009" y="552"/>
                  </a:cubicBezTo>
                  <a:cubicBezTo>
                    <a:pt x="1020" y="536"/>
                    <a:pt x="1028" y="518"/>
                    <a:pt x="1030" y="500"/>
                  </a:cubicBezTo>
                  <a:cubicBezTo>
                    <a:pt x="1034" y="469"/>
                    <a:pt x="1025" y="438"/>
                    <a:pt x="1007" y="408"/>
                  </a:cubicBezTo>
                  <a:moveTo>
                    <a:pt x="914" y="476"/>
                  </a:moveTo>
                  <a:cubicBezTo>
                    <a:pt x="907" y="534"/>
                    <a:pt x="817" y="579"/>
                    <a:pt x="817" y="579"/>
                  </a:cubicBezTo>
                  <a:cubicBezTo>
                    <a:pt x="817" y="372"/>
                    <a:pt x="817" y="372"/>
                    <a:pt x="817" y="372"/>
                  </a:cubicBezTo>
                  <a:cubicBezTo>
                    <a:pt x="817" y="372"/>
                    <a:pt x="921" y="418"/>
                    <a:pt x="914" y="476"/>
                  </a:cubicBezTo>
                </a:path>
              </a:pathLst>
            </a:custGeom>
            <a:solidFill>
              <a:srgbClr val="63A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ïśḻîde"/>
            <p:cNvSpPr/>
            <p:nvPr/>
          </p:nvSpPr>
          <p:spPr bwMode="auto">
            <a:xfrm>
              <a:off x="4574209" y="1989780"/>
              <a:ext cx="1555236" cy="1254223"/>
            </a:xfrm>
            <a:custGeom>
              <a:avLst/>
              <a:gdLst>
                <a:gd name="T0" fmla="*/ 532 w 553"/>
                <a:gd name="T1" fmla="*/ 446 h 446"/>
                <a:gd name="T2" fmla="*/ 20 w 553"/>
                <a:gd name="T3" fmla="*/ 446 h 446"/>
                <a:gd name="T4" fmla="*/ 0 w 553"/>
                <a:gd name="T5" fmla="*/ 425 h 446"/>
                <a:gd name="T6" fmla="*/ 0 w 553"/>
                <a:gd name="T7" fmla="*/ 20 h 446"/>
                <a:gd name="T8" fmla="*/ 20 w 553"/>
                <a:gd name="T9" fmla="*/ 0 h 446"/>
                <a:gd name="T10" fmla="*/ 532 w 553"/>
                <a:gd name="T11" fmla="*/ 0 h 446"/>
                <a:gd name="T12" fmla="*/ 553 w 553"/>
                <a:gd name="T13" fmla="*/ 20 h 446"/>
                <a:gd name="T14" fmla="*/ 553 w 553"/>
                <a:gd name="T15" fmla="*/ 425 h 446"/>
                <a:gd name="T16" fmla="*/ 532 w 553"/>
                <a:gd name="T17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3" h="446">
                  <a:moveTo>
                    <a:pt x="532" y="446"/>
                  </a:moveTo>
                  <a:cubicBezTo>
                    <a:pt x="20" y="446"/>
                    <a:pt x="20" y="446"/>
                    <a:pt x="20" y="446"/>
                  </a:cubicBezTo>
                  <a:cubicBezTo>
                    <a:pt x="9" y="446"/>
                    <a:pt x="0" y="437"/>
                    <a:pt x="0" y="42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43" y="0"/>
                    <a:pt x="553" y="9"/>
                    <a:pt x="553" y="20"/>
                  </a:cubicBezTo>
                  <a:cubicBezTo>
                    <a:pt x="553" y="425"/>
                    <a:pt x="553" y="425"/>
                    <a:pt x="553" y="425"/>
                  </a:cubicBezTo>
                  <a:cubicBezTo>
                    <a:pt x="553" y="437"/>
                    <a:pt x="543" y="446"/>
                    <a:pt x="532" y="4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îšḷíḑé"/>
            <p:cNvSpPr/>
            <p:nvPr/>
          </p:nvSpPr>
          <p:spPr bwMode="auto">
            <a:xfrm>
              <a:off x="4574209" y="1989780"/>
              <a:ext cx="1555236" cy="1254223"/>
            </a:xfrm>
            <a:custGeom>
              <a:avLst/>
              <a:gdLst>
                <a:gd name="T0" fmla="*/ 532 w 553"/>
                <a:gd name="T1" fmla="*/ 446 h 446"/>
                <a:gd name="T2" fmla="*/ 20 w 553"/>
                <a:gd name="T3" fmla="*/ 446 h 446"/>
                <a:gd name="T4" fmla="*/ 0 w 553"/>
                <a:gd name="T5" fmla="*/ 425 h 446"/>
                <a:gd name="T6" fmla="*/ 0 w 553"/>
                <a:gd name="T7" fmla="*/ 20 h 446"/>
                <a:gd name="T8" fmla="*/ 20 w 553"/>
                <a:gd name="T9" fmla="*/ 0 h 446"/>
                <a:gd name="T10" fmla="*/ 532 w 553"/>
                <a:gd name="T11" fmla="*/ 0 h 446"/>
                <a:gd name="T12" fmla="*/ 553 w 553"/>
                <a:gd name="T13" fmla="*/ 20 h 446"/>
                <a:gd name="T14" fmla="*/ 553 w 553"/>
                <a:gd name="T15" fmla="*/ 425 h 446"/>
                <a:gd name="T16" fmla="*/ 532 w 553"/>
                <a:gd name="T17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3" h="446">
                  <a:moveTo>
                    <a:pt x="532" y="446"/>
                  </a:moveTo>
                  <a:cubicBezTo>
                    <a:pt x="20" y="446"/>
                    <a:pt x="20" y="446"/>
                    <a:pt x="20" y="446"/>
                  </a:cubicBezTo>
                  <a:cubicBezTo>
                    <a:pt x="9" y="446"/>
                    <a:pt x="0" y="437"/>
                    <a:pt x="0" y="42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43" y="0"/>
                    <a:pt x="553" y="9"/>
                    <a:pt x="553" y="20"/>
                  </a:cubicBezTo>
                  <a:cubicBezTo>
                    <a:pt x="553" y="425"/>
                    <a:pt x="553" y="425"/>
                    <a:pt x="553" y="425"/>
                  </a:cubicBezTo>
                  <a:cubicBezTo>
                    <a:pt x="553" y="437"/>
                    <a:pt x="543" y="446"/>
                    <a:pt x="532" y="446"/>
                  </a:cubicBezTo>
                  <a:close/>
                </a:path>
              </a:pathLst>
            </a:custGeom>
            <a:noFill/>
            <a:ln w="9525" cap="flat">
              <a:solidFill>
                <a:srgbClr val="C5D5E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íŝḷïḑè"/>
            <p:cNvSpPr/>
            <p:nvPr/>
          </p:nvSpPr>
          <p:spPr bwMode="auto">
            <a:xfrm>
              <a:off x="4467601" y="1933339"/>
              <a:ext cx="1555236" cy="1254223"/>
            </a:xfrm>
            <a:custGeom>
              <a:avLst/>
              <a:gdLst>
                <a:gd name="T0" fmla="*/ 532 w 553"/>
                <a:gd name="T1" fmla="*/ 446 h 446"/>
                <a:gd name="T2" fmla="*/ 21 w 553"/>
                <a:gd name="T3" fmla="*/ 446 h 446"/>
                <a:gd name="T4" fmla="*/ 0 w 553"/>
                <a:gd name="T5" fmla="*/ 426 h 446"/>
                <a:gd name="T6" fmla="*/ 0 w 553"/>
                <a:gd name="T7" fmla="*/ 20 h 446"/>
                <a:gd name="T8" fmla="*/ 21 w 553"/>
                <a:gd name="T9" fmla="*/ 0 h 446"/>
                <a:gd name="T10" fmla="*/ 532 w 553"/>
                <a:gd name="T11" fmla="*/ 0 h 446"/>
                <a:gd name="T12" fmla="*/ 553 w 553"/>
                <a:gd name="T13" fmla="*/ 20 h 446"/>
                <a:gd name="T14" fmla="*/ 553 w 553"/>
                <a:gd name="T15" fmla="*/ 426 h 446"/>
                <a:gd name="T16" fmla="*/ 532 w 553"/>
                <a:gd name="T17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3" h="446">
                  <a:moveTo>
                    <a:pt x="532" y="446"/>
                  </a:moveTo>
                  <a:cubicBezTo>
                    <a:pt x="21" y="446"/>
                    <a:pt x="21" y="446"/>
                    <a:pt x="21" y="446"/>
                  </a:cubicBezTo>
                  <a:cubicBezTo>
                    <a:pt x="9" y="446"/>
                    <a:pt x="0" y="437"/>
                    <a:pt x="0" y="42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44" y="0"/>
                    <a:pt x="553" y="9"/>
                    <a:pt x="553" y="20"/>
                  </a:cubicBezTo>
                  <a:cubicBezTo>
                    <a:pt x="553" y="426"/>
                    <a:pt x="553" y="426"/>
                    <a:pt x="553" y="426"/>
                  </a:cubicBezTo>
                  <a:cubicBezTo>
                    <a:pt x="553" y="437"/>
                    <a:pt x="544" y="446"/>
                    <a:pt x="532" y="4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îšļïḓê"/>
            <p:cNvSpPr/>
            <p:nvPr/>
          </p:nvSpPr>
          <p:spPr bwMode="auto">
            <a:xfrm>
              <a:off x="4467601" y="1933339"/>
              <a:ext cx="1555236" cy="1254223"/>
            </a:xfrm>
            <a:custGeom>
              <a:avLst/>
              <a:gdLst>
                <a:gd name="T0" fmla="*/ 532 w 553"/>
                <a:gd name="T1" fmla="*/ 446 h 446"/>
                <a:gd name="T2" fmla="*/ 21 w 553"/>
                <a:gd name="T3" fmla="*/ 446 h 446"/>
                <a:gd name="T4" fmla="*/ 0 w 553"/>
                <a:gd name="T5" fmla="*/ 426 h 446"/>
                <a:gd name="T6" fmla="*/ 0 w 553"/>
                <a:gd name="T7" fmla="*/ 20 h 446"/>
                <a:gd name="T8" fmla="*/ 21 w 553"/>
                <a:gd name="T9" fmla="*/ 0 h 446"/>
                <a:gd name="T10" fmla="*/ 532 w 553"/>
                <a:gd name="T11" fmla="*/ 0 h 446"/>
                <a:gd name="T12" fmla="*/ 553 w 553"/>
                <a:gd name="T13" fmla="*/ 20 h 446"/>
                <a:gd name="T14" fmla="*/ 553 w 553"/>
                <a:gd name="T15" fmla="*/ 426 h 446"/>
                <a:gd name="T16" fmla="*/ 532 w 553"/>
                <a:gd name="T17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3" h="446">
                  <a:moveTo>
                    <a:pt x="532" y="446"/>
                  </a:moveTo>
                  <a:cubicBezTo>
                    <a:pt x="21" y="446"/>
                    <a:pt x="21" y="446"/>
                    <a:pt x="21" y="446"/>
                  </a:cubicBezTo>
                  <a:cubicBezTo>
                    <a:pt x="9" y="446"/>
                    <a:pt x="0" y="437"/>
                    <a:pt x="0" y="42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44" y="0"/>
                    <a:pt x="553" y="9"/>
                    <a:pt x="553" y="20"/>
                  </a:cubicBezTo>
                  <a:cubicBezTo>
                    <a:pt x="553" y="426"/>
                    <a:pt x="553" y="426"/>
                    <a:pt x="553" y="426"/>
                  </a:cubicBezTo>
                  <a:cubicBezTo>
                    <a:pt x="553" y="437"/>
                    <a:pt x="544" y="446"/>
                    <a:pt x="532" y="446"/>
                  </a:cubicBezTo>
                  <a:close/>
                </a:path>
              </a:pathLst>
            </a:custGeom>
            <a:noFill/>
            <a:ln w="9525" cap="flat">
              <a:solidFill>
                <a:srgbClr val="C5D5E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ïSlídè"/>
            <p:cNvSpPr/>
            <p:nvPr/>
          </p:nvSpPr>
          <p:spPr bwMode="auto">
            <a:xfrm>
              <a:off x="4662005" y="2106841"/>
              <a:ext cx="211128" cy="211128"/>
            </a:xfrm>
            <a:prstGeom prst="ellipse">
              <a:avLst/>
            </a:prstGeom>
            <a:solidFill>
              <a:srgbClr val="D1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$líde"/>
            <p:cNvSpPr/>
            <p:nvPr/>
          </p:nvSpPr>
          <p:spPr bwMode="auto">
            <a:xfrm>
              <a:off x="4634831" y="2412035"/>
              <a:ext cx="265478" cy="545588"/>
            </a:xfrm>
            <a:prstGeom prst="rect">
              <a:avLst/>
            </a:prstGeom>
            <a:solidFill>
              <a:srgbClr val="D1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ṣľiďé"/>
            <p:cNvSpPr/>
            <p:nvPr/>
          </p:nvSpPr>
          <p:spPr bwMode="auto">
            <a:xfrm>
              <a:off x="5140700" y="2106841"/>
              <a:ext cx="209037" cy="211128"/>
            </a:xfrm>
            <a:prstGeom prst="ellipse">
              <a:avLst/>
            </a:prstGeom>
            <a:solidFill>
              <a:srgbClr val="5DC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ïṧlïďè"/>
            <p:cNvSpPr/>
            <p:nvPr/>
          </p:nvSpPr>
          <p:spPr bwMode="auto">
            <a:xfrm>
              <a:off x="5111435" y="2412035"/>
              <a:ext cx="267567" cy="545588"/>
            </a:xfrm>
            <a:prstGeom prst="rect">
              <a:avLst/>
            </a:prstGeom>
            <a:solidFill>
              <a:srgbClr val="5DC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ŝlïďe"/>
            <p:cNvSpPr/>
            <p:nvPr/>
          </p:nvSpPr>
          <p:spPr bwMode="auto">
            <a:xfrm>
              <a:off x="5617305" y="2106841"/>
              <a:ext cx="211128" cy="211128"/>
            </a:xfrm>
            <a:prstGeom prst="ellipse">
              <a:avLst/>
            </a:prstGeom>
            <a:solidFill>
              <a:srgbClr val="D1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šľiḑe"/>
            <p:cNvSpPr/>
            <p:nvPr/>
          </p:nvSpPr>
          <p:spPr bwMode="auto">
            <a:xfrm>
              <a:off x="5590130" y="2412035"/>
              <a:ext cx="267567" cy="545588"/>
            </a:xfrm>
            <a:prstGeom prst="rect">
              <a:avLst/>
            </a:prstGeom>
            <a:solidFill>
              <a:srgbClr val="D1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$ḷíďè"/>
            <p:cNvSpPr/>
            <p:nvPr/>
          </p:nvSpPr>
          <p:spPr bwMode="auto">
            <a:xfrm>
              <a:off x="4515679" y="2639885"/>
              <a:ext cx="48079" cy="89887"/>
            </a:xfrm>
            <a:custGeom>
              <a:avLst/>
              <a:gdLst>
                <a:gd name="T0" fmla="*/ 22 w 23"/>
                <a:gd name="T1" fmla="*/ 0 h 43"/>
                <a:gd name="T2" fmla="*/ 0 w 23"/>
                <a:gd name="T3" fmla="*/ 21 h 43"/>
                <a:gd name="T4" fmla="*/ 23 w 23"/>
                <a:gd name="T5" fmla="*/ 43 h 43"/>
                <a:gd name="T6" fmla="*/ 22 w 2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43">
                  <a:moveTo>
                    <a:pt x="22" y="0"/>
                  </a:moveTo>
                  <a:lnTo>
                    <a:pt x="0" y="21"/>
                  </a:lnTo>
                  <a:lnTo>
                    <a:pt x="23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DC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íşļîḓe"/>
            <p:cNvSpPr/>
            <p:nvPr/>
          </p:nvSpPr>
          <p:spPr bwMode="auto">
            <a:xfrm>
              <a:off x="5918318" y="2639885"/>
              <a:ext cx="48079" cy="89887"/>
            </a:xfrm>
            <a:custGeom>
              <a:avLst/>
              <a:gdLst>
                <a:gd name="T0" fmla="*/ 2 w 23"/>
                <a:gd name="T1" fmla="*/ 0 h 43"/>
                <a:gd name="T2" fmla="*/ 23 w 23"/>
                <a:gd name="T3" fmla="*/ 21 h 43"/>
                <a:gd name="T4" fmla="*/ 0 w 23"/>
                <a:gd name="T5" fmla="*/ 43 h 43"/>
                <a:gd name="T6" fmla="*/ 2 w 2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43">
                  <a:moveTo>
                    <a:pt x="2" y="0"/>
                  </a:moveTo>
                  <a:lnTo>
                    <a:pt x="23" y="21"/>
                  </a:lnTo>
                  <a:lnTo>
                    <a:pt x="0" y="4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5DC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ïṩḻïdê"/>
            <p:cNvSpPr/>
            <p:nvPr/>
          </p:nvSpPr>
          <p:spPr bwMode="auto">
            <a:xfrm>
              <a:off x="4969290" y="3026604"/>
              <a:ext cx="372086" cy="455701"/>
            </a:xfrm>
            <a:custGeom>
              <a:avLst/>
              <a:gdLst>
                <a:gd name="T0" fmla="*/ 133 w 133"/>
                <a:gd name="T1" fmla="*/ 128 h 162"/>
                <a:gd name="T2" fmla="*/ 80 w 133"/>
                <a:gd name="T3" fmla="*/ 3 h 162"/>
                <a:gd name="T4" fmla="*/ 80 w 133"/>
                <a:gd name="T5" fmla="*/ 60 h 162"/>
                <a:gd name="T6" fmla="*/ 0 w 133"/>
                <a:gd name="T7" fmla="*/ 59 h 162"/>
                <a:gd name="T8" fmla="*/ 84 w 133"/>
                <a:gd name="T9" fmla="*/ 162 h 162"/>
                <a:gd name="T10" fmla="*/ 133 w 133"/>
                <a:gd name="T11" fmla="*/ 12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162">
                  <a:moveTo>
                    <a:pt x="133" y="128"/>
                  </a:moveTo>
                  <a:cubicBezTo>
                    <a:pt x="133" y="128"/>
                    <a:pt x="96" y="0"/>
                    <a:pt x="80" y="3"/>
                  </a:cubicBezTo>
                  <a:cubicBezTo>
                    <a:pt x="63" y="6"/>
                    <a:pt x="80" y="60"/>
                    <a:pt x="80" y="6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60" y="146"/>
                    <a:pt x="84" y="162"/>
                  </a:cubicBezTo>
                  <a:lnTo>
                    <a:pt x="133" y="128"/>
                  </a:lnTo>
                  <a:close/>
                </a:path>
              </a:pathLst>
            </a:custGeom>
            <a:solidFill>
              <a:srgbClr val="FF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îşlïḓè"/>
            <p:cNvSpPr/>
            <p:nvPr/>
          </p:nvSpPr>
          <p:spPr bwMode="auto">
            <a:xfrm>
              <a:off x="7130734" y="4960197"/>
              <a:ext cx="384628" cy="480785"/>
            </a:xfrm>
            <a:custGeom>
              <a:avLst/>
              <a:gdLst>
                <a:gd name="T0" fmla="*/ 25 w 184"/>
                <a:gd name="T1" fmla="*/ 0 h 230"/>
                <a:gd name="T2" fmla="*/ 0 w 184"/>
                <a:gd name="T3" fmla="*/ 223 h 230"/>
                <a:gd name="T4" fmla="*/ 184 w 184"/>
                <a:gd name="T5" fmla="*/ 230 h 230"/>
                <a:gd name="T6" fmla="*/ 25 w 184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230">
                  <a:moveTo>
                    <a:pt x="25" y="0"/>
                  </a:moveTo>
                  <a:lnTo>
                    <a:pt x="0" y="223"/>
                  </a:lnTo>
                  <a:lnTo>
                    <a:pt x="184" y="23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4F8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iṥlide"/>
            <p:cNvSpPr/>
            <p:nvPr/>
          </p:nvSpPr>
          <p:spPr bwMode="auto">
            <a:xfrm>
              <a:off x="7130734" y="4960197"/>
              <a:ext cx="384628" cy="480785"/>
            </a:xfrm>
            <a:custGeom>
              <a:avLst/>
              <a:gdLst>
                <a:gd name="T0" fmla="*/ 25 w 184"/>
                <a:gd name="T1" fmla="*/ 0 h 230"/>
                <a:gd name="T2" fmla="*/ 0 w 184"/>
                <a:gd name="T3" fmla="*/ 223 h 230"/>
                <a:gd name="T4" fmla="*/ 184 w 184"/>
                <a:gd name="T5" fmla="*/ 230 h 230"/>
                <a:gd name="T6" fmla="*/ 25 w 184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230">
                  <a:moveTo>
                    <a:pt x="25" y="0"/>
                  </a:moveTo>
                  <a:lnTo>
                    <a:pt x="0" y="223"/>
                  </a:lnTo>
                  <a:lnTo>
                    <a:pt x="184" y="230"/>
                  </a:lnTo>
                  <a:lnTo>
                    <a:pt x="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îṧ1íḋé"/>
            <p:cNvSpPr/>
            <p:nvPr/>
          </p:nvSpPr>
          <p:spPr bwMode="auto">
            <a:xfrm>
              <a:off x="5732275" y="3574281"/>
              <a:ext cx="223670" cy="526774"/>
            </a:xfrm>
            <a:custGeom>
              <a:avLst/>
              <a:gdLst>
                <a:gd name="T0" fmla="*/ 0 w 107"/>
                <a:gd name="T1" fmla="*/ 0 h 252"/>
                <a:gd name="T2" fmla="*/ 18 w 107"/>
                <a:gd name="T3" fmla="*/ 215 h 252"/>
                <a:gd name="T4" fmla="*/ 107 w 107"/>
                <a:gd name="T5" fmla="*/ 252 h 252"/>
                <a:gd name="T6" fmla="*/ 0 w 107"/>
                <a:gd name="T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52">
                  <a:moveTo>
                    <a:pt x="0" y="0"/>
                  </a:moveTo>
                  <a:lnTo>
                    <a:pt x="18" y="215"/>
                  </a:lnTo>
                  <a:lnTo>
                    <a:pt x="107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ïṡḻïḍê"/>
            <p:cNvSpPr/>
            <p:nvPr/>
          </p:nvSpPr>
          <p:spPr bwMode="auto">
            <a:xfrm>
              <a:off x="5732275" y="3574281"/>
              <a:ext cx="223670" cy="526774"/>
            </a:xfrm>
            <a:custGeom>
              <a:avLst/>
              <a:gdLst>
                <a:gd name="T0" fmla="*/ 0 w 107"/>
                <a:gd name="T1" fmla="*/ 0 h 252"/>
                <a:gd name="T2" fmla="*/ 18 w 107"/>
                <a:gd name="T3" fmla="*/ 215 h 252"/>
                <a:gd name="T4" fmla="*/ 107 w 107"/>
                <a:gd name="T5" fmla="*/ 252 h 252"/>
                <a:gd name="T6" fmla="*/ 0 w 107"/>
                <a:gd name="T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52">
                  <a:moveTo>
                    <a:pt x="0" y="0"/>
                  </a:moveTo>
                  <a:lnTo>
                    <a:pt x="18" y="215"/>
                  </a:lnTo>
                  <a:lnTo>
                    <a:pt x="107" y="2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îsḻiďé"/>
            <p:cNvSpPr/>
            <p:nvPr/>
          </p:nvSpPr>
          <p:spPr bwMode="auto">
            <a:xfrm>
              <a:off x="6852714" y="4960197"/>
              <a:ext cx="330279" cy="466153"/>
            </a:xfrm>
            <a:custGeom>
              <a:avLst/>
              <a:gdLst>
                <a:gd name="T0" fmla="*/ 99 w 118"/>
                <a:gd name="T1" fmla="*/ 166 h 166"/>
                <a:gd name="T2" fmla="*/ 19 w 118"/>
                <a:gd name="T3" fmla="*/ 166 h 166"/>
                <a:gd name="T4" fmla="*/ 0 w 118"/>
                <a:gd name="T5" fmla="*/ 147 h 166"/>
                <a:gd name="T6" fmla="*/ 0 w 118"/>
                <a:gd name="T7" fmla="*/ 0 h 166"/>
                <a:gd name="T8" fmla="*/ 118 w 118"/>
                <a:gd name="T9" fmla="*/ 0 h 166"/>
                <a:gd name="T10" fmla="*/ 118 w 118"/>
                <a:gd name="T11" fmla="*/ 147 h 166"/>
                <a:gd name="T12" fmla="*/ 99 w 118"/>
                <a:gd name="T13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66">
                  <a:moveTo>
                    <a:pt x="99" y="166"/>
                  </a:moveTo>
                  <a:cubicBezTo>
                    <a:pt x="19" y="166"/>
                    <a:pt x="19" y="166"/>
                    <a:pt x="19" y="166"/>
                  </a:cubicBezTo>
                  <a:cubicBezTo>
                    <a:pt x="8" y="166"/>
                    <a:pt x="0" y="157"/>
                    <a:pt x="0" y="1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47"/>
                    <a:pt x="118" y="147"/>
                    <a:pt x="118" y="147"/>
                  </a:cubicBezTo>
                  <a:cubicBezTo>
                    <a:pt x="118" y="157"/>
                    <a:pt x="110" y="166"/>
                    <a:pt x="99" y="1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íṩḷîḓé"/>
            <p:cNvSpPr/>
            <p:nvPr/>
          </p:nvSpPr>
          <p:spPr bwMode="auto">
            <a:xfrm>
              <a:off x="6911244" y="4809690"/>
              <a:ext cx="35537" cy="140056"/>
            </a:xfrm>
            <a:custGeom>
              <a:avLst/>
              <a:gdLst>
                <a:gd name="T0" fmla="*/ 10 w 13"/>
                <a:gd name="T1" fmla="*/ 0 h 50"/>
                <a:gd name="T2" fmla="*/ 9 w 13"/>
                <a:gd name="T3" fmla="*/ 1 h 50"/>
                <a:gd name="T4" fmla="*/ 9 w 13"/>
                <a:gd name="T5" fmla="*/ 1 h 50"/>
                <a:gd name="T6" fmla="*/ 6 w 13"/>
                <a:gd name="T7" fmla="*/ 12 h 50"/>
                <a:gd name="T8" fmla="*/ 1 w 13"/>
                <a:gd name="T9" fmla="*/ 24 h 50"/>
                <a:gd name="T10" fmla="*/ 0 w 13"/>
                <a:gd name="T11" fmla="*/ 31 h 50"/>
                <a:gd name="T12" fmla="*/ 0 w 13"/>
                <a:gd name="T13" fmla="*/ 38 h 50"/>
                <a:gd name="T14" fmla="*/ 5 w 13"/>
                <a:gd name="T15" fmla="*/ 50 h 50"/>
                <a:gd name="T16" fmla="*/ 6 w 13"/>
                <a:gd name="T17" fmla="*/ 50 h 50"/>
                <a:gd name="T18" fmla="*/ 7 w 13"/>
                <a:gd name="T19" fmla="*/ 49 h 50"/>
                <a:gd name="T20" fmla="*/ 7 w 13"/>
                <a:gd name="T21" fmla="*/ 49 h 50"/>
                <a:gd name="T22" fmla="*/ 6 w 13"/>
                <a:gd name="T23" fmla="*/ 37 h 50"/>
                <a:gd name="T24" fmla="*/ 8 w 13"/>
                <a:gd name="T25" fmla="*/ 26 h 50"/>
                <a:gd name="T26" fmla="*/ 11 w 13"/>
                <a:gd name="T27" fmla="*/ 14 h 50"/>
                <a:gd name="T28" fmla="*/ 11 w 13"/>
                <a:gd name="T29" fmla="*/ 0 h 50"/>
                <a:gd name="T30" fmla="*/ 10 w 13"/>
                <a:gd name="T31" fmla="*/ 0 h 50"/>
                <a:gd name="T32" fmla="*/ 10 w 13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50">
                  <a:moveTo>
                    <a:pt x="10" y="0"/>
                  </a:moveTo>
                  <a:cubicBezTo>
                    <a:pt x="10" y="0"/>
                    <a:pt x="9" y="0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5"/>
                    <a:pt x="7" y="8"/>
                    <a:pt x="6" y="12"/>
                  </a:cubicBezTo>
                  <a:cubicBezTo>
                    <a:pt x="4" y="16"/>
                    <a:pt x="3" y="20"/>
                    <a:pt x="1" y="24"/>
                  </a:cubicBezTo>
                  <a:cubicBezTo>
                    <a:pt x="1" y="26"/>
                    <a:pt x="0" y="28"/>
                    <a:pt x="0" y="31"/>
                  </a:cubicBezTo>
                  <a:cubicBezTo>
                    <a:pt x="0" y="33"/>
                    <a:pt x="0" y="35"/>
                    <a:pt x="0" y="38"/>
                  </a:cubicBezTo>
                  <a:cubicBezTo>
                    <a:pt x="1" y="42"/>
                    <a:pt x="2" y="46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5"/>
                    <a:pt x="6" y="41"/>
                    <a:pt x="6" y="37"/>
                  </a:cubicBezTo>
                  <a:cubicBezTo>
                    <a:pt x="6" y="33"/>
                    <a:pt x="7" y="29"/>
                    <a:pt x="8" y="26"/>
                  </a:cubicBezTo>
                  <a:cubicBezTo>
                    <a:pt x="8" y="22"/>
                    <a:pt x="10" y="18"/>
                    <a:pt x="11" y="14"/>
                  </a:cubicBezTo>
                  <a:cubicBezTo>
                    <a:pt x="12" y="10"/>
                    <a:pt x="13" y="5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92B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ïSľíḍè"/>
            <p:cNvSpPr/>
            <p:nvPr/>
          </p:nvSpPr>
          <p:spPr bwMode="auto">
            <a:xfrm>
              <a:off x="7084745" y="4834774"/>
              <a:ext cx="31356" cy="114971"/>
            </a:xfrm>
            <a:custGeom>
              <a:avLst/>
              <a:gdLst>
                <a:gd name="T0" fmla="*/ 2 w 11"/>
                <a:gd name="T1" fmla="*/ 0 h 41"/>
                <a:gd name="T2" fmla="*/ 1 w 11"/>
                <a:gd name="T3" fmla="*/ 1 h 41"/>
                <a:gd name="T4" fmla="*/ 2 w 11"/>
                <a:gd name="T5" fmla="*/ 12 h 41"/>
                <a:gd name="T6" fmla="*/ 4 w 11"/>
                <a:gd name="T7" fmla="*/ 21 h 41"/>
                <a:gd name="T8" fmla="*/ 5 w 11"/>
                <a:gd name="T9" fmla="*/ 30 h 41"/>
                <a:gd name="T10" fmla="*/ 5 w 11"/>
                <a:gd name="T11" fmla="*/ 40 h 41"/>
                <a:gd name="T12" fmla="*/ 5 w 11"/>
                <a:gd name="T13" fmla="*/ 40 h 41"/>
                <a:gd name="T14" fmla="*/ 5 w 11"/>
                <a:gd name="T15" fmla="*/ 41 h 41"/>
                <a:gd name="T16" fmla="*/ 6 w 11"/>
                <a:gd name="T17" fmla="*/ 41 h 41"/>
                <a:gd name="T18" fmla="*/ 7 w 11"/>
                <a:gd name="T19" fmla="*/ 41 h 41"/>
                <a:gd name="T20" fmla="*/ 11 w 11"/>
                <a:gd name="T21" fmla="*/ 31 h 41"/>
                <a:gd name="T22" fmla="*/ 11 w 11"/>
                <a:gd name="T23" fmla="*/ 25 h 41"/>
                <a:gd name="T24" fmla="*/ 10 w 11"/>
                <a:gd name="T25" fmla="*/ 20 h 41"/>
                <a:gd name="T26" fmla="*/ 6 w 11"/>
                <a:gd name="T27" fmla="*/ 10 h 41"/>
                <a:gd name="T28" fmla="*/ 3 w 11"/>
                <a:gd name="T29" fmla="*/ 1 h 41"/>
                <a:gd name="T30" fmla="*/ 3 w 11"/>
                <a:gd name="T31" fmla="*/ 1 h 41"/>
                <a:gd name="T32" fmla="*/ 3 w 11"/>
                <a:gd name="T33" fmla="*/ 0 h 41"/>
                <a:gd name="T34" fmla="*/ 2 w 11"/>
                <a:gd name="T3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41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4"/>
                    <a:pt x="1" y="8"/>
                    <a:pt x="2" y="12"/>
                  </a:cubicBezTo>
                  <a:cubicBezTo>
                    <a:pt x="2" y="15"/>
                    <a:pt x="3" y="18"/>
                    <a:pt x="4" y="21"/>
                  </a:cubicBezTo>
                  <a:cubicBezTo>
                    <a:pt x="5" y="24"/>
                    <a:pt x="5" y="27"/>
                    <a:pt x="5" y="30"/>
                  </a:cubicBezTo>
                  <a:cubicBezTo>
                    <a:pt x="5" y="34"/>
                    <a:pt x="5" y="37"/>
                    <a:pt x="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6" y="41"/>
                    <a:pt x="6" y="41"/>
                  </a:cubicBezTo>
                  <a:cubicBezTo>
                    <a:pt x="6" y="41"/>
                    <a:pt x="6" y="41"/>
                    <a:pt x="7" y="41"/>
                  </a:cubicBezTo>
                  <a:cubicBezTo>
                    <a:pt x="9" y="38"/>
                    <a:pt x="11" y="35"/>
                    <a:pt x="11" y="31"/>
                  </a:cubicBezTo>
                  <a:cubicBezTo>
                    <a:pt x="11" y="29"/>
                    <a:pt x="11" y="27"/>
                    <a:pt x="11" y="25"/>
                  </a:cubicBezTo>
                  <a:cubicBezTo>
                    <a:pt x="11" y="23"/>
                    <a:pt x="11" y="22"/>
                    <a:pt x="10" y="20"/>
                  </a:cubicBezTo>
                  <a:cubicBezTo>
                    <a:pt x="9" y="16"/>
                    <a:pt x="8" y="13"/>
                    <a:pt x="6" y="10"/>
                  </a:cubicBezTo>
                  <a:cubicBezTo>
                    <a:pt x="5" y="7"/>
                    <a:pt x="4" y="4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solidFill>
              <a:srgbClr val="92B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iṩḷídê"/>
            <p:cNvSpPr/>
            <p:nvPr/>
          </p:nvSpPr>
          <p:spPr bwMode="auto">
            <a:xfrm>
              <a:off x="6992769" y="4761612"/>
              <a:ext cx="41807" cy="188133"/>
            </a:xfrm>
            <a:custGeom>
              <a:avLst/>
              <a:gdLst>
                <a:gd name="T0" fmla="*/ 2 w 15"/>
                <a:gd name="T1" fmla="*/ 0 h 67"/>
                <a:gd name="T2" fmla="*/ 1 w 15"/>
                <a:gd name="T3" fmla="*/ 1 h 67"/>
                <a:gd name="T4" fmla="*/ 2 w 15"/>
                <a:gd name="T5" fmla="*/ 18 h 67"/>
                <a:gd name="T6" fmla="*/ 7 w 15"/>
                <a:gd name="T7" fmla="*/ 34 h 67"/>
                <a:gd name="T8" fmla="*/ 8 w 15"/>
                <a:gd name="T9" fmla="*/ 50 h 67"/>
                <a:gd name="T10" fmla="*/ 7 w 15"/>
                <a:gd name="T11" fmla="*/ 66 h 67"/>
                <a:gd name="T12" fmla="*/ 7 w 15"/>
                <a:gd name="T13" fmla="*/ 66 h 67"/>
                <a:gd name="T14" fmla="*/ 7 w 15"/>
                <a:gd name="T15" fmla="*/ 67 h 67"/>
                <a:gd name="T16" fmla="*/ 7 w 15"/>
                <a:gd name="T17" fmla="*/ 67 h 67"/>
                <a:gd name="T18" fmla="*/ 8 w 15"/>
                <a:gd name="T19" fmla="*/ 67 h 67"/>
                <a:gd name="T20" fmla="*/ 14 w 15"/>
                <a:gd name="T21" fmla="*/ 50 h 67"/>
                <a:gd name="T22" fmla="*/ 14 w 15"/>
                <a:gd name="T23" fmla="*/ 42 h 67"/>
                <a:gd name="T24" fmla="*/ 13 w 15"/>
                <a:gd name="T25" fmla="*/ 33 h 67"/>
                <a:gd name="T26" fmla="*/ 7 w 15"/>
                <a:gd name="T27" fmla="*/ 17 h 67"/>
                <a:gd name="T28" fmla="*/ 3 w 15"/>
                <a:gd name="T29" fmla="*/ 1 h 67"/>
                <a:gd name="T30" fmla="*/ 3 w 15"/>
                <a:gd name="T31" fmla="*/ 1 h 67"/>
                <a:gd name="T32" fmla="*/ 2 w 15"/>
                <a:gd name="T33" fmla="*/ 0 h 67"/>
                <a:gd name="T34" fmla="*/ 2 w 15"/>
                <a:gd name="T3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" h="67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7"/>
                    <a:pt x="1" y="13"/>
                    <a:pt x="2" y="18"/>
                  </a:cubicBezTo>
                  <a:cubicBezTo>
                    <a:pt x="4" y="24"/>
                    <a:pt x="5" y="29"/>
                    <a:pt x="7" y="34"/>
                  </a:cubicBezTo>
                  <a:cubicBezTo>
                    <a:pt x="8" y="40"/>
                    <a:pt x="8" y="45"/>
                    <a:pt x="8" y="50"/>
                  </a:cubicBezTo>
                  <a:cubicBezTo>
                    <a:pt x="8" y="55"/>
                    <a:pt x="8" y="61"/>
                    <a:pt x="7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12" y="62"/>
                    <a:pt x="14" y="56"/>
                    <a:pt x="14" y="50"/>
                  </a:cubicBezTo>
                  <a:cubicBezTo>
                    <a:pt x="15" y="47"/>
                    <a:pt x="15" y="45"/>
                    <a:pt x="14" y="42"/>
                  </a:cubicBezTo>
                  <a:cubicBezTo>
                    <a:pt x="14" y="39"/>
                    <a:pt x="13" y="36"/>
                    <a:pt x="13" y="33"/>
                  </a:cubicBezTo>
                  <a:cubicBezTo>
                    <a:pt x="11" y="27"/>
                    <a:pt x="9" y="22"/>
                    <a:pt x="7" y="17"/>
                  </a:cubicBezTo>
                  <a:cubicBezTo>
                    <a:pt x="5" y="12"/>
                    <a:pt x="3" y="7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92B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ŝliḋê"/>
            <p:cNvSpPr/>
            <p:nvPr/>
          </p:nvSpPr>
          <p:spPr bwMode="auto">
            <a:xfrm>
              <a:off x="6927967" y="5144149"/>
              <a:ext cx="355363" cy="296833"/>
            </a:xfrm>
            <a:custGeom>
              <a:avLst/>
              <a:gdLst>
                <a:gd name="T0" fmla="*/ 99 w 126"/>
                <a:gd name="T1" fmla="*/ 5 h 106"/>
                <a:gd name="T2" fmla="*/ 35 w 126"/>
                <a:gd name="T3" fmla="*/ 9 h 106"/>
                <a:gd name="T4" fmla="*/ 5 w 126"/>
                <a:gd name="T5" fmla="*/ 46 h 106"/>
                <a:gd name="T6" fmla="*/ 28 w 126"/>
                <a:gd name="T7" fmla="*/ 36 h 106"/>
                <a:gd name="T8" fmla="*/ 8 w 126"/>
                <a:gd name="T9" fmla="*/ 68 h 106"/>
                <a:gd name="T10" fmla="*/ 39 w 126"/>
                <a:gd name="T11" fmla="*/ 57 h 106"/>
                <a:gd name="T12" fmla="*/ 22 w 126"/>
                <a:gd name="T13" fmla="*/ 85 h 106"/>
                <a:gd name="T14" fmla="*/ 48 w 126"/>
                <a:gd name="T15" fmla="*/ 71 h 106"/>
                <a:gd name="T16" fmla="*/ 43 w 126"/>
                <a:gd name="T17" fmla="*/ 96 h 106"/>
                <a:gd name="T18" fmla="*/ 82 w 126"/>
                <a:gd name="T19" fmla="*/ 73 h 106"/>
                <a:gd name="T20" fmla="*/ 126 w 126"/>
                <a:gd name="T21" fmla="*/ 79 h 106"/>
                <a:gd name="T22" fmla="*/ 99 w 126"/>
                <a:gd name="T23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6" h="106">
                  <a:moveTo>
                    <a:pt x="99" y="5"/>
                  </a:moveTo>
                  <a:cubicBezTo>
                    <a:pt x="99" y="5"/>
                    <a:pt x="52" y="0"/>
                    <a:pt x="35" y="9"/>
                  </a:cubicBezTo>
                  <a:cubicBezTo>
                    <a:pt x="18" y="17"/>
                    <a:pt x="0" y="40"/>
                    <a:pt x="5" y="46"/>
                  </a:cubicBezTo>
                  <a:cubicBezTo>
                    <a:pt x="10" y="51"/>
                    <a:pt x="28" y="36"/>
                    <a:pt x="28" y="36"/>
                  </a:cubicBezTo>
                  <a:cubicBezTo>
                    <a:pt x="28" y="36"/>
                    <a:pt x="7" y="59"/>
                    <a:pt x="8" y="68"/>
                  </a:cubicBezTo>
                  <a:cubicBezTo>
                    <a:pt x="9" y="77"/>
                    <a:pt x="39" y="57"/>
                    <a:pt x="39" y="57"/>
                  </a:cubicBezTo>
                  <a:cubicBezTo>
                    <a:pt x="39" y="57"/>
                    <a:pt x="20" y="76"/>
                    <a:pt x="22" y="85"/>
                  </a:cubicBezTo>
                  <a:cubicBezTo>
                    <a:pt x="24" y="95"/>
                    <a:pt x="48" y="71"/>
                    <a:pt x="48" y="71"/>
                  </a:cubicBezTo>
                  <a:cubicBezTo>
                    <a:pt x="48" y="71"/>
                    <a:pt x="39" y="89"/>
                    <a:pt x="43" y="96"/>
                  </a:cubicBezTo>
                  <a:cubicBezTo>
                    <a:pt x="48" y="106"/>
                    <a:pt x="77" y="73"/>
                    <a:pt x="82" y="73"/>
                  </a:cubicBezTo>
                  <a:cubicBezTo>
                    <a:pt x="87" y="73"/>
                    <a:pt x="126" y="79"/>
                    <a:pt x="126" y="79"/>
                  </a:cubicBezTo>
                  <a:lnTo>
                    <a:pt x="99" y="5"/>
                  </a:lnTo>
                  <a:close/>
                </a:path>
              </a:pathLst>
            </a:custGeom>
            <a:solidFill>
              <a:srgbClr val="FF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iŝļidé"/>
            <p:cNvSpPr/>
            <p:nvPr/>
          </p:nvSpPr>
          <p:spPr bwMode="auto">
            <a:xfrm>
              <a:off x="5638209" y="3883656"/>
              <a:ext cx="403442" cy="248755"/>
            </a:xfrm>
            <a:custGeom>
              <a:avLst/>
              <a:gdLst>
                <a:gd name="T0" fmla="*/ 144 w 144"/>
                <a:gd name="T1" fmla="*/ 88 h 88"/>
                <a:gd name="T2" fmla="*/ 0 w 144"/>
                <a:gd name="T3" fmla="*/ 27 h 88"/>
                <a:gd name="T4" fmla="*/ 144 w 144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88">
                  <a:moveTo>
                    <a:pt x="144" y="88"/>
                  </a:moveTo>
                  <a:cubicBezTo>
                    <a:pt x="98" y="73"/>
                    <a:pt x="48" y="52"/>
                    <a:pt x="0" y="27"/>
                  </a:cubicBezTo>
                  <a:cubicBezTo>
                    <a:pt x="0" y="27"/>
                    <a:pt x="97" y="0"/>
                    <a:pt x="144" y="88"/>
                  </a:cubicBezTo>
                  <a:close/>
                </a:path>
              </a:pathLst>
            </a:custGeom>
            <a:solidFill>
              <a:srgbClr val="99C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íšļîḓé"/>
            <p:cNvSpPr/>
            <p:nvPr/>
          </p:nvSpPr>
          <p:spPr bwMode="auto">
            <a:xfrm>
              <a:off x="5197140" y="3384057"/>
              <a:ext cx="215309" cy="194405"/>
            </a:xfrm>
            <a:custGeom>
              <a:avLst/>
              <a:gdLst>
                <a:gd name="T0" fmla="*/ 77 w 77"/>
                <a:gd name="T1" fmla="*/ 0 h 69"/>
                <a:gd name="T2" fmla="*/ 0 w 77"/>
                <a:gd name="T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" h="69">
                  <a:moveTo>
                    <a:pt x="77" y="0"/>
                  </a:moveTo>
                  <a:cubicBezTo>
                    <a:pt x="77" y="0"/>
                    <a:pt x="34" y="52"/>
                    <a:pt x="0" y="69"/>
                  </a:cubicBezTo>
                </a:path>
              </a:pathLst>
            </a:custGeom>
            <a:noFill/>
            <a:ln w="4763" cap="rnd">
              <a:solidFill>
                <a:srgbClr val="99CB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ís1íḍe"/>
            <p:cNvSpPr/>
            <p:nvPr/>
          </p:nvSpPr>
          <p:spPr bwMode="auto">
            <a:xfrm>
              <a:off x="7197626" y="4983191"/>
              <a:ext cx="294743" cy="407623"/>
            </a:xfrm>
            <a:custGeom>
              <a:avLst/>
              <a:gdLst>
                <a:gd name="T0" fmla="*/ 90 w 105"/>
                <a:gd name="T1" fmla="*/ 0 h 145"/>
                <a:gd name="T2" fmla="*/ 3 w 105"/>
                <a:gd name="T3" fmla="*/ 62 h 145"/>
                <a:gd name="T4" fmla="*/ 38 w 105"/>
                <a:gd name="T5" fmla="*/ 143 h 145"/>
                <a:gd name="T6" fmla="*/ 105 w 105"/>
                <a:gd name="T7" fmla="*/ 10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145">
                  <a:moveTo>
                    <a:pt x="90" y="0"/>
                  </a:moveTo>
                  <a:cubicBezTo>
                    <a:pt x="84" y="1"/>
                    <a:pt x="0" y="50"/>
                    <a:pt x="3" y="62"/>
                  </a:cubicBezTo>
                  <a:cubicBezTo>
                    <a:pt x="6" y="74"/>
                    <a:pt x="25" y="145"/>
                    <a:pt x="38" y="143"/>
                  </a:cubicBezTo>
                  <a:cubicBezTo>
                    <a:pt x="51" y="141"/>
                    <a:pt x="105" y="108"/>
                    <a:pt x="105" y="108"/>
                  </a:cubicBezTo>
                </a:path>
              </a:pathLst>
            </a:custGeom>
            <a:solidFill>
              <a:srgbClr val="63A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íṩ1íḑe"/>
            <p:cNvSpPr/>
            <p:nvPr/>
          </p:nvSpPr>
          <p:spPr bwMode="auto">
            <a:xfrm>
              <a:off x="7197626" y="4983191"/>
              <a:ext cx="294743" cy="407623"/>
            </a:xfrm>
            <a:custGeom>
              <a:avLst/>
              <a:gdLst>
                <a:gd name="T0" fmla="*/ 90 w 105"/>
                <a:gd name="T1" fmla="*/ 0 h 145"/>
                <a:gd name="T2" fmla="*/ 3 w 105"/>
                <a:gd name="T3" fmla="*/ 62 h 145"/>
                <a:gd name="T4" fmla="*/ 38 w 105"/>
                <a:gd name="T5" fmla="*/ 143 h 145"/>
                <a:gd name="T6" fmla="*/ 105 w 105"/>
                <a:gd name="T7" fmla="*/ 10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145">
                  <a:moveTo>
                    <a:pt x="90" y="0"/>
                  </a:moveTo>
                  <a:cubicBezTo>
                    <a:pt x="84" y="1"/>
                    <a:pt x="0" y="50"/>
                    <a:pt x="3" y="62"/>
                  </a:cubicBezTo>
                  <a:cubicBezTo>
                    <a:pt x="6" y="74"/>
                    <a:pt x="25" y="145"/>
                    <a:pt x="38" y="143"/>
                  </a:cubicBezTo>
                  <a:cubicBezTo>
                    <a:pt x="51" y="141"/>
                    <a:pt x="105" y="108"/>
                    <a:pt x="105" y="108"/>
                  </a:cubicBezTo>
                </a:path>
              </a:pathLst>
            </a:custGeom>
            <a:noFill/>
            <a:ln w="4763" cap="rnd">
              <a:solidFill>
                <a:srgbClr val="99CB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$1ïḋe"/>
            <p:cNvSpPr/>
            <p:nvPr/>
          </p:nvSpPr>
          <p:spPr bwMode="auto">
            <a:xfrm>
              <a:off x="6737744" y="3816764"/>
              <a:ext cx="390900" cy="133784"/>
            </a:xfrm>
            <a:custGeom>
              <a:avLst/>
              <a:gdLst>
                <a:gd name="T0" fmla="*/ 0 w 139"/>
                <a:gd name="T1" fmla="*/ 0 h 48"/>
                <a:gd name="T2" fmla="*/ 65 w 139"/>
                <a:gd name="T3" fmla="*/ 47 h 48"/>
                <a:gd name="T4" fmla="*/ 139 w 139"/>
                <a:gd name="T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" h="48">
                  <a:moveTo>
                    <a:pt x="0" y="0"/>
                  </a:moveTo>
                  <a:cubicBezTo>
                    <a:pt x="0" y="0"/>
                    <a:pt x="7" y="47"/>
                    <a:pt x="65" y="47"/>
                  </a:cubicBezTo>
                  <a:cubicBezTo>
                    <a:pt x="124" y="48"/>
                    <a:pt x="139" y="8"/>
                    <a:pt x="139" y="8"/>
                  </a:cubicBezTo>
                </a:path>
              </a:pathLst>
            </a:custGeom>
            <a:noFill/>
            <a:ln w="9525" cap="rnd">
              <a:solidFill>
                <a:srgbClr val="99CB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i$lïḍê"/>
            <p:cNvSpPr/>
            <p:nvPr/>
          </p:nvSpPr>
          <p:spPr bwMode="auto">
            <a:xfrm>
              <a:off x="7264517" y="5096071"/>
              <a:ext cx="112880" cy="257116"/>
            </a:xfrm>
            <a:custGeom>
              <a:avLst/>
              <a:gdLst>
                <a:gd name="T0" fmla="*/ 0 w 40"/>
                <a:gd name="T1" fmla="*/ 0 h 92"/>
                <a:gd name="T2" fmla="*/ 40 w 40"/>
                <a:gd name="T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92">
                  <a:moveTo>
                    <a:pt x="0" y="0"/>
                  </a:moveTo>
                  <a:cubicBezTo>
                    <a:pt x="0" y="0"/>
                    <a:pt x="20" y="71"/>
                    <a:pt x="40" y="92"/>
                  </a:cubicBezTo>
                </a:path>
              </a:pathLst>
            </a:custGeom>
            <a:noFill/>
            <a:ln w="4763" cap="rnd">
              <a:solidFill>
                <a:srgbClr val="99CB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iŝḻïďè"/>
            <p:cNvSpPr/>
            <p:nvPr/>
          </p:nvSpPr>
          <p:spPr bwMode="auto">
            <a:xfrm>
              <a:off x="6484808" y="4454327"/>
              <a:ext cx="965751" cy="244574"/>
            </a:xfrm>
            <a:custGeom>
              <a:avLst/>
              <a:gdLst>
                <a:gd name="T0" fmla="*/ 6 w 344"/>
                <a:gd name="T1" fmla="*/ 0 h 87"/>
                <a:gd name="T2" fmla="*/ 344 w 344"/>
                <a:gd name="T3" fmla="*/ 16 h 87"/>
                <a:gd name="T4" fmla="*/ 344 w 344"/>
                <a:gd name="T5" fmla="*/ 76 h 87"/>
                <a:gd name="T6" fmla="*/ 0 w 344"/>
                <a:gd name="T7" fmla="*/ 54 h 87"/>
                <a:gd name="T8" fmla="*/ 6 w 344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87">
                  <a:moveTo>
                    <a:pt x="6" y="0"/>
                  </a:moveTo>
                  <a:cubicBezTo>
                    <a:pt x="6" y="0"/>
                    <a:pt x="183" y="21"/>
                    <a:pt x="344" y="16"/>
                  </a:cubicBezTo>
                  <a:cubicBezTo>
                    <a:pt x="344" y="76"/>
                    <a:pt x="344" y="76"/>
                    <a:pt x="344" y="76"/>
                  </a:cubicBezTo>
                  <a:cubicBezTo>
                    <a:pt x="344" y="76"/>
                    <a:pt x="87" y="87"/>
                    <a:pt x="0" y="54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99C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ïṥḷidê"/>
            <p:cNvSpPr/>
            <p:nvPr/>
          </p:nvSpPr>
          <p:spPr bwMode="auto">
            <a:xfrm>
              <a:off x="7914622" y="4502406"/>
              <a:ext cx="146326" cy="405532"/>
            </a:xfrm>
            <a:custGeom>
              <a:avLst/>
              <a:gdLst>
                <a:gd name="T0" fmla="*/ 48 w 52"/>
                <a:gd name="T1" fmla="*/ 92 h 144"/>
                <a:gd name="T2" fmla="*/ 27 w 52"/>
                <a:gd name="T3" fmla="*/ 144 h 144"/>
                <a:gd name="T4" fmla="*/ 25 w 52"/>
                <a:gd name="T5" fmla="*/ 0 h 144"/>
                <a:gd name="T6" fmla="*/ 48 w 52"/>
                <a:gd name="T7" fmla="*/ 9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44">
                  <a:moveTo>
                    <a:pt x="48" y="92"/>
                  </a:moveTo>
                  <a:cubicBezTo>
                    <a:pt x="46" y="110"/>
                    <a:pt x="38" y="128"/>
                    <a:pt x="27" y="144"/>
                  </a:cubicBezTo>
                  <a:cubicBezTo>
                    <a:pt x="0" y="94"/>
                    <a:pt x="17" y="27"/>
                    <a:pt x="25" y="0"/>
                  </a:cubicBezTo>
                  <a:cubicBezTo>
                    <a:pt x="43" y="30"/>
                    <a:pt x="52" y="61"/>
                    <a:pt x="48" y="92"/>
                  </a:cubicBezTo>
                  <a:close/>
                </a:path>
              </a:pathLst>
            </a:custGeom>
            <a:solidFill>
              <a:srgbClr val="99C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ṥľiďê"/>
            <p:cNvSpPr/>
            <p:nvPr/>
          </p:nvSpPr>
          <p:spPr bwMode="auto">
            <a:xfrm>
              <a:off x="6787913" y="3597275"/>
              <a:ext cx="278020" cy="294743"/>
            </a:xfrm>
            <a:custGeom>
              <a:avLst/>
              <a:gdLst>
                <a:gd name="T0" fmla="*/ 7 w 99"/>
                <a:gd name="T1" fmla="*/ 77 h 105"/>
                <a:gd name="T2" fmla="*/ 2 w 99"/>
                <a:gd name="T3" fmla="*/ 86 h 105"/>
                <a:gd name="T4" fmla="*/ 3 w 99"/>
                <a:gd name="T5" fmla="*/ 87 h 105"/>
                <a:gd name="T6" fmla="*/ 27 w 99"/>
                <a:gd name="T7" fmla="*/ 101 h 105"/>
                <a:gd name="T8" fmla="*/ 45 w 99"/>
                <a:gd name="T9" fmla="*/ 104 h 105"/>
                <a:gd name="T10" fmla="*/ 99 w 99"/>
                <a:gd name="T11" fmla="*/ 85 h 105"/>
                <a:gd name="T12" fmla="*/ 86 w 99"/>
                <a:gd name="T13" fmla="*/ 17 h 105"/>
                <a:gd name="T14" fmla="*/ 86 w 99"/>
                <a:gd name="T15" fmla="*/ 15 h 105"/>
                <a:gd name="T16" fmla="*/ 86 w 99"/>
                <a:gd name="T17" fmla="*/ 15 h 105"/>
                <a:gd name="T18" fmla="*/ 86 w 99"/>
                <a:gd name="T19" fmla="*/ 15 h 105"/>
                <a:gd name="T20" fmla="*/ 89 w 99"/>
                <a:gd name="T21" fmla="*/ 0 h 105"/>
                <a:gd name="T22" fmla="*/ 28 w 99"/>
                <a:gd name="T23" fmla="*/ 2 h 105"/>
                <a:gd name="T24" fmla="*/ 9 w 99"/>
                <a:gd name="T25" fmla="*/ 3 h 105"/>
                <a:gd name="T26" fmla="*/ 8 w 99"/>
                <a:gd name="T27" fmla="*/ 3 h 105"/>
                <a:gd name="T28" fmla="*/ 6 w 99"/>
                <a:gd name="T29" fmla="*/ 4 h 105"/>
                <a:gd name="T30" fmla="*/ 0 w 99"/>
                <a:gd name="T31" fmla="*/ 4 h 105"/>
                <a:gd name="T32" fmla="*/ 0 w 99"/>
                <a:gd name="T33" fmla="*/ 4 h 105"/>
                <a:gd name="T34" fmla="*/ 4 w 99"/>
                <a:gd name="T35" fmla="*/ 11 h 105"/>
                <a:gd name="T36" fmla="*/ 13 w 99"/>
                <a:gd name="T37" fmla="*/ 64 h 105"/>
                <a:gd name="T38" fmla="*/ 7 w 99"/>
                <a:gd name="T39" fmla="*/ 7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105">
                  <a:moveTo>
                    <a:pt x="7" y="77"/>
                  </a:moveTo>
                  <a:cubicBezTo>
                    <a:pt x="5" y="81"/>
                    <a:pt x="3" y="84"/>
                    <a:pt x="2" y="86"/>
                  </a:cubicBezTo>
                  <a:cubicBezTo>
                    <a:pt x="2" y="86"/>
                    <a:pt x="2" y="86"/>
                    <a:pt x="3" y="87"/>
                  </a:cubicBezTo>
                  <a:cubicBezTo>
                    <a:pt x="12" y="93"/>
                    <a:pt x="19" y="98"/>
                    <a:pt x="27" y="101"/>
                  </a:cubicBezTo>
                  <a:cubicBezTo>
                    <a:pt x="32" y="102"/>
                    <a:pt x="38" y="103"/>
                    <a:pt x="45" y="104"/>
                  </a:cubicBezTo>
                  <a:cubicBezTo>
                    <a:pt x="66" y="105"/>
                    <a:pt x="85" y="102"/>
                    <a:pt x="99" y="85"/>
                  </a:cubicBezTo>
                  <a:cubicBezTo>
                    <a:pt x="79" y="65"/>
                    <a:pt x="82" y="43"/>
                    <a:pt x="86" y="17"/>
                  </a:cubicBezTo>
                  <a:cubicBezTo>
                    <a:pt x="86" y="16"/>
                    <a:pt x="86" y="15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7" y="9"/>
                    <a:pt x="88" y="5"/>
                    <a:pt x="89" y="0"/>
                  </a:cubicBezTo>
                  <a:cubicBezTo>
                    <a:pt x="71" y="0"/>
                    <a:pt x="42" y="1"/>
                    <a:pt x="28" y="2"/>
                  </a:cubicBezTo>
                  <a:cubicBezTo>
                    <a:pt x="17" y="3"/>
                    <a:pt x="14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4"/>
                    <a:pt x="7" y="4"/>
                    <a:pt x="6" y="4"/>
                  </a:cubicBezTo>
                  <a:cubicBezTo>
                    <a:pt x="4" y="4"/>
                    <a:pt x="2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3" y="8"/>
                    <a:pt x="4" y="11"/>
                  </a:cubicBezTo>
                  <a:cubicBezTo>
                    <a:pt x="14" y="27"/>
                    <a:pt x="20" y="45"/>
                    <a:pt x="13" y="64"/>
                  </a:cubicBezTo>
                  <a:cubicBezTo>
                    <a:pt x="12" y="67"/>
                    <a:pt x="9" y="72"/>
                    <a:pt x="7" y="77"/>
                  </a:cubicBezTo>
                  <a:close/>
                </a:path>
              </a:pathLst>
            </a:custGeom>
            <a:solidFill>
              <a:srgbClr val="FF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ïŝlídê"/>
            <p:cNvSpPr/>
            <p:nvPr/>
          </p:nvSpPr>
          <p:spPr bwMode="auto">
            <a:xfrm>
              <a:off x="6787913" y="3597275"/>
              <a:ext cx="255025" cy="236213"/>
            </a:xfrm>
            <a:custGeom>
              <a:avLst/>
              <a:gdLst>
                <a:gd name="T0" fmla="*/ 0 w 91"/>
                <a:gd name="T1" fmla="*/ 4 h 84"/>
                <a:gd name="T2" fmla="*/ 0 w 91"/>
                <a:gd name="T3" fmla="*/ 4 h 84"/>
                <a:gd name="T4" fmla="*/ 4 w 91"/>
                <a:gd name="T5" fmla="*/ 11 h 84"/>
                <a:gd name="T6" fmla="*/ 13 w 91"/>
                <a:gd name="T7" fmla="*/ 64 h 84"/>
                <a:gd name="T8" fmla="*/ 7 w 91"/>
                <a:gd name="T9" fmla="*/ 77 h 84"/>
                <a:gd name="T10" fmla="*/ 86 w 91"/>
                <a:gd name="T11" fmla="*/ 15 h 84"/>
                <a:gd name="T12" fmla="*/ 86 w 91"/>
                <a:gd name="T13" fmla="*/ 15 h 84"/>
                <a:gd name="T14" fmla="*/ 86 w 91"/>
                <a:gd name="T15" fmla="*/ 15 h 84"/>
                <a:gd name="T16" fmla="*/ 87 w 91"/>
                <a:gd name="T17" fmla="*/ 15 h 84"/>
                <a:gd name="T18" fmla="*/ 86 w 91"/>
                <a:gd name="T19" fmla="*/ 15 h 84"/>
                <a:gd name="T20" fmla="*/ 89 w 91"/>
                <a:gd name="T21" fmla="*/ 0 h 84"/>
                <a:gd name="T22" fmla="*/ 89 w 91"/>
                <a:gd name="T23" fmla="*/ 0 h 84"/>
                <a:gd name="T24" fmla="*/ 9 w 91"/>
                <a:gd name="T25" fmla="*/ 3 h 84"/>
                <a:gd name="T26" fmla="*/ 8 w 91"/>
                <a:gd name="T27" fmla="*/ 3 h 84"/>
                <a:gd name="T28" fmla="*/ 6 w 91"/>
                <a:gd name="T29" fmla="*/ 4 h 84"/>
                <a:gd name="T30" fmla="*/ 0 w 91"/>
                <a:gd name="T31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8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3" y="8"/>
                    <a:pt x="4" y="11"/>
                  </a:cubicBezTo>
                  <a:cubicBezTo>
                    <a:pt x="14" y="27"/>
                    <a:pt x="20" y="45"/>
                    <a:pt x="13" y="64"/>
                  </a:cubicBezTo>
                  <a:cubicBezTo>
                    <a:pt x="12" y="67"/>
                    <a:pt x="9" y="72"/>
                    <a:pt x="7" y="77"/>
                  </a:cubicBezTo>
                  <a:cubicBezTo>
                    <a:pt x="47" y="84"/>
                    <a:pt x="67" y="46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90" y="10"/>
                    <a:pt x="91" y="5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2" y="0"/>
                    <a:pt x="35" y="2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4" y="4"/>
                    <a:pt x="2" y="4"/>
                    <a:pt x="0" y="4"/>
                  </a:cubicBezTo>
                  <a:close/>
                </a:path>
              </a:pathLst>
            </a:custGeom>
            <a:solidFill>
              <a:srgbClr val="FF9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îṥḷíḍé"/>
            <p:cNvSpPr/>
            <p:nvPr/>
          </p:nvSpPr>
          <p:spPr bwMode="auto">
            <a:xfrm>
              <a:off x="6334302" y="3055869"/>
              <a:ext cx="179772" cy="192314"/>
            </a:xfrm>
            <a:custGeom>
              <a:avLst/>
              <a:gdLst>
                <a:gd name="T0" fmla="*/ 0 w 64"/>
                <a:gd name="T1" fmla="*/ 34 h 69"/>
                <a:gd name="T2" fmla="*/ 0 w 64"/>
                <a:gd name="T3" fmla="*/ 40 h 69"/>
                <a:gd name="T4" fmla="*/ 31 w 64"/>
                <a:gd name="T5" fmla="*/ 69 h 69"/>
                <a:gd name="T6" fmla="*/ 64 w 64"/>
                <a:gd name="T7" fmla="*/ 35 h 69"/>
                <a:gd name="T8" fmla="*/ 32 w 64"/>
                <a:gd name="T9" fmla="*/ 1 h 69"/>
                <a:gd name="T10" fmla="*/ 32 w 64"/>
                <a:gd name="T11" fmla="*/ 1 h 69"/>
                <a:gd name="T12" fmla="*/ 0 w 64"/>
                <a:gd name="T13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9">
                  <a:moveTo>
                    <a:pt x="0" y="34"/>
                  </a:moveTo>
                  <a:cubicBezTo>
                    <a:pt x="0" y="36"/>
                    <a:pt x="0" y="38"/>
                    <a:pt x="0" y="40"/>
                  </a:cubicBezTo>
                  <a:cubicBezTo>
                    <a:pt x="2" y="56"/>
                    <a:pt x="15" y="68"/>
                    <a:pt x="31" y="69"/>
                  </a:cubicBezTo>
                  <a:cubicBezTo>
                    <a:pt x="49" y="69"/>
                    <a:pt x="63" y="54"/>
                    <a:pt x="64" y="35"/>
                  </a:cubicBezTo>
                  <a:cubicBezTo>
                    <a:pt x="64" y="16"/>
                    <a:pt x="50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15" y="0"/>
                    <a:pt x="0" y="15"/>
                    <a:pt x="0" y="34"/>
                  </a:cubicBezTo>
                  <a:close/>
                </a:path>
              </a:pathLst>
            </a:custGeom>
            <a:solidFill>
              <a:srgbClr val="FF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íṩḷiḍé"/>
            <p:cNvSpPr/>
            <p:nvPr/>
          </p:nvSpPr>
          <p:spPr bwMode="auto">
            <a:xfrm>
              <a:off x="6380290" y="3106038"/>
              <a:ext cx="89887" cy="94067"/>
            </a:xfrm>
            <a:custGeom>
              <a:avLst/>
              <a:gdLst>
                <a:gd name="T0" fmla="*/ 0 w 32"/>
                <a:gd name="T1" fmla="*/ 16 h 34"/>
                <a:gd name="T2" fmla="*/ 15 w 32"/>
                <a:gd name="T3" fmla="*/ 33 h 34"/>
                <a:gd name="T4" fmla="*/ 31 w 32"/>
                <a:gd name="T5" fmla="*/ 17 h 34"/>
                <a:gd name="T6" fmla="*/ 16 w 32"/>
                <a:gd name="T7" fmla="*/ 0 h 34"/>
                <a:gd name="T8" fmla="*/ 0 w 32"/>
                <a:gd name="T9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4">
                  <a:moveTo>
                    <a:pt x="0" y="16"/>
                  </a:moveTo>
                  <a:cubicBezTo>
                    <a:pt x="0" y="26"/>
                    <a:pt x="7" y="33"/>
                    <a:pt x="15" y="33"/>
                  </a:cubicBezTo>
                  <a:cubicBezTo>
                    <a:pt x="24" y="34"/>
                    <a:pt x="31" y="26"/>
                    <a:pt x="31" y="17"/>
                  </a:cubicBezTo>
                  <a:cubicBezTo>
                    <a:pt x="32" y="8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FF9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iṩļîḍê"/>
            <p:cNvSpPr/>
            <p:nvPr/>
          </p:nvSpPr>
          <p:spPr bwMode="auto">
            <a:xfrm>
              <a:off x="6334302" y="3057959"/>
              <a:ext cx="179772" cy="190224"/>
            </a:xfrm>
            <a:custGeom>
              <a:avLst/>
              <a:gdLst>
                <a:gd name="T0" fmla="*/ 0 w 64"/>
                <a:gd name="T1" fmla="*/ 39 h 68"/>
                <a:gd name="T2" fmla="*/ 31 w 64"/>
                <a:gd name="T3" fmla="*/ 68 h 68"/>
                <a:gd name="T4" fmla="*/ 64 w 64"/>
                <a:gd name="T5" fmla="*/ 34 h 68"/>
                <a:gd name="T6" fmla="*/ 32 w 64"/>
                <a:gd name="T7" fmla="*/ 0 h 68"/>
                <a:gd name="T8" fmla="*/ 32 w 64"/>
                <a:gd name="T9" fmla="*/ 0 h 68"/>
                <a:gd name="T10" fmla="*/ 33 w 64"/>
                <a:gd name="T11" fmla="*/ 11 h 68"/>
                <a:gd name="T12" fmla="*/ 0 w 64"/>
                <a:gd name="T13" fmla="*/ 3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8">
                  <a:moveTo>
                    <a:pt x="0" y="39"/>
                  </a:moveTo>
                  <a:cubicBezTo>
                    <a:pt x="2" y="55"/>
                    <a:pt x="15" y="67"/>
                    <a:pt x="31" y="68"/>
                  </a:cubicBezTo>
                  <a:cubicBezTo>
                    <a:pt x="49" y="68"/>
                    <a:pt x="63" y="53"/>
                    <a:pt x="64" y="34"/>
                  </a:cubicBezTo>
                  <a:cubicBezTo>
                    <a:pt x="64" y="15"/>
                    <a:pt x="50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24" y="37"/>
                    <a:pt x="0" y="39"/>
                  </a:cubicBezTo>
                  <a:close/>
                </a:path>
              </a:pathLst>
            </a:custGeom>
            <a:solidFill>
              <a:srgbClr val="43274D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3" name="íş1idé"/>
            <p:cNvSpPr/>
            <p:nvPr/>
          </p:nvSpPr>
          <p:spPr bwMode="auto">
            <a:xfrm>
              <a:off x="7304234" y="3028694"/>
              <a:ext cx="200676" cy="209037"/>
            </a:xfrm>
            <a:custGeom>
              <a:avLst/>
              <a:gdLst>
                <a:gd name="T0" fmla="*/ 11 w 71"/>
                <a:gd name="T1" fmla="*/ 15 h 74"/>
                <a:gd name="T2" fmla="*/ 16 w 71"/>
                <a:gd name="T3" fmla="*/ 63 h 74"/>
                <a:gd name="T4" fmla="*/ 60 w 71"/>
                <a:gd name="T5" fmla="*/ 58 h 74"/>
                <a:gd name="T6" fmla="*/ 56 w 71"/>
                <a:gd name="T7" fmla="*/ 10 h 74"/>
                <a:gd name="T8" fmla="*/ 55 w 71"/>
                <a:gd name="T9" fmla="*/ 10 h 74"/>
                <a:gd name="T10" fmla="*/ 18 w 71"/>
                <a:gd name="T11" fmla="*/ 9 h 74"/>
                <a:gd name="T12" fmla="*/ 11 w 71"/>
                <a:gd name="T13" fmla="*/ 1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74">
                  <a:moveTo>
                    <a:pt x="11" y="15"/>
                  </a:moveTo>
                  <a:cubicBezTo>
                    <a:pt x="0" y="29"/>
                    <a:pt x="2" y="51"/>
                    <a:pt x="16" y="63"/>
                  </a:cubicBezTo>
                  <a:cubicBezTo>
                    <a:pt x="29" y="74"/>
                    <a:pt x="49" y="72"/>
                    <a:pt x="60" y="58"/>
                  </a:cubicBezTo>
                  <a:cubicBezTo>
                    <a:pt x="71" y="44"/>
                    <a:pt x="69" y="22"/>
                    <a:pt x="56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44" y="0"/>
                    <a:pt x="29" y="0"/>
                    <a:pt x="18" y="9"/>
                  </a:cubicBezTo>
                  <a:cubicBezTo>
                    <a:pt x="15" y="10"/>
                    <a:pt x="13" y="12"/>
                    <a:pt x="11" y="15"/>
                  </a:cubicBezTo>
                  <a:close/>
                </a:path>
              </a:pathLst>
            </a:custGeom>
            <a:solidFill>
              <a:srgbClr val="FF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" name="ïSlídé"/>
            <p:cNvSpPr/>
            <p:nvPr/>
          </p:nvSpPr>
          <p:spPr bwMode="auto">
            <a:xfrm>
              <a:off x="7352313" y="3074682"/>
              <a:ext cx="104519" cy="114971"/>
            </a:xfrm>
            <a:custGeom>
              <a:avLst/>
              <a:gdLst>
                <a:gd name="T0" fmla="*/ 6 w 37"/>
                <a:gd name="T1" fmla="*/ 9 h 41"/>
                <a:gd name="T2" fmla="*/ 8 w 37"/>
                <a:gd name="T3" fmla="*/ 34 h 41"/>
                <a:gd name="T4" fmla="*/ 32 w 37"/>
                <a:gd name="T5" fmla="*/ 32 h 41"/>
                <a:gd name="T6" fmla="*/ 29 w 37"/>
                <a:gd name="T7" fmla="*/ 7 h 41"/>
                <a:gd name="T8" fmla="*/ 6 w 37"/>
                <a:gd name="T9" fmla="*/ 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1">
                  <a:moveTo>
                    <a:pt x="6" y="9"/>
                  </a:moveTo>
                  <a:cubicBezTo>
                    <a:pt x="0" y="17"/>
                    <a:pt x="1" y="28"/>
                    <a:pt x="8" y="34"/>
                  </a:cubicBezTo>
                  <a:cubicBezTo>
                    <a:pt x="15" y="41"/>
                    <a:pt x="26" y="39"/>
                    <a:pt x="32" y="32"/>
                  </a:cubicBezTo>
                  <a:cubicBezTo>
                    <a:pt x="37" y="24"/>
                    <a:pt x="36" y="13"/>
                    <a:pt x="29" y="7"/>
                  </a:cubicBezTo>
                  <a:cubicBezTo>
                    <a:pt x="22" y="0"/>
                    <a:pt x="12" y="2"/>
                    <a:pt x="6" y="9"/>
                  </a:cubicBezTo>
                  <a:close/>
                </a:path>
              </a:pathLst>
            </a:custGeom>
            <a:solidFill>
              <a:srgbClr val="FF9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" name="ïṣļïḋè"/>
            <p:cNvSpPr/>
            <p:nvPr/>
          </p:nvSpPr>
          <p:spPr bwMode="auto">
            <a:xfrm>
              <a:off x="7304234" y="3055869"/>
              <a:ext cx="200676" cy="181863"/>
            </a:xfrm>
            <a:custGeom>
              <a:avLst/>
              <a:gdLst>
                <a:gd name="T0" fmla="*/ 11 w 71"/>
                <a:gd name="T1" fmla="*/ 6 h 65"/>
                <a:gd name="T2" fmla="*/ 16 w 71"/>
                <a:gd name="T3" fmla="*/ 54 h 65"/>
                <a:gd name="T4" fmla="*/ 60 w 71"/>
                <a:gd name="T5" fmla="*/ 49 h 65"/>
                <a:gd name="T6" fmla="*/ 56 w 71"/>
                <a:gd name="T7" fmla="*/ 1 h 65"/>
                <a:gd name="T8" fmla="*/ 55 w 71"/>
                <a:gd name="T9" fmla="*/ 1 h 65"/>
                <a:gd name="T10" fmla="*/ 18 w 71"/>
                <a:gd name="T11" fmla="*/ 0 h 65"/>
                <a:gd name="T12" fmla="*/ 11 w 71"/>
                <a:gd name="T13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65">
                  <a:moveTo>
                    <a:pt x="11" y="6"/>
                  </a:moveTo>
                  <a:cubicBezTo>
                    <a:pt x="0" y="20"/>
                    <a:pt x="2" y="42"/>
                    <a:pt x="16" y="54"/>
                  </a:cubicBezTo>
                  <a:cubicBezTo>
                    <a:pt x="29" y="65"/>
                    <a:pt x="49" y="63"/>
                    <a:pt x="60" y="49"/>
                  </a:cubicBezTo>
                  <a:cubicBezTo>
                    <a:pt x="71" y="35"/>
                    <a:pt x="69" y="13"/>
                    <a:pt x="56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49" y="6"/>
                    <a:pt x="36" y="15"/>
                    <a:pt x="18" y="0"/>
                  </a:cubicBezTo>
                  <a:cubicBezTo>
                    <a:pt x="15" y="1"/>
                    <a:pt x="13" y="3"/>
                    <a:pt x="11" y="6"/>
                  </a:cubicBezTo>
                  <a:close/>
                </a:path>
              </a:pathLst>
            </a:custGeom>
            <a:solidFill>
              <a:srgbClr val="43274D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îṣ1iḓé"/>
            <p:cNvSpPr/>
            <p:nvPr/>
          </p:nvSpPr>
          <p:spPr bwMode="auto">
            <a:xfrm>
              <a:off x="6357296" y="3133212"/>
              <a:ext cx="140056" cy="175591"/>
            </a:xfrm>
            <a:custGeom>
              <a:avLst/>
              <a:gdLst>
                <a:gd name="T0" fmla="*/ 32 w 50"/>
                <a:gd name="T1" fmla="*/ 26 h 62"/>
                <a:gd name="T2" fmla="*/ 33 w 50"/>
                <a:gd name="T3" fmla="*/ 13 h 62"/>
                <a:gd name="T4" fmla="*/ 13 w 50"/>
                <a:gd name="T5" fmla="*/ 2 h 62"/>
                <a:gd name="T6" fmla="*/ 3 w 50"/>
                <a:gd name="T7" fmla="*/ 22 h 62"/>
                <a:gd name="T8" fmla="*/ 22 w 50"/>
                <a:gd name="T9" fmla="*/ 33 h 62"/>
                <a:gd name="T10" fmla="*/ 39 w 50"/>
                <a:gd name="T11" fmla="*/ 62 h 62"/>
                <a:gd name="T12" fmla="*/ 49 w 50"/>
                <a:gd name="T13" fmla="*/ 55 h 62"/>
                <a:gd name="T14" fmla="*/ 32 w 50"/>
                <a:gd name="T15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62">
                  <a:moveTo>
                    <a:pt x="32" y="26"/>
                  </a:moveTo>
                  <a:cubicBezTo>
                    <a:pt x="34" y="22"/>
                    <a:pt x="34" y="18"/>
                    <a:pt x="33" y="13"/>
                  </a:cubicBezTo>
                  <a:cubicBezTo>
                    <a:pt x="31" y="5"/>
                    <a:pt x="22" y="0"/>
                    <a:pt x="13" y="2"/>
                  </a:cubicBezTo>
                  <a:cubicBezTo>
                    <a:pt x="5" y="5"/>
                    <a:pt x="0" y="14"/>
                    <a:pt x="3" y="22"/>
                  </a:cubicBezTo>
                  <a:cubicBezTo>
                    <a:pt x="5" y="30"/>
                    <a:pt x="14" y="35"/>
                    <a:pt x="22" y="33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62"/>
                    <a:pt x="50" y="60"/>
                    <a:pt x="49" y="55"/>
                  </a:cubicBezTo>
                  <a:lnTo>
                    <a:pt x="32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" name="iŝlîdè"/>
            <p:cNvSpPr/>
            <p:nvPr/>
          </p:nvSpPr>
          <p:spPr bwMode="auto">
            <a:xfrm>
              <a:off x="7329318" y="3110219"/>
              <a:ext cx="137964" cy="175591"/>
            </a:xfrm>
            <a:custGeom>
              <a:avLst/>
              <a:gdLst>
                <a:gd name="T0" fmla="*/ 18 w 49"/>
                <a:gd name="T1" fmla="*/ 25 h 62"/>
                <a:gd name="T2" fmla="*/ 16 w 49"/>
                <a:gd name="T3" fmla="*/ 13 h 62"/>
                <a:gd name="T4" fmla="*/ 36 w 49"/>
                <a:gd name="T5" fmla="*/ 2 h 62"/>
                <a:gd name="T6" fmla="*/ 47 w 49"/>
                <a:gd name="T7" fmla="*/ 22 h 62"/>
                <a:gd name="T8" fmla="*/ 28 w 49"/>
                <a:gd name="T9" fmla="*/ 33 h 62"/>
                <a:gd name="T10" fmla="*/ 11 w 49"/>
                <a:gd name="T11" fmla="*/ 62 h 62"/>
                <a:gd name="T12" fmla="*/ 0 w 49"/>
                <a:gd name="T13" fmla="*/ 54 h 62"/>
                <a:gd name="T14" fmla="*/ 18 w 49"/>
                <a:gd name="T15" fmla="*/ 2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62">
                  <a:moveTo>
                    <a:pt x="18" y="25"/>
                  </a:moveTo>
                  <a:cubicBezTo>
                    <a:pt x="16" y="22"/>
                    <a:pt x="15" y="17"/>
                    <a:pt x="16" y="13"/>
                  </a:cubicBezTo>
                  <a:cubicBezTo>
                    <a:pt x="19" y="4"/>
                    <a:pt x="28" y="0"/>
                    <a:pt x="36" y="2"/>
                  </a:cubicBezTo>
                  <a:cubicBezTo>
                    <a:pt x="44" y="4"/>
                    <a:pt x="49" y="13"/>
                    <a:pt x="47" y="22"/>
                  </a:cubicBezTo>
                  <a:cubicBezTo>
                    <a:pt x="44" y="30"/>
                    <a:pt x="36" y="35"/>
                    <a:pt x="28" y="3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0" y="59"/>
                    <a:pt x="0" y="54"/>
                  </a:cubicBezTo>
                  <a:lnTo>
                    <a:pt x="18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" name="i$liḋe"/>
            <p:cNvSpPr/>
            <p:nvPr/>
          </p:nvSpPr>
          <p:spPr bwMode="auto">
            <a:xfrm>
              <a:off x="6415827" y="2386950"/>
              <a:ext cx="982474" cy="1275126"/>
            </a:xfrm>
            <a:custGeom>
              <a:avLst/>
              <a:gdLst>
                <a:gd name="T0" fmla="*/ 349 w 349"/>
                <a:gd name="T1" fmla="*/ 225 h 454"/>
                <a:gd name="T2" fmla="*/ 348 w 349"/>
                <a:gd name="T3" fmla="*/ 241 h 454"/>
                <a:gd name="T4" fmla="*/ 348 w 349"/>
                <a:gd name="T5" fmla="*/ 247 h 454"/>
                <a:gd name="T6" fmla="*/ 336 w 349"/>
                <a:gd name="T7" fmla="*/ 314 h 454"/>
                <a:gd name="T8" fmla="*/ 245 w 349"/>
                <a:gd name="T9" fmla="*/ 436 h 454"/>
                <a:gd name="T10" fmla="*/ 177 w 349"/>
                <a:gd name="T11" fmla="*/ 454 h 454"/>
                <a:gd name="T12" fmla="*/ 140 w 349"/>
                <a:gd name="T13" fmla="*/ 449 h 454"/>
                <a:gd name="T14" fmla="*/ 66 w 349"/>
                <a:gd name="T15" fmla="*/ 404 h 454"/>
                <a:gd name="T16" fmla="*/ 10 w 349"/>
                <a:gd name="T17" fmla="*/ 298 h 454"/>
                <a:gd name="T18" fmla="*/ 2 w 349"/>
                <a:gd name="T19" fmla="*/ 253 h 454"/>
                <a:gd name="T20" fmla="*/ 0 w 349"/>
                <a:gd name="T21" fmla="*/ 229 h 454"/>
                <a:gd name="T22" fmla="*/ 0 w 349"/>
                <a:gd name="T23" fmla="*/ 223 h 454"/>
                <a:gd name="T24" fmla="*/ 1 w 349"/>
                <a:gd name="T25" fmla="*/ 219 h 454"/>
                <a:gd name="T26" fmla="*/ 1 w 349"/>
                <a:gd name="T27" fmla="*/ 216 h 454"/>
                <a:gd name="T28" fmla="*/ 2 w 349"/>
                <a:gd name="T29" fmla="*/ 199 h 454"/>
                <a:gd name="T30" fmla="*/ 23 w 349"/>
                <a:gd name="T31" fmla="*/ 115 h 454"/>
                <a:gd name="T32" fmla="*/ 92 w 349"/>
                <a:gd name="T33" fmla="*/ 27 h 454"/>
                <a:gd name="T34" fmla="*/ 172 w 349"/>
                <a:gd name="T35" fmla="*/ 0 h 454"/>
                <a:gd name="T36" fmla="*/ 211 w 349"/>
                <a:gd name="T37" fmla="*/ 6 h 454"/>
                <a:gd name="T38" fmla="*/ 341 w 349"/>
                <a:gd name="T39" fmla="*/ 160 h 454"/>
                <a:gd name="T40" fmla="*/ 349 w 349"/>
                <a:gd name="T41" fmla="*/ 225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9" h="454">
                  <a:moveTo>
                    <a:pt x="349" y="225"/>
                  </a:moveTo>
                  <a:cubicBezTo>
                    <a:pt x="349" y="231"/>
                    <a:pt x="349" y="236"/>
                    <a:pt x="348" y="241"/>
                  </a:cubicBezTo>
                  <a:cubicBezTo>
                    <a:pt x="348" y="243"/>
                    <a:pt x="348" y="245"/>
                    <a:pt x="348" y="247"/>
                  </a:cubicBezTo>
                  <a:cubicBezTo>
                    <a:pt x="347" y="270"/>
                    <a:pt x="342" y="293"/>
                    <a:pt x="336" y="314"/>
                  </a:cubicBezTo>
                  <a:cubicBezTo>
                    <a:pt x="319" y="369"/>
                    <a:pt x="286" y="412"/>
                    <a:pt x="245" y="436"/>
                  </a:cubicBezTo>
                  <a:cubicBezTo>
                    <a:pt x="224" y="447"/>
                    <a:pt x="201" y="454"/>
                    <a:pt x="177" y="454"/>
                  </a:cubicBezTo>
                  <a:cubicBezTo>
                    <a:pt x="164" y="454"/>
                    <a:pt x="152" y="453"/>
                    <a:pt x="140" y="449"/>
                  </a:cubicBezTo>
                  <a:cubicBezTo>
                    <a:pt x="112" y="442"/>
                    <a:pt x="87" y="426"/>
                    <a:pt x="66" y="404"/>
                  </a:cubicBezTo>
                  <a:cubicBezTo>
                    <a:pt x="40" y="377"/>
                    <a:pt x="20" y="340"/>
                    <a:pt x="10" y="298"/>
                  </a:cubicBezTo>
                  <a:cubicBezTo>
                    <a:pt x="6" y="284"/>
                    <a:pt x="3" y="269"/>
                    <a:pt x="2" y="253"/>
                  </a:cubicBezTo>
                  <a:cubicBezTo>
                    <a:pt x="1" y="245"/>
                    <a:pt x="1" y="237"/>
                    <a:pt x="0" y="229"/>
                  </a:cubicBezTo>
                  <a:cubicBezTo>
                    <a:pt x="0" y="227"/>
                    <a:pt x="0" y="225"/>
                    <a:pt x="0" y="223"/>
                  </a:cubicBezTo>
                  <a:cubicBezTo>
                    <a:pt x="1" y="222"/>
                    <a:pt x="1" y="221"/>
                    <a:pt x="1" y="219"/>
                  </a:cubicBezTo>
                  <a:cubicBezTo>
                    <a:pt x="1" y="218"/>
                    <a:pt x="1" y="217"/>
                    <a:pt x="1" y="216"/>
                  </a:cubicBezTo>
                  <a:cubicBezTo>
                    <a:pt x="1" y="210"/>
                    <a:pt x="1" y="204"/>
                    <a:pt x="2" y="199"/>
                  </a:cubicBezTo>
                  <a:cubicBezTo>
                    <a:pt x="4" y="169"/>
                    <a:pt x="12" y="141"/>
                    <a:pt x="23" y="115"/>
                  </a:cubicBezTo>
                  <a:cubicBezTo>
                    <a:pt x="39" y="78"/>
                    <a:pt x="63" y="47"/>
                    <a:pt x="92" y="27"/>
                  </a:cubicBezTo>
                  <a:cubicBezTo>
                    <a:pt x="116" y="10"/>
                    <a:pt x="143" y="1"/>
                    <a:pt x="172" y="0"/>
                  </a:cubicBezTo>
                  <a:cubicBezTo>
                    <a:pt x="186" y="0"/>
                    <a:pt x="199" y="2"/>
                    <a:pt x="211" y="6"/>
                  </a:cubicBezTo>
                  <a:cubicBezTo>
                    <a:pt x="273" y="23"/>
                    <a:pt x="322" y="83"/>
                    <a:pt x="341" y="160"/>
                  </a:cubicBezTo>
                  <a:cubicBezTo>
                    <a:pt x="346" y="181"/>
                    <a:pt x="349" y="203"/>
                    <a:pt x="349" y="225"/>
                  </a:cubicBezTo>
                  <a:close/>
                </a:path>
              </a:pathLst>
            </a:custGeom>
            <a:solidFill>
              <a:srgbClr val="FF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" name="ïṩľiḍè"/>
            <p:cNvSpPr/>
            <p:nvPr/>
          </p:nvSpPr>
          <p:spPr bwMode="auto">
            <a:xfrm>
              <a:off x="7205987" y="2673330"/>
              <a:ext cx="229941" cy="553949"/>
            </a:xfrm>
            <a:custGeom>
              <a:avLst/>
              <a:gdLst>
                <a:gd name="T0" fmla="*/ 0 w 82"/>
                <a:gd name="T1" fmla="*/ 38 h 197"/>
                <a:gd name="T2" fmla="*/ 30 w 82"/>
                <a:gd name="T3" fmla="*/ 107 h 197"/>
                <a:gd name="T4" fmla="*/ 30 w 82"/>
                <a:gd name="T5" fmla="*/ 197 h 197"/>
                <a:gd name="T6" fmla="*/ 79 w 82"/>
                <a:gd name="T7" fmla="*/ 119 h 197"/>
                <a:gd name="T8" fmla="*/ 45 w 82"/>
                <a:gd name="T9" fmla="*/ 14 h 197"/>
                <a:gd name="T10" fmla="*/ 0 w 82"/>
                <a:gd name="T11" fmla="*/ 3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97">
                  <a:moveTo>
                    <a:pt x="0" y="38"/>
                  </a:moveTo>
                  <a:cubicBezTo>
                    <a:pt x="0" y="38"/>
                    <a:pt x="14" y="77"/>
                    <a:pt x="30" y="107"/>
                  </a:cubicBezTo>
                  <a:cubicBezTo>
                    <a:pt x="46" y="137"/>
                    <a:pt x="39" y="185"/>
                    <a:pt x="30" y="197"/>
                  </a:cubicBezTo>
                  <a:cubicBezTo>
                    <a:pt x="30" y="197"/>
                    <a:pt x="80" y="150"/>
                    <a:pt x="79" y="119"/>
                  </a:cubicBezTo>
                  <a:cubicBezTo>
                    <a:pt x="78" y="88"/>
                    <a:pt x="82" y="28"/>
                    <a:pt x="45" y="14"/>
                  </a:cubicBezTo>
                  <a:cubicBezTo>
                    <a:pt x="8" y="0"/>
                    <a:pt x="0" y="38"/>
                    <a:pt x="0" y="38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işľiḍê"/>
            <p:cNvSpPr/>
            <p:nvPr/>
          </p:nvSpPr>
          <p:spPr bwMode="auto">
            <a:xfrm>
              <a:off x="6959323" y="3164568"/>
              <a:ext cx="401351" cy="447339"/>
            </a:xfrm>
            <a:custGeom>
              <a:avLst/>
              <a:gdLst>
                <a:gd name="T0" fmla="*/ 52 w 143"/>
                <a:gd name="T1" fmla="*/ 159 h 159"/>
                <a:gd name="T2" fmla="*/ 143 w 143"/>
                <a:gd name="T3" fmla="*/ 37 h 159"/>
                <a:gd name="T4" fmla="*/ 76 w 143"/>
                <a:gd name="T5" fmla="*/ 0 h 159"/>
                <a:gd name="T6" fmla="*/ 1 w 143"/>
                <a:gd name="T7" fmla="*/ 83 h 159"/>
                <a:gd name="T8" fmla="*/ 52 w 143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59">
                  <a:moveTo>
                    <a:pt x="52" y="159"/>
                  </a:moveTo>
                  <a:cubicBezTo>
                    <a:pt x="93" y="135"/>
                    <a:pt x="126" y="92"/>
                    <a:pt x="143" y="37"/>
                  </a:cubicBezTo>
                  <a:cubicBezTo>
                    <a:pt x="127" y="18"/>
                    <a:pt x="99" y="0"/>
                    <a:pt x="76" y="0"/>
                  </a:cubicBezTo>
                  <a:cubicBezTo>
                    <a:pt x="34" y="0"/>
                    <a:pt x="0" y="37"/>
                    <a:pt x="1" y="83"/>
                  </a:cubicBezTo>
                  <a:cubicBezTo>
                    <a:pt x="1" y="118"/>
                    <a:pt x="22" y="148"/>
                    <a:pt x="52" y="159"/>
                  </a:cubicBezTo>
                  <a:close/>
                </a:path>
              </a:pathLst>
            </a:custGeom>
            <a:solidFill>
              <a:srgbClr val="FF9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i$1iďê"/>
            <p:cNvSpPr/>
            <p:nvPr/>
          </p:nvSpPr>
          <p:spPr bwMode="auto">
            <a:xfrm>
              <a:off x="6445092" y="3223099"/>
              <a:ext cx="188133" cy="298924"/>
            </a:xfrm>
            <a:custGeom>
              <a:avLst/>
              <a:gdLst>
                <a:gd name="T0" fmla="*/ 0 w 67"/>
                <a:gd name="T1" fmla="*/ 0 h 106"/>
                <a:gd name="T2" fmla="*/ 56 w 67"/>
                <a:gd name="T3" fmla="*/ 106 h 106"/>
                <a:gd name="T4" fmla="*/ 67 w 67"/>
                <a:gd name="T5" fmla="*/ 67 h 106"/>
                <a:gd name="T6" fmla="*/ 3 w 67"/>
                <a:gd name="T7" fmla="*/ 0 h 106"/>
                <a:gd name="T8" fmla="*/ 0 w 67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06">
                  <a:moveTo>
                    <a:pt x="0" y="0"/>
                  </a:moveTo>
                  <a:cubicBezTo>
                    <a:pt x="10" y="42"/>
                    <a:pt x="30" y="79"/>
                    <a:pt x="56" y="106"/>
                  </a:cubicBezTo>
                  <a:cubicBezTo>
                    <a:pt x="63" y="95"/>
                    <a:pt x="67" y="82"/>
                    <a:pt x="67" y="67"/>
                  </a:cubicBezTo>
                  <a:cubicBezTo>
                    <a:pt x="66" y="30"/>
                    <a:pt x="38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9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ïSlîďè"/>
            <p:cNvSpPr/>
            <p:nvPr/>
          </p:nvSpPr>
          <p:spPr bwMode="auto">
            <a:xfrm>
              <a:off x="6560062" y="3060050"/>
              <a:ext cx="148417" cy="96157"/>
            </a:xfrm>
            <a:custGeom>
              <a:avLst/>
              <a:gdLst>
                <a:gd name="T0" fmla="*/ 27 w 53"/>
                <a:gd name="T1" fmla="*/ 0 h 34"/>
                <a:gd name="T2" fmla="*/ 53 w 53"/>
                <a:gd name="T3" fmla="*/ 28 h 34"/>
                <a:gd name="T4" fmla="*/ 48 w 53"/>
                <a:gd name="T5" fmla="*/ 34 h 34"/>
                <a:gd name="T6" fmla="*/ 43 w 53"/>
                <a:gd name="T7" fmla="*/ 28 h 34"/>
                <a:gd name="T8" fmla="*/ 27 w 53"/>
                <a:gd name="T9" fmla="*/ 11 h 34"/>
                <a:gd name="T10" fmla="*/ 10 w 53"/>
                <a:gd name="T11" fmla="*/ 28 h 34"/>
                <a:gd name="T12" fmla="*/ 5 w 53"/>
                <a:gd name="T13" fmla="*/ 33 h 34"/>
                <a:gd name="T14" fmla="*/ 0 w 53"/>
                <a:gd name="T15" fmla="*/ 28 h 34"/>
                <a:gd name="T16" fmla="*/ 27 w 53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4">
                  <a:moveTo>
                    <a:pt x="27" y="0"/>
                  </a:moveTo>
                  <a:cubicBezTo>
                    <a:pt x="41" y="0"/>
                    <a:pt x="53" y="13"/>
                    <a:pt x="53" y="28"/>
                  </a:cubicBezTo>
                  <a:cubicBezTo>
                    <a:pt x="53" y="31"/>
                    <a:pt x="51" y="34"/>
                    <a:pt x="48" y="34"/>
                  </a:cubicBezTo>
                  <a:cubicBezTo>
                    <a:pt x="45" y="34"/>
                    <a:pt x="43" y="31"/>
                    <a:pt x="43" y="28"/>
                  </a:cubicBezTo>
                  <a:cubicBezTo>
                    <a:pt x="43" y="19"/>
                    <a:pt x="36" y="11"/>
                    <a:pt x="27" y="11"/>
                  </a:cubicBezTo>
                  <a:cubicBezTo>
                    <a:pt x="18" y="10"/>
                    <a:pt x="10" y="18"/>
                    <a:pt x="10" y="28"/>
                  </a:cubicBezTo>
                  <a:cubicBezTo>
                    <a:pt x="10" y="31"/>
                    <a:pt x="8" y="33"/>
                    <a:pt x="5" y="33"/>
                  </a:cubicBezTo>
                  <a:cubicBezTo>
                    <a:pt x="2" y="33"/>
                    <a:pt x="0" y="31"/>
                    <a:pt x="0" y="28"/>
                  </a:cubicBezTo>
                  <a:cubicBezTo>
                    <a:pt x="0" y="12"/>
                    <a:pt x="12" y="0"/>
                    <a:pt x="27" y="0"/>
                  </a:cubicBezTo>
                  <a:close/>
                </a:path>
              </a:pathLst>
            </a:custGeom>
            <a:solidFill>
              <a:srgbClr val="8740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" name="ís1ïḋê"/>
            <p:cNvSpPr/>
            <p:nvPr/>
          </p:nvSpPr>
          <p:spPr bwMode="auto">
            <a:xfrm>
              <a:off x="6892431" y="3064231"/>
              <a:ext cx="156778" cy="94067"/>
            </a:xfrm>
            <a:custGeom>
              <a:avLst/>
              <a:gdLst>
                <a:gd name="T0" fmla="*/ 28 w 56"/>
                <a:gd name="T1" fmla="*/ 0 h 34"/>
                <a:gd name="T2" fmla="*/ 0 w 56"/>
                <a:gd name="T3" fmla="*/ 28 h 34"/>
                <a:gd name="T4" fmla="*/ 6 w 56"/>
                <a:gd name="T5" fmla="*/ 34 h 34"/>
                <a:gd name="T6" fmla="*/ 11 w 56"/>
                <a:gd name="T7" fmla="*/ 28 h 34"/>
                <a:gd name="T8" fmla="*/ 28 w 56"/>
                <a:gd name="T9" fmla="*/ 11 h 34"/>
                <a:gd name="T10" fmla="*/ 45 w 56"/>
                <a:gd name="T11" fmla="*/ 29 h 34"/>
                <a:gd name="T12" fmla="*/ 51 w 56"/>
                <a:gd name="T13" fmla="*/ 34 h 34"/>
                <a:gd name="T14" fmla="*/ 56 w 56"/>
                <a:gd name="T15" fmla="*/ 29 h 34"/>
                <a:gd name="T16" fmla="*/ 28 w 56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4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31"/>
                    <a:pt x="3" y="33"/>
                    <a:pt x="6" y="34"/>
                  </a:cubicBezTo>
                  <a:cubicBezTo>
                    <a:pt x="8" y="34"/>
                    <a:pt x="11" y="31"/>
                    <a:pt x="11" y="28"/>
                  </a:cubicBezTo>
                  <a:cubicBezTo>
                    <a:pt x="11" y="19"/>
                    <a:pt x="19" y="11"/>
                    <a:pt x="28" y="11"/>
                  </a:cubicBezTo>
                  <a:cubicBezTo>
                    <a:pt x="38" y="11"/>
                    <a:pt x="46" y="19"/>
                    <a:pt x="45" y="29"/>
                  </a:cubicBezTo>
                  <a:cubicBezTo>
                    <a:pt x="45" y="32"/>
                    <a:pt x="48" y="34"/>
                    <a:pt x="51" y="34"/>
                  </a:cubicBezTo>
                  <a:cubicBezTo>
                    <a:pt x="54" y="34"/>
                    <a:pt x="56" y="32"/>
                    <a:pt x="56" y="29"/>
                  </a:cubicBezTo>
                  <a:cubicBezTo>
                    <a:pt x="56" y="13"/>
                    <a:pt x="44" y="0"/>
                    <a:pt x="28" y="0"/>
                  </a:cubicBezTo>
                  <a:close/>
                </a:path>
              </a:pathLst>
            </a:custGeom>
            <a:solidFill>
              <a:srgbClr val="8740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íṥľíḋê"/>
            <p:cNvSpPr/>
            <p:nvPr/>
          </p:nvSpPr>
          <p:spPr bwMode="auto">
            <a:xfrm>
              <a:off x="6879889" y="2911633"/>
              <a:ext cx="211128" cy="131694"/>
            </a:xfrm>
            <a:custGeom>
              <a:avLst/>
              <a:gdLst>
                <a:gd name="T0" fmla="*/ 0 w 75"/>
                <a:gd name="T1" fmla="*/ 18 h 47"/>
                <a:gd name="T2" fmla="*/ 66 w 75"/>
                <a:gd name="T3" fmla="*/ 42 h 47"/>
                <a:gd name="T4" fmla="*/ 70 w 75"/>
                <a:gd name="T5" fmla="*/ 28 h 47"/>
                <a:gd name="T6" fmla="*/ 6 w 75"/>
                <a:gd name="T7" fmla="*/ 2 h 47"/>
                <a:gd name="T8" fmla="*/ 0 w 75"/>
                <a:gd name="T9" fmla="*/ 1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7">
                  <a:moveTo>
                    <a:pt x="0" y="18"/>
                  </a:moveTo>
                  <a:cubicBezTo>
                    <a:pt x="0" y="18"/>
                    <a:pt x="62" y="47"/>
                    <a:pt x="66" y="42"/>
                  </a:cubicBezTo>
                  <a:cubicBezTo>
                    <a:pt x="71" y="38"/>
                    <a:pt x="75" y="32"/>
                    <a:pt x="70" y="28"/>
                  </a:cubicBezTo>
                  <a:cubicBezTo>
                    <a:pt x="64" y="24"/>
                    <a:pt x="10" y="0"/>
                    <a:pt x="6" y="2"/>
                  </a:cubicBezTo>
                  <a:cubicBezTo>
                    <a:pt x="2" y="3"/>
                    <a:pt x="0" y="8"/>
                    <a:pt x="0" y="18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5" name="ïṥ1îďé"/>
            <p:cNvSpPr/>
            <p:nvPr/>
          </p:nvSpPr>
          <p:spPr bwMode="auto">
            <a:xfrm>
              <a:off x="6518254" y="2926266"/>
              <a:ext cx="196495" cy="121242"/>
            </a:xfrm>
            <a:custGeom>
              <a:avLst/>
              <a:gdLst>
                <a:gd name="T0" fmla="*/ 69 w 70"/>
                <a:gd name="T1" fmla="*/ 14 h 43"/>
                <a:gd name="T2" fmla="*/ 7 w 70"/>
                <a:gd name="T3" fmla="*/ 39 h 43"/>
                <a:gd name="T4" fmla="*/ 5 w 70"/>
                <a:gd name="T5" fmla="*/ 24 h 43"/>
                <a:gd name="T6" fmla="*/ 64 w 70"/>
                <a:gd name="T7" fmla="*/ 1 h 43"/>
                <a:gd name="T8" fmla="*/ 69 w 70"/>
                <a:gd name="T9" fmla="*/ 1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3">
                  <a:moveTo>
                    <a:pt x="69" y="14"/>
                  </a:moveTo>
                  <a:cubicBezTo>
                    <a:pt x="69" y="14"/>
                    <a:pt x="11" y="43"/>
                    <a:pt x="7" y="39"/>
                  </a:cubicBezTo>
                  <a:cubicBezTo>
                    <a:pt x="4" y="34"/>
                    <a:pt x="0" y="28"/>
                    <a:pt x="5" y="24"/>
                  </a:cubicBezTo>
                  <a:cubicBezTo>
                    <a:pt x="10" y="21"/>
                    <a:pt x="60" y="0"/>
                    <a:pt x="64" y="1"/>
                  </a:cubicBezTo>
                  <a:cubicBezTo>
                    <a:pt x="67" y="3"/>
                    <a:pt x="70" y="5"/>
                    <a:pt x="69" y="14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6" name="islíḑê"/>
            <p:cNvSpPr/>
            <p:nvPr/>
          </p:nvSpPr>
          <p:spPr bwMode="auto">
            <a:xfrm>
              <a:off x="6746105" y="3066320"/>
              <a:ext cx="91976" cy="181863"/>
            </a:xfrm>
            <a:custGeom>
              <a:avLst/>
              <a:gdLst>
                <a:gd name="T0" fmla="*/ 29 w 33"/>
                <a:gd name="T1" fmla="*/ 60 h 65"/>
                <a:gd name="T2" fmla="*/ 1 w 33"/>
                <a:gd name="T3" fmla="*/ 60 h 65"/>
                <a:gd name="T4" fmla="*/ 0 w 33"/>
                <a:gd name="T5" fmla="*/ 50 h 65"/>
                <a:gd name="T6" fmla="*/ 16 w 33"/>
                <a:gd name="T7" fmla="*/ 0 h 65"/>
                <a:gd name="T8" fmla="*/ 18 w 33"/>
                <a:gd name="T9" fmla="*/ 0 h 65"/>
                <a:gd name="T10" fmla="*/ 29 w 33"/>
                <a:gd name="T11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65">
                  <a:moveTo>
                    <a:pt x="29" y="60"/>
                  </a:moveTo>
                  <a:cubicBezTo>
                    <a:pt x="25" y="65"/>
                    <a:pt x="6" y="65"/>
                    <a:pt x="1" y="60"/>
                  </a:cubicBezTo>
                  <a:cubicBezTo>
                    <a:pt x="0" y="59"/>
                    <a:pt x="0" y="56"/>
                    <a:pt x="0" y="50"/>
                  </a:cubicBezTo>
                  <a:cubicBezTo>
                    <a:pt x="1" y="33"/>
                    <a:pt x="9" y="0"/>
                    <a:pt x="16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26" y="6"/>
                    <a:pt x="33" y="56"/>
                    <a:pt x="29" y="60"/>
                  </a:cubicBezTo>
                  <a:close/>
                </a:path>
              </a:pathLst>
            </a:custGeom>
            <a:solidFill>
              <a:srgbClr val="FF9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7" name="íşlíḍe"/>
            <p:cNvSpPr/>
            <p:nvPr/>
          </p:nvSpPr>
          <p:spPr bwMode="auto">
            <a:xfrm>
              <a:off x="6746105" y="3066320"/>
              <a:ext cx="91976" cy="181863"/>
            </a:xfrm>
            <a:custGeom>
              <a:avLst/>
              <a:gdLst>
                <a:gd name="T0" fmla="*/ 29 w 33"/>
                <a:gd name="T1" fmla="*/ 60 h 65"/>
                <a:gd name="T2" fmla="*/ 1 w 33"/>
                <a:gd name="T3" fmla="*/ 60 h 65"/>
                <a:gd name="T4" fmla="*/ 0 w 33"/>
                <a:gd name="T5" fmla="*/ 50 h 65"/>
                <a:gd name="T6" fmla="*/ 18 w 33"/>
                <a:gd name="T7" fmla="*/ 0 h 65"/>
                <a:gd name="T8" fmla="*/ 29 w 33"/>
                <a:gd name="T9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5">
                  <a:moveTo>
                    <a:pt x="29" y="60"/>
                  </a:moveTo>
                  <a:cubicBezTo>
                    <a:pt x="25" y="65"/>
                    <a:pt x="6" y="65"/>
                    <a:pt x="1" y="60"/>
                  </a:cubicBezTo>
                  <a:cubicBezTo>
                    <a:pt x="0" y="59"/>
                    <a:pt x="0" y="56"/>
                    <a:pt x="0" y="50"/>
                  </a:cubicBezTo>
                  <a:cubicBezTo>
                    <a:pt x="20" y="44"/>
                    <a:pt x="20" y="16"/>
                    <a:pt x="18" y="0"/>
                  </a:cubicBezTo>
                  <a:cubicBezTo>
                    <a:pt x="26" y="6"/>
                    <a:pt x="33" y="56"/>
                    <a:pt x="29" y="60"/>
                  </a:cubicBezTo>
                  <a:close/>
                </a:path>
              </a:pathLst>
            </a:custGeom>
            <a:solidFill>
              <a:srgbClr val="43274D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ï$ļiḓè"/>
            <p:cNvSpPr/>
            <p:nvPr/>
          </p:nvSpPr>
          <p:spPr bwMode="auto">
            <a:xfrm>
              <a:off x="6693845" y="3310894"/>
              <a:ext cx="198586" cy="75253"/>
            </a:xfrm>
            <a:custGeom>
              <a:avLst/>
              <a:gdLst>
                <a:gd name="T0" fmla="*/ 0 w 70"/>
                <a:gd name="T1" fmla="*/ 1 h 27"/>
                <a:gd name="T2" fmla="*/ 35 w 70"/>
                <a:gd name="T3" fmla="*/ 5 h 27"/>
                <a:gd name="T4" fmla="*/ 70 w 70"/>
                <a:gd name="T5" fmla="*/ 0 h 27"/>
                <a:gd name="T6" fmla="*/ 36 w 70"/>
                <a:gd name="T7" fmla="*/ 26 h 27"/>
                <a:gd name="T8" fmla="*/ 0 w 70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7">
                  <a:moveTo>
                    <a:pt x="0" y="1"/>
                  </a:moveTo>
                  <a:cubicBezTo>
                    <a:pt x="0" y="1"/>
                    <a:pt x="19" y="5"/>
                    <a:pt x="35" y="5"/>
                  </a:cubicBezTo>
                  <a:cubicBezTo>
                    <a:pt x="51" y="5"/>
                    <a:pt x="70" y="0"/>
                    <a:pt x="70" y="0"/>
                  </a:cubicBezTo>
                  <a:cubicBezTo>
                    <a:pt x="70" y="0"/>
                    <a:pt x="61" y="26"/>
                    <a:pt x="36" y="26"/>
                  </a:cubicBezTo>
                  <a:cubicBezTo>
                    <a:pt x="10" y="2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íṩḷíḓê"/>
            <p:cNvSpPr/>
            <p:nvPr/>
          </p:nvSpPr>
          <p:spPr bwMode="auto">
            <a:xfrm>
              <a:off x="6227693" y="2242714"/>
              <a:ext cx="1206145" cy="955300"/>
            </a:xfrm>
            <a:custGeom>
              <a:avLst/>
              <a:gdLst>
                <a:gd name="T0" fmla="*/ 355 w 429"/>
                <a:gd name="T1" fmla="*/ 43 h 340"/>
                <a:gd name="T2" fmla="*/ 248 w 429"/>
                <a:gd name="T3" fmla="*/ 24 h 340"/>
                <a:gd name="T4" fmla="*/ 176 w 429"/>
                <a:gd name="T5" fmla="*/ 17 h 340"/>
                <a:gd name="T6" fmla="*/ 123 w 429"/>
                <a:gd name="T7" fmla="*/ 57 h 340"/>
                <a:gd name="T8" fmla="*/ 65 w 429"/>
                <a:gd name="T9" fmla="*/ 82 h 340"/>
                <a:gd name="T10" fmla="*/ 11 w 429"/>
                <a:gd name="T11" fmla="*/ 159 h 340"/>
                <a:gd name="T12" fmla="*/ 14 w 429"/>
                <a:gd name="T13" fmla="*/ 244 h 340"/>
                <a:gd name="T14" fmla="*/ 6 w 429"/>
                <a:gd name="T15" fmla="*/ 340 h 340"/>
                <a:gd name="T16" fmla="*/ 38 w 429"/>
                <a:gd name="T17" fmla="*/ 307 h 340"/>
                <a:gd name="T18" fmla="*/ 51 w 429"/>
                <a:gd name="T19" fmla="*/ 278 h 340"/>
                <a:gd name="T20" fmla="*/ 58 w 429"/>
                <a:gd name="T21" fmla="*/ 275 h 340"/>
                <a:gd name="T22" fmla="*/ 90 w 429"/>
                <a:gd name="T23" fmla="*/ 340 h 340"/>
                <a:gd name="T24" fmla="*/ 85 w 429"/>
                <a:gd name="T25" fmla="*/ 265 h 340"/>
                <a:gd name="T26" fmla="*/ 85 w 429"/>
                <a:gd name="T27" fmla="*/ 265 h 340"/>
                <a:gd name="T28" fmla="*/ 90 w 429"/>
                <a:gd name="T29" fmla="*/ 260 h 340"/>
                <a:gd name="T30" fmla="*/ 123 w 429"/>
                <a:gd name="T31" fmla="*/ 208 h 340"/>
                <a:gd name="T32" fmla="*/ 188 w 429"/>
                <a:gd name="T33" fmla="*/ 184 h 340"/>
                <a:gd name="T34" fmla="*/ 264 w 429"/>
                <a:gd name="T35" fmla="*/ 148 h 340"/>
                <a:gd name="T36" fmla="*/ 236 w 429"/>
                <a:gd name="T37" fmla="*/ 191 h 340"/>
                <a:gd name="T38" fmla="*/ 199 w 429"/>
                <a:gd name="T39" fmla="*/ 220 h 340"/>
                <a:gd name="T40" fmla="*/ 188 w 429"/>
                <a:gd name="T41" fmla="*/ 256 h 340"/>
                <a:gd name="T42" fmla="*/ 232 w 429"/>
                <a:gd name="T43" fmla="*/ 218 h 340"/>
                <a:gd name="T44" fmla="*/ 273 w 429"/>
                <a:gd name="T45" fmla="*/ 206 h 340"/>
                <a:gd name="T46" fmla="*/ 324 w 429"/>
                <a:gd name="T47" fmla="*/ 148 h 340"/>
                <a:gd name="T48" fmla="*/ 315 w 429"/>
                <a:gd name="T49" fmla="*/ 176 h 340"/>
                <a:gd name="T50" fmla="*/ 298 w 429"/>
                <a:gd name="T51" fmla="*/ 206 h 340"/>
                <a:gd name="T52" fmla="*/ 327 w 429"/>
                <a:gd name="T53" fmla="*/ 212 h 340"/>
                <a:gd name="T54" fmla="*/ 393 w 429"/>
                <a:gd name="T55" fmla="*/ 167 h 340"/>
                <a:gd name="T56" fmla="*/ 355 w 429"/>
                <a:gd name="T57" fmla="*/ 43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9" h="340">
                  <a:moveTo>
                    <a:pt x="355" y="43"/>
                  </a:moveTo>
                  <a:cubicBezTo>
                    <a:pt x="280" y="0"/>
                    <a:pt x="281" y="23"/>
                    <a:pt x="248" y="24"/>
                  </a:cubicBezTo>
                  <a:cubicBezTo>
                    <a:pt x="216" y="25"/>
                    <a:pt x="204" y="1"/>
                    <a:pt x="176" y="17"/>
                  </a:cubicBezTo>
                  <a:cubicBezTo>
                    <a:pt x="148" y="33"/>
                    <a:pt x="149" y="55"/>
                    <a:pt x="123" y="57"/>
                  </a:cubicBezTo>
                  <a:cubicBezTo>
                    <a:pt x="96" y="60"/>
                    <a:pt x="67" y="55"/>
                    <a:pt x="65" y="82"/>
                  </a:cubicBezTo>
                  <a:cubicBezTo>
                    <a:pt x="63" y="109"/>
                    <a:pt x="23" y="122"/>
                    <a:pt x="11" y="159"/>
                  </a:cubicBezTo>
                  <a:cubicBezTo>
                    <a:pt x="0" y="195"/>
                    <a:pt x="16" y="214"/>
                    <a:pt x="14" y="244"/>
                  </a:cubicBezTo>
                  <a:cubicBezTo>
                    <a:pt x="13" y="275"/>
                    <a:pt x="30" y="306"/>
                    <a:pt x="6" y="340"/>
                  </a:cubicBezTo>
                  <a:cubicBezTo>
                    <a:pt x="6" y="340"/>
                    <a:pt x="30" y="323"/>
                    <a:pt x="38" y="307"/>
                  </a:cubicBezTo>
                  <a:cubicBezTo>
                    <a:pt x="46" y="290"/>
                    <a:pt x="39" y="285"/>
                    <a:pt x="51" y="278"/>
                  </a:cubicBezTo>
                  <a:cubicBezTo>
                    <a:pt x="53" y="277"/>
                    <a:pt x="56" y="276"/>
                    <a:pt x="58" y="275"/>
                  </a:cubicBezTo>
                  <a:cubicBezTo>
                    <a:pt x="64" y="309"/>
                    <a:pt x="90" y="340"/>
                    <a:pt x="90" y="340"/>
                  </a:cubicBezTo>
                  <a:cubicBezTo>
                    <a:pt x="77" y="316"/>
                    <a:pt x="85" y="265"/>
                    <a:pt x="85" y="265"/>
                  </a:cubicBezTo>
                  <a:cubicBezTo>
                    <a:pt x="85" y="265"/>
                    <a:pt x="85" y="265"/>
                    <a:pt x="85" y="265"/>
                  </a:cubicBezTo>
                  <a:cubicBezTo>
                    <a:pt x="87" y="263"/>
                    <a:pt x="88" y="262"/>
                    <a:pt x="90" y="260"/>
                  </a:cubicBezTo>
                  <a:cubicBezTo>
                    <a:pt x="103" y="246"/>
                    <a:pt x="98" y="221"/>
                    <a:pt x="123" y="208"/>
                  </a:cubicBezTo>
                  <a:cubicBezTo>
                    <a:pt x="148" y="196"/>
                    <a:pt x="167" y="200"/>
                    <a:pt x="188" y="184"/>
                  </a:cubicBezTo>
                  <a:cubicBezTo>
                    <a:pt x="209" y="168"/>
                    <a:pt x="264" y="148"/>
                    <a:pt x="264" y="148"/>
                  </a:cubicBezTo>
                  <a:cubicBezTo>
                    <a:pt x="264" y="148"/>
                    <a:pt x="254" y="177"/>
                    <a:pt x="236" y="191"/>
                  </a:cubicBezTo>
                  <a:cubicBezTo>
                    <a:pt x="218" y="205"/>
                    <a:pt x="210" y="204"/>
                    <a:pt x="199" y="220"/>
                  </a:cubicBezTo>
                  <a:cubicBezTo>
                    <a:pt x="188" y="236"/>
                    <a:pt x="188" y="256"/>
                    <a:pt x="188" y="256"/>
                  </a:cubicBezTo>
                  <a:cubicBezTo>
                    <a:pt x="188" y="256"/>
                    <a:pt x="216" y="222"/>
                    <a:pt x="232" y="218"/>
                  </a:cubicBezTo>
                  <a:cubicBezTo>
                    <a:pt x="247" y="213"/>
                    <a:pt x="263" y="215"/>
                    <a:pt x="273" y="206"/>
                  </a:cubicBezTo>
                  <a:cubicBezTo>
                    <a:pt x="284" y="196"/>
                    <a:pt x="298" y="154"/>
                    <a:pt x="324" y="148"/>
                  </a:cubicBezTo>
                  <a:cubicBezTo>
                    <a:pt x="324" y="148"/>
                    <a:pt x="316" y="159"/>
                    <a:pt x="315" y="176"/>
                  </a:cubicBezTo>
                  <a:cubicBezTo>
                    <a:pt x="314" y="192"/>
                    <a:pt x="311" y="204"/>
                    <a:pt x="298" y="206"/>
                  </a:cubicBezTo>
                  <a:cubicBezTo>
                    <a:pt x="298" y="206"/>
                    <a:pt x="311" y="218"/>
                    <a:pt x="327" y="212"/>
                  </a:cubicBezTo>
                  <a:cubicBezTo>
                    <a:pt x="344" y="206"/>
                    <a:pt x="356" y="161"/>
                    <a:pt x="393" y="167"/>
                  </a:cubicBezTo>
                  <a:cubicBezTo>
                    <a:pt x="393" y="167"/>
                    <a:pt x="429" y="85"/>
                    <a:pt x="355" y="43"/>
                  </a:cubicBezTo>
                  <a:close/>
                </a:path>
              </a:pathLst>
            </a:custGeom>
            <a:solidFill>
              <a:srgbClr val="0C0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íṣ1íḋè"/>
            <p:cNvSpPr/>
            <p:nvPr/>
          </p:nvSpPr>
          <p:spPr bwMode="auto">
            <a:xfrm>
              <a:off x="6501531" y="2529096"/>
              <a:ext cx="432707" cy="259206"/>
            </a:xfrm>
            <a:custGeom>
              <a:avLst/>
              <a:gdLst>
                <a:gd name="T0" fmla="*/ 0 w 154"/>
                <a:gd name="T1" fmla="*/ 92 h 92"/>
                <a:gd name="T2" fmla="*/ 42 w 154"/>
                <a:gd name="T3" fmla="*/ 55 h 92"/>
                <a:gd name="T4" fmla="*/ 110 w 154"/>
                <a:gd name="T5" fmla="*/ 30 h 92"/>
                <a:gd name="T6" fmla="*/ 154 w 1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92">
                  <a:moveTo>
                    <a:pt x="0" y="92"/>
                  </a:moveTo>
                  <a:cubicBezTo>
                    <a:pt x="0" y="92"/>
                    <a:pt x="9" y="58"/>
                    <a:pt x="42" y="55"/>
                  </a:cubicBezTo>
                  <a:cubicBezTo>
                    <a:pt x="75" y="53"/>
                    <a:pt x="103" y="47"/>
                    <a:pt x="110" y="30"/>
                  </a:cubicBezTo>
                  <a:cubicBezTo>
                    <a:pt x="117" y="13"/>
                    <a:pt x="140" y="4"/>
                    <a:pt x="154" y="0"/>
                  </a:cubicBezTo>
                </a:path>
              </a:pathLst>
            </a:custGeom>
            <a:noFill/>
            <a:ln w="9525" cap="rnd">
              <a:solidFill>
                <a:srgbClr val="100D7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ï$1îḍé"/>
            <p:cNvSpPr/>
            <p:nvPr/>
          </p:nvSpPr>
          <p:spPr bwMode="auto">
            <a:xfrm>
              <a:off x="6334302" y="2510282"/>
              <a:ext cx="257116" cy="211128"/>
            </a:xfrm>
            <a:custGeom>
              <a:avLst/>
              <a:gdLst>
                <a:gd name="T0" fmla="*/ 8 w 91"/>
                <a:gd name="T1" fmla="*/ 75 h 75"/>
                <a:gd name="T2" fmla="*/ 29 w 91"/>
                <a:gd name="T3" fmla="*/ 34 h 75"/>
                <a:gd name="T4" fmla="*/ 91 w 91"/>
                <a:gd name="T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75">
                  <a:moveTo>
                    <a:pt x="8" y="75"/>
                  </a:moveTo>
                  <a:cubicBezTo>
                    <a:pt x="8" y="75"/>
                    <a:pt x="0" y="44"/>
                    <a:pt x="29" y="34"/>
                  </a:cubicBezTo>
                  <a:cubicBezTo>
                    <a:pt x="59" y="24"/>
                    <a:pt x="91" y="14"/>
                    <a:pt x="91" y="0"/>
                  </a:cubicBezTo>
                </a:path>
              </a:pathLst>
            </a:custGeom>
            <a:noFill/>
            <a:ln w="9525" cap="rnd">
              <a:solidFill>
                <a:srgbClr val="100D7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işľíḑè"/>
            <p:cNvSpPr/>
            <p:nvPr/>
          </p:nvSpPr>
          <p:spPr bwMode="auto">
            <a:xfrm>
              <a:off x="3577103" y="3484395"/>
              <a:ext cx="2259692" cy="1459079"/>
            </a:xfrm>
            <a:custGeom>
              <a:avLst/>
              <a:gdLst>
                <a:gd name="T0" fmla="*/ 778 w 804"/>
                <a:gd name="T1" fmla="*/ 519 h 519"/>
                <a:gd name="T2" fmla="*/ 61 w 804"/>
                <a:gd name="T3" fmla="*/ 519 h 519"/>
                <a:gd name="T4" fmla="*/ 37 w 804"/>
                <a:gd name="T5" fmla="*/ 496 h 519"/>
                <a:gd name="T6" fmla="*/ 1 w 804"/>
                <a:gd name="T7" fmla="*/ 26 h 519"/>
                <a:gd name="T8" fmla="*/ 25 w 804"/>
                <a:gd name="T9" fmla="*/ 0 h 519"/>
                <a:gd name="T10" fmla="*/ 742 w 804"/>
                <a:gd name="T11" fmla="*/ 0 h 519"/>
                <a:gd name="T12" fmla="*/ 767 w 804"/>
                <a:gd name="T13" fmla="*/ 23 h 519"/>
                <a:gd name="T14" fmla="*/ 803 w 804"/>
                <a:gd name="T15" fmla="*/ 492 h 519"/>
                <a:gd name="T16" fmla="*/ 778 w 804"/>
                <a:gd name="T17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4" h="519">
                  <a:moveTo>
                    <a:pt x="778" y="519"/>
                  </a:moveTo>
                  <a:cubicBezTo>
                    <a:pt x="61" y="519"/>
                    <a:pt x="61" y="519"/>
                    <a:pt x="61" y="519"/>
                  </a:cubicBezTo>
                  <a:cubicBezTo>
                    <a:pt x="49" y="519"/>
                    <a:pt x="38" y="509"/>
                    <a:pt x="37" y="49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742" y="0"/>
                    <a:pt x="742" y="0"/>
                    <a:pt x="742" y="0"/>
                  </a:cubicBezTo>
                  <a:cubicBezTo>
                    <a:pt x="755" y="0"/>
                    <a:pt x="766" y="10"/>
                    <a:pt x="767" y="23"/>
                  </a:cubicBezTo>
                  <a:cubicBezTo>
                    <a:pt x="803" y="492"/>
                    <a:pt x="803" y="492"/>
                    <a:pt x="803" y="492"/>
                  </a:cubicBezTo>
                  <a:cubicBezTo>
                    <a:pt x="804" y="506"/>
                    <a:pt x="793" y="519"/>
                    <a:pt x="778" y="519"/>
                  </a:cubicBezTo>
                </a:path>
              </a:pathLst>
            </a:custGeom>
            <a:solidFill>
              <a:srgbClr val="C5D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îSliḑê"/>
            <p:cNvSpPr/>
            <p:nvPr/>
          </p:nvSpPr>
          <p:spPr bwMode="auto">
            <a:xfrm>
              <a:off x="3608458" y="3889927"/>
              <a:ext cx="606208" cy="242483"/>
            </a:xfrm>
            <a:custGeom>
              <a:avLst/>
              <a:gdLst>
                <a:gd name="T0" fmla="*/ 216 w 216"/>
                <a:gd name="T1" fmla="*/ 0 h 86"/>
                <a:gd name="T2" fmla="*/ 0 w 216"/>
                <a:gd name="T3" fmla="*/ 9 h 86"/>
                <a:gd name="T4" fmla="*/ 6 w 216"/>
                <a:gd name="T5" fmla="*/ 86 h 86"/>
                <a:gd name="T6" fmla="*/ 216 w 216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" h="86">
                  <a:moveTo>
                    <a:pt x="216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207" y="6"/>
                    <a:pt x="216" y="0"/>
                  </a:cubicBezTo>
                </a:path>
              </a:pathLst>
            </a:custGeom>
            <a:solidFill>
              <a:srgbClr val="B4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išḷïḋé"/>
            <p:cNvSpPr/>
            <p:nvPr/>
          </p:nvSpPr>
          <p:spPr bwMode="auto">
            <a:xfrm>
              <a:off x="4400709" y="4690539"/>
              <a:ext cx="96157" cy="252936"/>
            </a:xfrm>
            <a:custGeom>
              <a:avLst/>
              <a:gdLst>
                <a:gd name="T0" fmla="*/ 46 w 46"/>
                <a:gd name="T1" fmla="*/ 0 h 121"/>
                <a:gd name="T2" fmla="*/ 0 w 46"/>
                <a:gd name="T3" fmla="*/ 121 h 121"/>
                <a:gd name="T4" fmla="*/ 46 w 46"/>
                <a:gd name="T5" fmla="*/ 121 h 121"/>
                <a:gd name="T6" fmla="*/ 46 w 46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21">
                  <a:moveTo>
                    <a:pt x="46" y="0"/>
                  </a:moveTo>
                  <a:lnTo>
                    <a:pt x="0" y="121"/>
                  </a:lnTo>
                  <a:lnTo>
                    <a:pt x="46" y="12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DC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iṧľíde"/>
            <p:cNvSpPr/>
            <p:nvPr/>
          </p:nvSpPr>
          <p:spPr bwMode="auto">
            <a:xfrm>
              <a:off x="4400709" y="4690539"/>
              <a:ext cx="96157" cy="252936"/>
            </a:xfrm>
            <a:custGeom>
              <a:avLst/>
              <a:gdLst>
                <a:gd name="T0" fmla="*/ 46 w 46"/>
                <a:gd name="T1" fmla="*/ 0 h 121"/>
                <a:gd name="T2" fmla="*/ 0 w 46"/>
                <a:gd name="T3" fmla="*/ 121 h 121"/>
                <a:gd name="T4" fmla="*/ 46 w 46"/>
                <a:gd name="T5" fmla="*/ 121 h 121"/>
                <a:gd name="T6" fmla="*/ 46 w 46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21">
                  <a:moveTo>
                    <a:pt x="46" y="0"/>
                  </a:moveTo>
                  <a:lnTo>
                    <a:pt x="0" y="121"/>
                  </a:lnTo>
                  <a:lnTo>
                    <a:pt x="46" y="121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îšḷiḑe"/>
            <p:cNvSpPr/>
            <p:nvPr/>
          </p:nvSpPr>
          <p:spPr bwMode="auto">
            <a:xfrm>
              <a:off x="4917030" y="4690539"/>
              <a:ext cx="142145" cy="252936"/>
            </a:xfrm>
            <a:custGeom>
              <a:avLst/>
              <a:gdLst>
                <a:gd name="T0" fmla="*/ 0 w 68"/>
                <a:gd name="T1" fmla="*/ 0 h 121"/>
                <a:gd name="T2" fmla="*/ 8 w 68"/>
                <a:gd name="T3" fmla="*/ 121 h 121"/>
                <a:gd name="T4" fmla="*/ 68 w 68"/>
                <a:gd name="T5" fmla="*/ 121 h 121"/>
                <a:gd name="T6" fmla="*/ 0 w 68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121">
                  <a:moveTo>
                    <a:pt x="0" y="0"/>
                  </a:moveTo>
                  <a:lnTo>
                    <a:pt x="8" y="121"/>
                  </a:lnTo>
                  <a:lnTo>
                    <a:pt x="68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iṡḷïďê"/>
            <p:cNvSpPr/>
            <p:nvPr/>
          </p:nvSpPr>
          <p:spPr bwMode="auto">
            <a:xfrm>
              <a:off x="4917030" y="4690539"/>
              <a:ext cx="142145" cy="252936"/>
            </a:xfrm>
            <a:custGeom>
              <a:avLst/>
              <a:gdLst>
                <a:gd name="T0" fmla="*/ 0 w 68"/>
                <a:gd name="T1" fmla="*/ 0 h 121"/>
                <a:gd name="T2" fmla="*/ 8 w 68"/>
                <a:gd name="T3" fmla="*/ 121 h 121"/>
                <a:gd name="T4" fmla="*/ 68 w 68"/>
                <a:gd name="T5" fmla="*/ 121 h 121"/>
                <a:gd name="T6" fmla="*/ 0 w 68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121">
                  <a:moveTo>
                    <a:pt x="0" y="0"/>
                  </a:moveTo>
                  <a:lnTo>
                    <a:pt x="8" y="121"/>
                  </a:lnTo>
                  <a:lnTo>
                    <a:pt x="68" y="1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sḻíḓé"/>
            <p:cNvSpPr/>
            <p:nvPr/>
          </p:nvSpPr>
          <p:spPr bwMode="auto">
            <a:xfrm>
              <a:off x="4613927" y="4119867"/>
              <a:ext cx="186044" cy="186044"/>
            </a:xfrm>
            <a:custGeom>
              <a:avLst/>
              <a:gdLst>
                <a:gd name="T0" fmla="*/ 54 w 66"/>
                <a:gd name="T1" fmla="*/ 12 h 66"/>
                <a:gd name="T2" fmla="*/ 54 w 66"/>
                <a:gd name="T3" fmla="*/ 55 h 66"/>
                <a:gd name="T4" fmla="*/ 12 w 66"/>
                <a:gd name="T5" fmla="*/ 55 h 66"/>
                <a:gd name="T6" fmla="*/ 12 w 66"/>
                <a:gd name="T7" fmla="*/ 12 h 66"/>
                <a:gd name="T8" fmla="*/ 54 w 66"/>
                <a:gd name="T9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54" y="12"/>
                  </a:moveTo>
                  <a:cubicBezTo>
                    <a:pt x="66" y="24"/>
                    <a:pt x="66" y="43"/>
                    <a:pt x="54" y="55"/>
                  </a:cubicBezTo>
                  <a:cubicBezTo>
                    <a:pt x="42" y="66"/>
                    <a:pt x="23" y="66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3" y="0"/>
                    <a:pt x="42" y="0"/>
                    <a:pt x="5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î$1iḋè"/>
            <p:cNvSpPr/>
            <p:nvPr/>
          </p:nvSpPr>
          <p:spPr bwMode="auto">
            <a:xfrm>
              <a:off x="4457148" y="4690539"/>
              <a:ext cx="499599" cy="604118"/>
            </a:xfrm>
            <a:custGeom>
              <a:avLst/>
              <a:gdLst>
                <a:gd name="T0" fmla="*/ 239 w 239"/>
                <a:gd name="T1" fmla="*/ 289 h 289"/>
                <a:gd name="T2" fmla="*/ 0 w 239"/>
                <a:gd name="T3" fmla="*/ 289 h 289"/>
                <a:gd name="T4" fmla="*/ 19 w 239"/>
                <a:gd name="T5" fmla="*/ 0 h 289"/>
                <a:gd name="T6" fmla="*/ 220 w 239"/>
                <a:gd name="T7" fmla="*/ 0 h 289"/>
                <a:gd name="T8" fmla="*/ 239 w 239"/>
                <a:gd name="T9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289">
                  <a:moveTo>
                    <a:pt x="239" y="289"/>
                  </a:moveTo>
                  <a:lnTo>
                    <a:pt x="0" y="289"/>
                  </a:lnTo>
                  <a:lnTo>
                    <a:pt x="19" y="0"/>
                  </a:lnTo>
                  <a:lnTo>
                    <a:pt x="220" y="0"/>
                  </a:lnTo>
                  <a:lnTo>
                    <a:pt x="239" y="289"/>
                  </a:lnTo>
                  <a:close/>
                </a:path>
              </a:pathLst>
            </a:custGeom>
            <a:solidFill>
              <a:srgbClr val="91B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íşḻîḍé"/>
            <p:cNvSpPr/>
            <p:nvPr/>
          </p:nvSpPr>
          <p:spPr bwMode="auto">
            <a:xfrm>
              <a:off x="4239750" y="5275843"/>
              <a:ext cx="930216" cy="133784"/>
            </a:xfrm>
            <a:custGeom>
              <a:avLst/>
              <a:gdLst>
                <a:gd name="T0" fmla="*/ 331 w 331"/>
                <a:gd name="T1" fmla="*/ 48 h 48"/>
                <a:gd name="T2" fmla="*/ 0 w 331"/>
                <a:gd name="T3" fmla="*/ 48 h 48"/>
                <a:gd name="T4" fmla="*/ 48 w 331"/>
                <a:gd name="T5" fmla="*/ 0 h 48"/>
                <a:gd name="T6" fmla="*/ 283 w 331"/>
                <a:gd name="T7" fmla="*/ 0 h 48"/>
                <a:gd name="T8" fmla="*/ 331 w 331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48">
                  <a:moveTo>
                    <a:pt x="331" y="48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10" y="0"/>
                    <a:pt x="331" y="22"/>
                    <a:pt x="331" y="48"/>
                  </a:cubicBezTo>
                  <a:close/>
                </a:path>
              </a:pathLst>
            </a:custGeom>
            <a:solidFill>
              <a:srgbClr val="C5D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íŝḻíḑé"/>
            <p:cNvSpPr/>
            <p:nvPr/>
          </p:nvSpPr>
          <p:spPr bwMode="auto">
            <a:xfrm>
              <a:off x="5347647" y="5336463"/>
              <a:ext cx="938577" cy="81525"/>
            </a:xfrm>
            <a:prstGeom prst="rect">
              <a:avLst/>
            </a:prstGeom>
            <a:solidFill>
              <a:srgbClr val="C5D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îṣľide"/>
            <p:cNvSpPr/>
            <p:nvPr/>
          </p:nvSpPr>
          <p:spPr bwMode="auto">
            <a:xfrm>
              <a:off x="5379003" y="5315560"/>
              <a:ext cx="165140" cy="35537"/>
            </a:xfrm>
            <a:prstGeom prst="rect">
              <a:avLst/>
            </a:prstGeom>
            <a:solidFill>
              <a:srgbClr val="C5D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iśḻiďe"/>
            <p:cNvSpPr/>
            <p:nvPr/>
          </p:nvSpPr>
          <p:spPr bwMode="auto">
            <a:xfrm>
              <a:off x="5556684" y="5315560"/>
              <a:ext cx="165140" cy="35537"/>
            </a:xfrm>
            <a:prstGeom prst="rect">
              <a:avLst/>
            </a:prstGeom>
            <a:solidFill>
              <a:srgbClr val="C5D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îṣ1ïḓê"/>
            <p:cNvSpPr/>
            <p:nvPr/>
          </p:nvSpPr>
          <p:spPr bwMode="auto">
            <a:xfrm>
              <a:off x="5732275" y="5315560"/>
              <a:ext cx="169321" cy="35537"/>
            </a:xfrm>
            <a:prstGeom prst="rect">
              <a:avLst/>
            </a:prstGeom>
            <a:solidFill>
              <a:srgbClr val="C5D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ïṣḷiḑé"/>
            <p:cNvSpPr/>
            <p:nvPr/>
          </p:nvSpPr>
          <p:spPr bwMode="auto">
            <a:xfrm>
              <a:off x="5912047" y="5315560"/>
              <a:ext cx="167230" cy="35537"/>
            </a:xfrm>
            <a:prstGeom prst="rect">
              <a:avLst/>
            </a:prstGeom>
            <a:solidFill>
              <a:srgbClr val="C5D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íṣḻiḑe"/>
            <p:cNvSpPr/>
            <p:nvPr/>
          </p:nvSpPr>
          <p:spPr bwMode="auto">
            <a:xfrm>
              <a:off x="6089729" y="5315560"/>
              <a:ext cx="167230" cy="35537"/>
            </a:xfrm>
            <a:prstGeom prst="rect">
              <a:avLst/>
            </a:prstGeom>
            <a:solidFill>
              <a:srgbClr val="C5D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ïṡļíďe"/>
            <p:cNvSpPr/>
            <p:nvPr/>
          </p:nvSpPr>
          <p:spPr bwMode="auto">
            <a:xfrm>
              <a:off x="2985527" y="3223099"/>
              <a:ext cx="1254223" cy="877956"/>
            </a:xfrm>
            <a:custGeom>
              <a:avLst/>
              <a:gdLst>
                <a:gd name="T0" fmla="*/ 414 w 446"/>
                <a:gd name="T1" fmla="*/ 0 h 312"/>
                <a:gd name="T2" fmla="*/ 32 w 446"/>
                <a:gd name="T3" fmla="*/ 0 h 312"/>
                <a:gd name="T4" fmla="*/ 0 w 446"/>
                <a:gd name="T5" fmla="*/ 32 h 312"/>
                <a:gd name="T6" fmla="*/ 0 w 446"/>
                <a:gd name="T7" fmla="*/ 215 h 312"/>
                <a:gd name="T8" fmla="*/ 32 w 446"/>
                <a:gd name="T9" fmla="*/ 246 h 312"/>
                <a:gd name="T10" fmla="*/ 44 w 446"/>
                <a:gd name="T11" fmla="*/ 246 h 312"/>
                <a:gd name="T12" fmla="*/ 53 w 446"/>
                <a:gd name="T13" fmla="*/ 312 h 312"/>
                <a:gd name="T14" fmla="*/ 98 w 446"/>
                <a:gd name="T15" fmla="*/ 246 h 312"/>
                <a:gd name="T16" fmla="*/ 414 w 446"/>
                <a:gd name="T17" fmla="*/ 246 h 312"/>
                <a:gd name="T18" fmla="*/ 446 w 446"/>
                <a:gd name="T19" fmla="*/ 215 h 312"/>
                <a:gd name="T20" fmla="*/ 446 w 446"/>
                <a:gd name="T21" fmla="*/ 32 h 312"/>
                <a:gd name="T22" fmla="*/ 414 w 446"/>
                <a:gd name="T2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6" h="312">
                  <a:moveTo>
                    <a:pt x="41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32"/>
                    <a:pt x="14" y="246"/>
                    <a:pt x="32" y="246"/>
                  </a:cubicBezTo>
                  <a:cubicBezTo>
                    <a:pt x="44" y="246"/>
                    <a:pt x="44" y="246"/>
                    <a:pt x="44" y="246"/>
                  </a:cubicBezTo>
                  <a:cubicBezTo>
                    <a:pt x="53" y="312"/>
                    <a:pt x="53" y="312"/>
                    <a:pt x="53" y="312"/>
                  </a:cubicBezTo>
                  <a:cubicBezTo>
                    <a:pt x="98" y="246"/>
                    <a:pt x="98" y="246"/>
                    <a:pt x="98" y="246"/>
                  </a:cubicBezTo>
                  <a:cubicBezTo>
                    <a:pt x="414" y="246"/>
                    <a:pt x="414" y="246"/>
                    <a:pt x="414" y="246"/>
                  </a:cubicBezTo>
                  <a:cubicBezTo>
                    <a:pt x="432" y="246"/>
                    <a:pt x="446" y="232"/>
                    <a:pt x="446" y="215"/>
                  </a:cubicBezTo>
                  <a:cubicBezTo>
                    <a:pt x="446" y="32"/>
                    <a:pt x="446" y="32"/>
                    <a:pt x="446" y="32"/>
                  </a:cubicBezTo>
                  <a:cubicBezTo>
                    <a:pt x="446" y="14"/>
                    <a:pt x="432" y="0"/>
                    <a:pt x="414" y="0"/>
                  </a:cubicBezTo>
                  <a:close/>
                </a:path>
              </a:pathLst>
            </a:custGeom>
            <a:solidFill>
              <a:srgbClr val="A5D1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8" name="iṣ1iďê"/>
            <p:cNvSpPr/>
            <p:nvPr/>
          </p:nvSpPr>
          <p:spPr bwMode="auto">
            <a:xfrm>
              <a:off x="3342981" y="3522021"/>
              <a:ext cx="98248" cy="9824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îṩḻîďê"/>
            <p:cNvSpPr/>
            <p:nvPr/>
          </p:nvSpPr>
          <p:spPr bwMode="auto">
            <a:xfrm>
              <a:off x="3564561" y="3522021"/>
              <a:ext cx="96157" cy="9824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íṥḻïḑê"/>
            <p:cNvSpPr/>
            <p:nvPr/>
          </p:nvSpPr>
          <p:spPr bwMode="auto">
            <a:xfrm>
              <a:off x="3784049" y="3522021"/>
              <a:ext cx="98248" cy="9824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ïś1ïḓè"/>
            <p:cNvSpPr/>
            <p:nvPr/>
          </p:nvSpPr>
          <p:spPr bwMode="auto">
            <a:xfrm>
              <a:off x="3209198" y="5430531"/>
              <a:ext cx="6156143" cy="0"/>
            </a:xfrm>
            <a:prstGeom prst="line">
              <a:avLst/>
            </a:prstGeom>
            <a:noFill/>
            <a:ln w="25400" cap="rnd">
              <a:solidFill>
                <a:srgbClr val="0C0A5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122" name="文本框 121"/>
          <p:cNvSpPr txBox="1"/>
          <p:nvPr/>
        </p:nvSpPr>
        <p:spPr>
          <a:xfrm>
            <a:off x="3814134" y="1315610"/>
            <a:ext cx="5233352" cy="1572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zh-CN" altLang="en-US" sz="2000" dirty="0"/>
              <a:t>将您的内容填写在这里，或者复制粘贴。</a:t>
            </a:r>
            <a:endParaRPr lang="en-US" altLang="zh-CN" sz="2000" dirty="0"/>
          </a:p>
          <a:p>
            <a:pPr lvl="0"/>
            <a:r>
              <a:rPr lang="en-US" altLang="zh-CN" sz="2000" dirty="0"/>
              <a:t>Please enter the content or copy and paste</a:t>
            </a:r>
            <a:endParaRPr lang="zh-CN" altLang="en-US" sz="2000" dirty="0"/>
          </a:p>
        </p:txBody>
      </p:sp>
      <p:sp>
        <p:nvSpPr>
          <p:cNvPr id="123" name="文本框 122"/>
          <p:cNvSpPr txBox="1"/>
          <p:nvPr/>
        </p:nvSpPr>
        <p:spPr>
          <a:xfrm>
            <a:off x="368066" y="3020287"/>
            <a:ext cx="2414827" cy="2126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zh-CN" altLang="en-US" sz="2000" dirty="0"/>
              <a:t>将您的内容填写在这里，或者复制粘贴。</a:t>
            </a:r>
            <a:endParaRPr lang="en-US" altLang="zh-CN" sz="2000" dirty="0"/>
          </a:p>
          <a:p>
            <a:pPr lvl="0"/>
            <a:r>
              <a:rPr lang="en-US" altLang="zh-CN" sz="2000" dirty="0"/>
              <a:t>Please enter the content or copy and paste</a:t>
            </a:r>
            <a:endParaRPr lang="zh-CN" altLang="en-US" sz="2000" dirty="0"/>
          </a:p>
        </p:txBody>
      </p:sp>
      <p:sp>
        <p:nvSpPr>
          <p:cNvPr id="124" name="文本框 123"/>
          <p:cNvSpPr txBox="1"/>
          <p:nvPr/>
        </p:nvSpPr>
        <p:spPr>
          <a:xfrm>
            <a:off x="9726603" y="3020287"/>
            <a:ext cx="2414827" cy="2126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zh-CN" altLang="en-US" sz="2000" dirty="0"/>
              <a:t>将您的内容填写在这里，或者复制粘贴。</a:t>
            </a:r>
            <a:endParaRPr lang="en-US" altLang="zh-CN" sz="2000" dirty="0"/>
          </a:p>
          <a:p>
            <a:pPr lvl="0"/>
            <a:r>
              <a:rPr lang="en-US" altLang="zh-CN" sz="2000" dirty="0"/>
              <a:t>Please enter the content or copy and paste</a:t>
            </a:r>
            <a:endParaRPr lang="zh-CN" altLang="en-US" sz="20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 rot="16200000">
            <a:off x="2645503" y="-2645503"/>
            <a:ext cx="6900994" cy="1219200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dk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0800000" flipH="1">
            <a:off x="-2" y="-1"/>
            <a:ext cx="12192001" cy="685799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52173" y="3044277"/>
            <a:ext cx="6087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3.</a:t>
            </a:r>
            <a:r>
              <a:rPr lang="zh-CN" altLang="en-US" sz="4400" dirty="0"/>
              <a:t>请输入内容</a:t>
            </a:r>
            <a:endParaRPr lang="zh-CN" altLang="en-US" sz="44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半闭框 2"/>
          <p:cNvSpPr/>
          <p:nvPr/>
        </p:nvSpPr>
        <p:spPr>
          <a:xfrm>
            <a:off x="0" y="1"/>
            <a:ext cx="8625526" cy="2912882"/>
          </a:xfrm>
          <a:prstGeom prst="halfFrame">
            <a:avLst>
              <a:gd name="adj1" fmla="val 13729"/>
              <a:gd name="adj2" fmla="val 1086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半闭框 3"/>
          <p:cNvSpPr/>
          <p:nvPr/>
        </p:nvSpPr>
        <p:spPr>
          <a:xfrm rot="10800000">
            <a:off x="6165130" y="4308048"/>
            <a:ext cx="6026870" cy="2549951"/>
          </a:xfrm>
          <a:prstGeom prst="halfFrame">
            <a:avLst>
              <a:gd name="adj1" fmla="val 10032"/>
              <a:gd name="adj2" fmla="val 1086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图文框 4"/>
          <p:cNvSpPr/>
          <p:nvPr/>
        </p:nvSpPr>
        <p:spPr>
          <a:xfrm rot="20910310">
            <a:off x="1585345" y="3766171"/>
            <a:ext cx="1238446" cy="1585572"/>
          </a:xfrm>
          <a:prstGeom prst="frame">
            <a:avLst>
              <a:gd name="adj1" fmla="val 125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图文框 5"/>
          <p:cNvSpPr/>
          <p:nvPr/>
        </p:nvSpPr>
        <p:spPr>
          <a:xfrm rot="20858282">
            <a:off x="3387800" y="1508301"/>
            <a:ext cx="1234706" cy="2001880"/>
          </a:xfrm>
          <a:prstGeom prst="frame">
            <a:avLst>
              <a:gd name="adj1" fmla="val 1771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图文框 6"/>
          <p:cNvSpPr/>
          <p:nvPr/>
        </p:nvSpPr>
        <p:spPr>
          <a:xfrm rot="20917427">
            <a:off x="693856" y="2290840"/>
            <a:ext cx="2261437" cy="1219340"/>
          </a:xfrm>
          <a:prstGeom prst="frame">
            <a:avLst>
              <a:gd name="adj1" fmla="val 2644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" name="图文框 101"/>
          <p:cNvSpPr/>
          <p:nvPr/>
        </p:nvSpPr>
        <p:spPr>
          <a:xfrm>
            <a:off x="3369124" y="3850057"/>
            <a:ext cx="1807426" cy="943127"/>
          </a:xfrm>
          <a:prstGeom prst="frame">
            <a:avLst>
              <a:gd name="adj1" fmla="val 125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57449" y="1247950"/>
            <a:ext cx="4478657" cy="12619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en-US" altLang="zh-CN" sz="2000" dirty="0"/>
              <a:t>1.</a:t>
            </a:r>
            <a:r>
              <a:rPr lang="zh-CN" altLang="en-US" sz="2000" dirty="0"/>
              <a:t>将您的内容填写在这里，或者复制粘贴。</a:t>
            </a:r>
            <a:endParaRPr lang="en-US" altLang="zh-CN" sz="2000" dirty="0"/>
          </a:p>
          <a:p>
            <a:pPr lvl="0"/>
            <a:r>
              <a:rPr lang="en-US" altLang="zh-CN" sz="2000" dirty="0"/>
              <a:t>Please enter the content or copy and paste</a:t>
            </a:r>
            <a:endParaRPr lang="zh-CN" altLang="en-US" sz="2000" dirty="0"/>
          </a:p>
        </p:txBody>
      </p:sp>
      <p:grpSp>
        <p:nvGrpSpPr>
          <p:cNvPr id="11" name="db825d3e-2aa7-4fdd-a203-38feaeceeac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863656" y="2602959"/>
            <a:ext cx="2312436" cy="2142299"/>
            <a:chOff x="3631877" y="1146175"/>
            <a:chExt cx="4928246" cy="4565650"/>
          </a:xfrm>
        </p:grpSpPr>
        <p:sp>
          <p:nvSpPr>
            <p:cNvPr id="12" name="işḷîdé"/>
            <p:cNvSpPr/>
            <p:nvPr/>
          </p:nvSpPr>
          <p:spPr bwMode="auto">
            <a:xfrm>
              <a:off x="3631877" y="1146175"/>
              <a:ext cx="4928246" cy="4565650"/>
            </a:xfrm>
            <a:custGeom>
              <a:avLst/>
              <a:gdLst>
                <a:gd name="T0" fmla="*/ 1298 w 1631"/>
                <a:gd name="T1" fmla="*/ 1390 h 1511"/>
                <a:gd name="T2" fmla="*/ 1087 w 1631"/>
                <a:gd name="T3" fmla="*/ 1507 h 1511"/>
                <a:gd name="T4" fmla="*/ 1040 w 1631"/>
                <a:gd name="T5" fmla="*/ 1511 h 1511"/>
                <a:gd name="T6" fmla="*/ 661 w 1631"/>
                <a:gd name="T7" fmla="*/ 1390 h 1511"/>
                <a:gd name="T8" fmla="*/ 6 w 1631"/>
                <a:gd name="T9" fmla="*/ 800 h 1511"/>
                <a:gd name="T10" fmla="*/ 673 w 1631"/>
                <a:gd name="T11" fmla="*/ 0 h 1511"/>
                <a:gd name="T12" fmla="*/ 679 w 1631"/>
                <a:gd name="T13" fmla="*/ 1 h 1511"/>
                <a:gd name="T14" fmla="*/ 1558 w 1631"/>
                <a:gd name="T15" fmla="*/ 549 h 1511"/>
                <a:gd name="T16" fmla="*/ 1298 w 1631"/>
                <a:gd name="T17" fmla="*/ 1390 h 1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1" h="1511">
                  <a:moveTo>
                    <a:pt x="1298" y="1390"/>
                  </a:moveTo>
                  <a:cubicBezTo>
                    <a:pt x="1236" y="1452"/>
                    <a:pt x="1165" y="1495"/>
                    <a:pt x="1087" y="1507"/>
                  </a:cubicBezTo>
                  <a:cubicBezTo>
                    <a:pt x="1072" y="1509"/>
                    <a:pt x="1056" y="1511"/>
                    <a:pt x="1040" y="1511"/>
                  </a:cubicBezTo>
                  <a:cubicBezTo>
                    <a:pt x="931" y="1511"/>
                    <a:pt x="796" y="1462"/>
                    <a:pt x="661" y="1390"/>
                  </a:cubicBezTo>
                  <a:cubicBezTo>
                    <a:pt x="334" y="1215"/>
                    <a:pt x="0" y="903"/>
                    <a:pt x="6" y="800"/>
                  </a:cubicBezTo>
                  <a:cubicBezTo>
                    <a:pt x="14" y="649"/>
                    <a:pt x="428" y="0"/>
                    <a:pt x="673" y="0"/>
                  </a:cubicBezTo>
                  <a:cubicBezTo>
                    <a:pt x="675" y="0"/>
                    <a:pt x="677" y="0"/>
                    <a:pt x="679" y="1"/>
                  </a:cubicBezTo>
                  <a:cubicBezTo>
                    <a:pt x="1027" y="17"/>
                    <a:pt x="1464" y="359"/>
                    <a:pt x="1558" y="549"/>
                  </a:cubicBezTo>
                  <a:cubicBezTo>
                    <a:pt x="1631" y="698"/>
                    <a:pt x="1521" y="1166"/>
                    <a:pt x="1298" y="1390"/>
                  </a:cubicBezTo>
                </a:path>
              </a:pathLst>
            </a:custGeom>
            <a:solidFill>
              <a:srgbClr val="F5F9FF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îśḷïḑe"/>
            <p:cNvSpPr/>
            <p:nvPr/>
          </p:nvSpPr>
          <p:spPr bwMode="auto">
            <a:xfrm>
              <a:off x="5924916" y="2172680"/>
              <a:ext cx="477504" cy="635820"/>
            </a:xfrm>
            <a:custGeom>
              <a:avLst/>
              <a:gdLst>
                <a:gd name="T0" fmla="*/ 158 w 158"/>
                <a:gd name="T1" fmla="*/ 204 h 210"/>
                <a:gd name="T2" fmla="*/ 87 w 158"/>
                <a:gd name="T3" fmla="*/ 184 h 210"/>
                <a:gd name="T4" fmla="*/ 76 w 158"/>
                <a:gd name="T5" fmla="*/ 160 h 210"/>
                <a:gd name="T6" fmla="*/ 24 w 158"/>
                <a:gd name="T7" fmla="*/ 23 h 210"/>
                <a:gd name="T8" fmla="*/ 13 w 158"/>
                <a:gd name="T9" fmla="*/ 1 h 210"/>
                <a:gd name="T10" fmla="*/ 60 w 158"/>
                <a:gd name="T11" fmla="*/ 38 h 210"/>
                <a:gd name="T12" fmla="*/ 72 w 158"/>
                <a:gd name="T13" fmla="*/ 59 h 210"/>
                <a:gd name="T14" fmla="*/ 141 w 158"/>
                <a:gd name="T15" fmla="*/ 124 h 210"/>
                <a:gd name="T16" fmla="*/ 139 w 158"/>
                <a:gd name="T17" fmla="*/ 127 h 210"/>
                <a:gd name="T18" fmla="*/ 138 w 158"/>
                <a:gd name="T19" fmla="*/ 131 h 210"/>
                <a:gd name="T20" fmla="*/ 143 w 158"/>
                <a:gd name="T21" fmla="*/ 177 h 210"/>
                <a:gd name="T22" fmla="*/ 156 w 158"/>
                <a:gd name="T23" fmla="*/ 203 h 210"/>
                <a:gd name="T24" fmla="*/ 158 w 158"/>
                <a:gd name="T25" fmla="*/ 20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210">
                  <a:moveTo>
                    <a:pt x="158" y="204"/>
                  </a:moveTo>
                  <a:cubicBezTo>
                    <a:pt x="128" y="210"/>
                    <a:pt x="94" y="194"/>
                    <a:pt x="87" y="184"/>
                  </a:cubicBezTo>
                  <a:cubicBezTo>
                    <a:pt x="85" y="182"/>
                    <a:pt x="81" y="173"/>
                    <a:pt x="76" y="160"/>
                  </a:cubicBezTo>
                  <a:cubicBezTo>
                    <a:pt x="58" y="115"/>
                    <a:pt x="24" y="23"/>
                    <a:pt x="24" y="23"/>
                  </a:cubicBezTo>
                  <a:cubicBezTo>
                    <a:pt x="24" y="23"/>
                    <a:pt x="0" y="3"/>
                    <a:pt x="13" y="1"/>
                  </a:cubicBezTo>
                  <a:cubicBezTo>
                    <a:pt x="23" y="0"/>
                    <a:pt x="45" y="17"/>
                    <a:pt x="60" y="38"/>
                  </a:cubicBezTo>
                  <a:cubicBezTo>
                    <a:pt x="65" y="44"/>
                    <a:pt x="69" y="52"/>
                    <a:pt x="72" y="59"/>
                  </a:cubicBezTo>
                  <a:cubicBezTo>
                    <a:pt x="83" y="89"/>
                    <a:pt x="106" y="124"/>
                    <a:pt x="141" y="124"/>
                  </a:cubicBezTo>
                  <a:cubicBezTo>
                    <a:pt x="140" y="125"/>
                    <a:pt x="139" y="126"/>
                    <a:pt x="139" y="127"/>
                  </a:cubicBezTo>
                  <a:cubicBezTo>
                    <a:pt x="138" y="128"/>
                    <a:pt x="138" y="130"/>
                    <a:pt x="138" y="131"/>
                  </a:cubicBezTo>
                  <a:cubicBezTo>
                    <a:pt x="137" y="141"/>
                    <a:pt x="139" y="161"/>
                    <a:pt x="143" y="177"/>
                  </a:cubicBezTo>
                  <a:cubicBezTo>
                    <a:pt x="146" y="191"/>
                    <a:pt x="151" y="202"/>
                    <a:pt x="156" y="203"/>
                  </a:cubicBezTo>
                  <a:cubicBezTo>
                    <a:pt x="157" y="203"/>
                    <a:pt x="157" y="204"/>
                    <a:pt x="158" y="204"/>
                  </a:cubicBezTo>
                  <a:close/>
                </a:path>
              </a:pathLst>
            </a:custGeom>
            <a:gradFill>
              <a:gsLst>
                <a:gs pos="0">
                  <a:srgbClr val="FF9A81"/>
                </a:gs>
                <a:gs pos="100000">
                  <a:srgbClr val="FFC8B3"/>
                </a:gs>
              </a:gsLst>
              <a:lin ang="10800000" scaled="0"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ṧḷïḓe"/>
            <p:cNvSpPr/>
            <p:nvPr/>
          </p:nvSpPr>
          <p:spPr bwMode="auto">
            <a:xfrm>
              <a:off x="6592655" y="2239071"/>
              <a:ext cx="284715" cy="1109494"/>
            </a:xfrm>
            <a:custGeom>
              <a:avLst/>
              <a:gdLst>
                <a:gd name="T0" fmla="*/ 44 w 94"/>
                <a:gd name="T1" fmla="*/ 13 h 367"/>
                <a:gd name="T2" fmla="*/ 14 w 94"/>
                <a:gd name="T3" fmla="*/ 32 h 367"/>
                <a:gd name="T4" fmla="*/ 3 w 94"/>
                <a:gd name="T5" fmla="*/ 167 h 367"/>
                <a:gd name="T6" fmla="*/ 11 w 94"/>
                <a:gd name="T7" fmla="*/ 356 h 367"/>
                <a:gd name="T8" fmla="*/ 80 w 94"/>
                <a:gd name="T9" fmla="*/ 356 h 367"/>
                <a:gd name="T10" fmla="*/ 80 w 94"/>
                <a:gd name="T11" fmla="*/ 48 h 367"/>
                <a:gd name="T12" fmla="*/ 70 w 94"/>
                <a:gd name="T13" fmla="*/ 0 h 367"/>
                <a:gd name="T14" fmla="*/ 44 w 94"/>
                <a:gd name="T15" fmla="*/ 13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367">
                  <a:moveTo>
                    <a:pt x="44" y="13"/>
                  </a:moveTo>
                  <a:cubicBezTo>
                    <a:pt x="44" y="13"/>
                    <a:pt x="27" y="2"/>
                    <a:pt x="14" y="32"/>
                  </a:cubicBezTo>
                  <a:cubicBezTo>
                    <a:pt x="0" y="61"/>
                    <a:pt x="0" y="147"/>
                    <a:pt x="3" y="167"/>
                  </a:cubicBezTo>
                  <a:cubicBezTo>
                    <a:pt x="5" y="188"/>
                    <a:pt x="11" y="356"/>
                    <a:pt x="11" y="356"/>
                  </a:cubicBezTo>
                  <a:cubicBezTo>
                    <a:pt x="11" y="356"/>
                    <a:pt x="65" y="367"/>
                    <a:pt x="80" y="356"/>
                  </a:cubicBezTo>
                  <a:cubicBezTo>
                    <a:pt x="94" y="344"/>
                    <a:pt x="82" y="56"/>
                    <a:pt x="80" y="48"/>
                  </a:cubicBezTo>
                  <a:cubicBezTo>
                    <a:pt x="77" y="41"/>
                    <a:pt x="70" y="0"/>
                    <a:pt x="70" y="0"/>
                  </a:cubicBezTo>
                  <a:cubicBezTo>
                    <a:pt x="44" y="13"/>
                    <a:pt x="44" y="13"/>
                    <a:pt x="44" y="13"/>
                  </a:cubicBezTo>
                </a:path>
              </a:pathLst>
            </a:custGeom>
            <a:solidFill>
              <a:srgbClr val="52C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ŝḷiḓe"/>
            <p:cNvSpPr/>
            <p:nvPr/>
          </p:nvSpPr>
          <p:spPr bwMode="auto">
            <a:xfrm>
              <a:off x="6339859" y="2227581"/>
              <a:ext cx="334508" cy="1142690"/>
            </a:xfrm>
            <a:custGeom>
              <a:avLst/>
              <a:gdLst>
                <a:gd name="T0" fmla="*/ 111 w 111"/>
                <a:gd name="T1" fmla="*/ 0 h 378"/>
                <a:gd name="T2" fmla="*/ 110 w 111"/>
                <a:gd name="T3" fmla="*/ 0 h 378"/>
                <a:gd name="T4" fmla="*/ 110 w 111"/>
                <a:gd name="T5" fmla="*/ 2 h 378"/>
                <a:gd name="T6" fmla="*/ 109 w 111"/>
                <a:gd name="T7" fmla="*/ 2 h 378"/>
                <a:gd name="T8" fmla="*/ 109 w 111"/>
                <a:gd name="T9" fmla="*/ 3 h 378"/>
                <a:gd name="T10" fmla="*/ 104 w 111"/>
                <a:gd name="T11" fmla="*/ 25 h 378"/>
                <a:gd name="T12" fmla="*/ 104 w 111"/>
                <a:gd name="T13" fmla="*/ 25 h 378"/>
                <a:gd name="T14" fmla="*/ 99 w 111"/>
                <a:gd name="T15" fmla="*/ 122 h 378"/>
                <a:gd name="T16" fmla="*/ 99 w 111"/>
                <a:gd name="T17" fmla="*/ 233 h 378"/>
                <a:gd name="T18" fmla="*/ 98 w 111"/>
                <a:gd name="T19" fmla="*/ 311 h 378"/>
                <a:gd name="T20" fmla="*/ 95 w 111"/>
                <a:gd name="T21" fmla="*/ 360 h 378"/>
                <a:gd name="T22" fmla="*/ 94 w 111"/>
                <a:gd name="T23" fmla="*/ 369 h 378"/>
                <a:gd name="T24" fmla="*/ 58 w 111"/>
                <a:gd name="T25" fmla="*/ 371 h 378"/>
                <a:gd name="T26" fmla="*/ 50 w 111"/>
                <a:gd name="T27" fmla="*/ 365 h 378"/>
                <a:gd name="T28" fmla="*/ 55 w 111"/>
                <a:gd name="T29" fmla="*/ 308 h 378"/>
                <a:gd name="T30" fmla="*/ 61 w 111"/>
                <a:gd name="T31" fmla="*/ 243 h 378"/>
                <a:gd name="T32" fmla="*/ 62 w 111"/>
                <a:gd name="T33" fmla="*/ 165 h 378"/>
                <a:gd name="T34" fmla="*/ 21 w 111"/>
                <a:gd name="T35" fmla="*/ 186 h 378"/>
                <a:gd name="T36" fmla="*/ 19 w 111"/>
                <a:gd name="T37" fmla="*/ 185 h 378"/>
                <a:gd name="T38" fmla="*/ 6 w 111"/>
                <a:gd name="T39" fmla="*/ 159 h 378"/>
                <a:gd name="T40" fmla="*/ 1 w 111"/>
                <a:gd name="T41" fmla="*/ 113 h 378"/>
                <a:gd name="T42" fmla="*/ 2 w 111"/>
                <a:gd name="T43" fmla="*/ 109 h 378"/>
                <a:gd name="T44" fmla="*/ 4 w 111"/>
                <a:gd name="T45" fmla="*/ 106 h 378"/>
                <a:gd name="T46" fmla="*/ 36 w 111"/>
                <a:gd name="T47" fmla="*/ 89 h 378"/>
                <a:gd name="T48" fmla="*/ 51 w 111"/>
                <a:gd name="T49" fmla="*/ 69 h 378"/>
                <a:gd name="T50" fmla="*/ 84 w 111"/>
                <a:gd name="T51" fmla="*/ 25 h 378"/>
                <a:gd name="T52" fmla="*/ 110 w 111"/>
                <a:gd name="T53" fmla="*/ 1 h 378"/>
                <a:gd name="T54" fmla="*/ 110 w 111"/>
                <a:gd name="T55" fmla="*/ 1 h 378"/>
                <a:gd name="T56" fmla="*/ 111 w 111"/>
                <a:gd name="T57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1" h="378">
                  <a:moveTo>
                    <a:pt x="111" y="0"/>
                  </a:moveTo>
                  <a:cubicBezTo>
                    <a:pt x="110" y="0"/>
                    <a:pt x="110" y="0"/>
                    <a:pt x="110" y="0"/>
                  </a:cubicBezTo>
                  <a:cubicBezTo>
                    <a:pt x="110" y="1"/>
                    <a:pt x="110" y="1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3"/>
                    <a:pt x="109" y="3"/>
                    <a:pt x="109" y="3"/>
                  </a:cubicBezTo>
                  <a:cubicBezTo>
                    <a:pt x="107" y="7"/>
                    <a:pt x="106" y="15"/>
                    <a:pt x="104" y="25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0" y="53"/>
                    <a:pt x="98" y="98"/>
                    <a:pt x="99" y="122"/>
                  </a:cubicBezTo>
                  <a:cubicBezTo>
                    <a:pt x="100" y="138"/>
                    <a:pt x="100" y="185"/>
                    <a:pt x="99" y="233"/>
                  </a:cubicBezTo>
                  <a:cubicBezTo>
                    <a:pt x="99" y="260"/>
                    <a:pt x="99" y="288"/>
                    <a:pt x="98" y="311"/>
                  </a:cubicBezTo>
                  <a:cubicBezTo>
                    <a:pt x="97" y="332"/>
                    <a:pt x="96" y="349"/>
                    <a:pt x="95" y="360"/>
                  </a:cubicBezTo>
                  <a:cubicBezTo>
                    <a:pt x="95" y="365"/>
                    <a:pt x="94" y="368"/>
                    <a:pt x="94" y="369"/>
                  </a:cubicBezTo>
                  <a:cubicBezTo>
                    <a:pt x="90" y="378"/>
                    <a:pt x="70" y="376"/>
                    <a:pt x="58" y="371"/>
                  </a:cubicBezTo>
                  <a:cubicBezTo>
                    <a:pt x="54" y="369"/>
                    <a:pt x="51" y="367"/>
                    <a:pt x="50" y="365"/>
                  </a:cubicBezTo>
                  <a:cubicBezTo>
                    <a:pt x="49" y="361"/>
                    <a:pt x="51" y="338"/>
                    <a:pt x="55" y="308"/>
                  </a:cubicBezTo>
                  <a:cubicBezTo>
                    <a:pt x="57" y="288"/>
                    <a:pt x="59" y="266"/>
                    <a:pt x="61" y="243"/>
                  </a:cubicBezTo>
                  <a:cubicBezTo>
                    <a:pt x="63" y="215"/>
                    <a:pt x="64" y="187"/>
                    <a:pt x="62" y="165"/>
                  </a:cubicBezTo>
                  <a:cubicBezTo>
                    <a:pt x="40" y="186"/>
                    <a:pt x="32" y="188"/>
                    <a:pt x="21" y="186"/>
                  </a:cubicBezTo>
                  <a:cubicBezTo>
                    <a:pt x="20" y="186"/>
                    <a:pt x="20" y="185"/>
                    <a:pt x="19" y="185"/>
                  </a:cubicBezTo>
                  <a:cubicBezTo>
                    <a:pt x="14" y="184"/>
                    <a:pt x="9" y="173"/>
                    <a:pt x="6" y="159"/>
                  </a:cubicBezTo>
                  <a:cubicBezTo>
                    <a:pt x="2" y="143"/>
                    <a:pt x="0" y="123"/>
                    <a:pt x="1" y="113"/>
                  </a:cubicBezTo>
                  <a:cubicBezTo>
                    <a:pt x="1" y="112"/>
                    <a:pt x="1" y="110"/>
                    <a:pt x="2" y="109"/>
                  </a:cubicBezTo>
                  <a:cubicBezTo>
                    <a:pt x="2" y="108"/>
                    <a:pt x="3" y="107"/>
                    <a:pt x="4" y="106"/>
                  </a:cubicBezTo>
                  <a:cubicBezTo>
                    <a:pt x="10" y="101"/>
                    <a:pt x="23" y="103"/>
                    <a:pt x="36" y="89"/>
                  </a:cubicBezTo>
                  <a:cubicBezTo>
                    <a:pt x="39" y="86"/>
                    <a:pt x="45" y="78"/>
                    <a:pt x="51" y="69"/>
                  </a:cubicBezTo>
                  <a:cubicBezTo>
                    <a:pt x="61" y="56"/>
                    <a:pt x="73" y="39"/>
                    <a:pt x="84" y="25"/>
                  </a:cubicBezTo>
                  <a:cubicBezTo>
                    <a:pt x="93" y="15"/>
                    <a:pt x="102" y="6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11" y="0"/>
                    <a:pt x="111" y="0"/>
                  </a:cubicBezTo>
                </a:path>
              </a:pathLst>
            </a:custGeom>
            <a:solidFill>
              <a:srgbClr val="DC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íşḷîḍé"/>
            <p:cNvSpPr/>
            <p:nvPr/>
          </p:nvSpPr>
          <p:spPr bwMode="auto">
            <a:xfrm>
              <a:off x="6106214" y="2287588"/>
              <a:ext cx="386855" cy="300036"/>
            </a:xfrm>
            <a:custGeom>
              <a:avLst/>
              <a:gdLst>
                <a:gd name="T0" fmla="*/ 128 w 128"/>
                <a:gd name="T1" fmla="*/ 49 h 99"/>
                <a:gd name="T2" fmla="*/ 88 w 128"/>
                <a:gd name="T3" fmla="*/ 94 h 99"/>
                <a:gd name="T4" fmla="*/ 78 w 128"/>
                <a:gd name="T5" fmla="*/ 93 h 99"/>
                <a:gd name="T6" fmla="*/ 43 w 128"/>
                <a:gd name="T7" fmla="*/ 84 h 99"/>
                <a:gd name="T8" fmla="*/ 11 w 128"/>
                <a:gd name="T9" fmla="*/ 38 h 99"/>
                <a:gd name="T10" fmla="*/ 0 w 128"/>
                <a:gd name="T11" fmla="*/ 0 h 99"/>
                <a:gd name="T12" fmla="*/ 12 w 128"/>
                <a:gd name="T13" fmla="*/ 21 h 99"/>
                <a:gd name="T14" fmla="*/ 81 w 128"/>
                <a:gd name="T15" fmla="*/ 86 h 99"/>
                <a:gd name="T16" fmla="*/ 113 w 128"/>
                <a:gd name="T17" fmla="*/ 69 h 99"/>
                <a:gd name="T18" fmla="*/ 128 w 128"/>
                <a:gd name="T19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99">
                  <a:moveTo>
                    <a:pt x="128" y="49"/>
                  </a:moveTo>
                  <a:cubicBezTo>
                    <a:pt x="125" y="69"/>
                    <a:pt x="110" y="96"/>
                    <a:pt x="88" y="94"/>
                  </a:cubicBezTo>
                  <a:cubicBezTo>
                    <a:pt x="84" y="93"/>
                    <a:pt x="81" y="93"/>
                    <a:pt x="78" y="93"/>
                  </a:cubicBezTo>
                  <a:cubicBezTo>
                    <a:pt x="57" y="93"/>
                    <a:pt x="49" y="99"/>
                    <a:pt x="43" y="84"/>
                  </a:cubicBezTo>
                  <a:cubicBezTo>
                    <a:pt x="36" y="67"/>
                    <a:pt x="24" y="64"/>
                    <a:pt x="11" y="38"/>
                  </a:cubicBezTo>
                  <a:cubicBezTo>
                    <a:pt x="3" y="23"/>
                    <a:pt x="1" y="8"/>
                    <a:pt x="0" y="0"/>
                  </a:cubicBezTo>
                  <a:cubicBezTo>
                    <a:pt x="5" y="6"/>
                    <a:pt x="9" y="14"/>
                    <a:pt x="12" y="21"/>
                  </a:cubicBezTo>
                  <a:cubicBezTo>
                    <a:pt x="23" y="51"/>
                    <a:pt x="46" y="86"/>
                    <a:pt x="81" y="86"/>
                  </a:cubicBezTo>
                  <a:cubicBezTo>
                    <a:pt x="87" y="81"/>
                    <a:pt x="100" y="83"/>
                    <a:pt x="113" y="69"/>
                  </a:cubicBezTo>
                  <a:cubicBezTo>
                    <a:pt x="116" y="66"/>
                    <a:pt x="122" y="58"/>
                    <a:pt x="128" y="49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ïṡḻîďê"/>
            <p:cNvSpPr/>
            <p:nvPr/>
          </p:nvSpPr>
          <p:spPr bwMode="auto">
            <a:xfrm>
              <a:off x="6357524" y="2516466"/>
              <a:ext cx="172336" cy="271468"/>
            </a:xfrm>
            <a:custGeom>
              <a:avLst/>
              <a:gdLst>
                <a:gd name="connsiteX0" fmla="*/ 214282 w 214282"/>
                <a:gd name="connsiteY0" fmla="*/ 0 h 337541"/>
                <a:gd name="connsiteX1" fmla="*/ 214282 w 214282"/>
                <a:gd name="connsiteY1" fmla="*/ 255672 h 337541"/>
                <a:gd name="connsiteX2" fmla="*/ 60295 w 214282"/>
                <a:gd name="connsiteY2" fmla="*/ 334629 h 337541"/>
                <a:gd name="connsiteX3" fmla="*/ 34305 w 214282"/>
                <a:gd name="connsiteY3" fmla="*/ 337541 h 337541"/>
                <a:gd name="connsiteX4" fmla="*/ 8738 w 214282"/>
                <a:gd name="connsiteY4" fmla="*/ 279143 h 337541"/>
                <a:gd name="connsiteX5" fmla="*/ 0 w 214282"/>
                <a:gd name="connsiteY5" fmla="*/ 234230 h 337541"/>
                <a:gd name="connsiteX6" fmla="*/ 3958 w 214282"/>
                <a:gd name="connsiteY6" fmla="*/ 233112 h 337541"/>
                <a:gd name="connsiteX7" fmla="*/ 101608 w 214282"/>
                <a:gd name="connsiteY7" fmla="*/ 206793 h 337541"/>
                <a:gd name="connsiteX8" fmla="*/ 214282 w 214282"/>
                <a:gd name="connsiteY8" fmla="*/ 0 h 33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282" h="337541">
                  <a:moveTo>
                    <a:pt x="214282" y="0"/>
                  </a:moveTo>
                  <a:cubicBezTo>
                    <a:pt x="206771" y="30079"/>
                    <a:pt x="214282" y="248152"/>
                    <a:pt x="214282" y="255672"/>
                  </a:cubicBezTo>
                  <a:cubicBezTo>
                    <a:pt x="131655" y="334629"/>
                    <a:pt x="101608" y="342149"/>
                    <a:pt x="60295" y="334629"/>
                  </a:cubicBezTo>
                  <a:lnTo>
                    <a:pt x="34305" y="337541"/>
                  </a:lnTo>
                  <a:lnTo>
                    <a:pt x="8738" y="279143"/>
                  </a:lnTo>
                  <a:lnTo>
                    <a:pt x="0" y="234230"/>
                  </a:lnTo>
                  <a:lnTo>
                    <a:pt x="3958" y="233112"/>
                  </a:lnTo>
                  <a:cubicBezTo>
                    <a:pt x="26492" y="229352"/>
                    <a:pt x="52783" y="221833"/>
                    <a:pt x="101608" y="206793"/>
                  </a:cubicBezTo>
                  <a:cubicBezTo>
                    <a:pt x="210526" y="172954"/>
                    <a:pt x="135411" y="63918"/>
                    <a:pt x="214282" y="0"/>
                  </a:cubicBezTo>
                  <a:close/>
                </a:path>
              </a:pathLst>
            </a:custGeom>
            <a:solidFill>
              <a:srgbClr val="B9D3FF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išľíďé"/>
            <p:cNvSpPr/>
            <p:nvPr/>
          </p:nvSpPr>
          <p:spPr bwMode="auto">
            <a:xfrm>
              <a:off x="5879446" y="3287711"/>
              <a:ext cx="656817" cy="1521454"/>
            </a:xfrm>
            <a:custGeom>
              <a:avLst/>
              <a:gdLst>
                <a:gd name="connsiteX0" fmla="*/ 366158 w 816682"/>
                <a:gd name="connsiteY0" fmla="*/ 171597 h 1891766"/>
                <a:gd name="connsiteX1" fmla="*/ 391335 w 816682"/>
                <a:gd name="connsiteY1" fmla="*/ 174159 h 1891766"/>
                <a:gd name="connsiteX2" fmla="*/ 451482 w 816682"/>
                <a:gd name="connsiteY2" fmla="*/ 433491 h 1891766"/>
                <a:gd name="connsiteX3" fmla="*/ 534184 w 816682"/>
                <a:gd name="connsiteY3" fmla="*/ 279395 h 1891766"/>
                <a:gd name="connsiteX4" fmla="*/ 530425 w 816682"/>
                <a:gd name="connsiteY4" fmla="*/ 275637 h 1891766"/>
                <a:gd name="connsiteX5" fmla="*/ 537943 w 816682"/>
                <a:gd name="connsiteY5" fmla="*/ 271878 h 1891766"/>
                <a:gd name="connsiteX6" fmla="*/ 804847 w 816682"/>
                <a:gd name="connsiteY6" fmla="*/ 219260 h 1891766"/>
                <a:gd name="connsiteX7" fmla="*/ 541703 w 816682"/>
                <a:gd name="connsiteY7" fmla="*/ 283154 h 1891766"/>
                <a:gd name="connsiteX8" fmla="*/ 459000 w 816682"/>
                <a:gd name="connsiteY8" fmla="*/ 441008 h 1891766"/>
                <a:gd name="connsiteX9" fmla="*/ 722144 w 816682"/>
                <a:gd name="connsiteY9" fmla="*/ 388390 h 1891766"/>
                <a:gd name="connsiteX10" fmla="*/ 455241 w 816682"/>
                <a:gd name="connsiteY10" fmla="*/ 448525 h 1891766"/>
                <a:gd name="connsiteX11" fmla="*/ 372539 w 816682"/>
                <a:gd name="connsiteY11" fmla="*/ 647722 h 1891766"/>
                <a:gd name="connsiteX12" fmla="*/ 605609 w 816682"/>
                <a:gd name="connsiteY12" fmla="*/ 519935 h 1891766"/>
                <a:gd name="connsiteX13" fmla="*/ 368779 w 816682"/>
                <a:gd name="connsiteY13" fmla="*/ 655239 h 1891766"/>
                <a:gd name="connsiteX14" fmla="*/ 289836 w 816682"/>
                <a:gd name="connsiteY14" fmla="*/ 929605 h 1891766"/>
                <a:gd name="connsiteX15" fmla="*/ 511629 w 816682"/>
                <a:gd name="connsiteY15" fmla="*/ 775509 h 1891766"/>
                <a:gd name="connsiteX16" fmla="*/ 286077 w 816682"/>
                <a:gd name="connsiteY16" fmla="*/ 937122 h 1891766"/>
                <a:gd name="connsiteX17" fmla="*/ 244726 w 816682"/>
                <a:gd name="connsiteY17" fmla="*/ 1181421 h 1891766"/>
                <a:gd name="connsiteX18" fmla="*/ 459000 w 816682"/>
                <a:gd name="connsiteY18" fmla="*/ 1019808 h 1891766"/>
                <a:gd name="connsiteX19" fmla="*/ 244726 w 816682"/>
                <a:gd name="connsiteY19" fmla="*/ 1188938 h 1891766"/>
                <a:gd name="connsiteX20" fmla="*/ 229689 w 816682"/>
                <a:gd name="connsiteY20" fmla="*/ 1365585 h 1891766"/>
                <a:gd name="connsiteX21" fmla="*/ 225930 w 816682"/>
                <a:gd name="connsiteY21" fmla="*/ 1478338 h 1891766"/>
                <a:gd name="connsiteX22" fmla="*/ 421408 w 816682"/>
                <a:gd name="connsiteY22" fmla="*/ 1290416 h 1891766"/>
                <a:gd name="connsiteX23" fmla="*/ 225930 w 816682"/>
                <a:gd name="connsiteY23" fmla="*/ 1485855 h 1891766"/>
                <a:gd name="connsiteX24" fmla="*/ 256003 w 816682"/>
                <a:gd name="connsiteY24" fmla="*/ 1888008 h 1891766"/>
                <a:gd name="connsiteX25" fmla="*/ 248485 w 816682"/>
                <a:gd name="connsiteY25" fmla="*/ 1891766 h 1891766"/>
                <a:gd name="connsiteX26" fmla="*/ 218411 w 816682"/>
                <a:gd name="connsiteY26" fmla="*/ 1485855 h 1891766"/>
                <a:gd name="connsiteX27" fmla="*/ 22933 w 816682"/>
                <a:gd name="connsiteY27" fmla="*/ 1290416 h 1891766"/>
                <a:gd name="connsiteX28" fmla="*/ 218411 w 816682"/>
                <a:gd name="connsiteY28" fmla="*/ 1478338 h 1891766"/>
                <a:gd name="connsiteX29" fmla="*/ 222171 w 816682"/>
                <a:gd name="connsiteY29" fmla="*/ 1365585 h 1891766"/>
                <a:gd name="connsiteX30" fmla="*/ 237207 w 816682"/>
                <a:gd name="connsiteY30" fmla="*/ 1188938 h 1891766"/>
                <a:gd name="connsiteX31" fmla="*/ 68043 w 816682"/>
                <a:gd name="connsiteY31" fmla="*/ 970948 h 1891766"/>
                <a:gd name="connsiteX32" fmla="*/ 237207 w 816682"/>
                <a:gd name="connsiteY32" fmla="*/ 1181421 h 1891766"/>
                <a:gd name="connsiteX33" fmla="*/ 278559 w 816682"/>
                <a:gd name="connsiteY33" fmla="*/ 933364 h 1891766"/>
                <a:gd name="connsiteX34" fmla="*/ 120672 w 816682"/>
                <a:gd name="connsiteY34" fmla="*/ 711616 h 1891766"/>
                <a:gd name="connsiteX35" fmla="*/ 282318 w 816682"/>
                <a:gd name="connsiteY35" fmla="*/ 925847 h 1891766"/>
                <a:gd name="connsiteX36" fmla="*/ 357502 w 816682"/>
                <a:gd name="connsiteY36" fmla="*/ 655239 h 1891766"/>
                <a:gd name="connsiteX37" fmla="*/ 222171 w 816682"/>
                <a:gd name="connsiteY37" fmla="*/ 414699 h 1891766"/>
                <a:gd name="connsiteX38" fmla="*/ 361261 w 816682"/>
                <a:gd name="connsiteY38" fmla="*/ 647722 h 1891766"/>
                <a:gd name="connsiteX39" fmla="*/ 447723 w 816682"/>
                <a:gd name="connsiteY39" fmla="*/ 441008 h 1891766"/>
                <a:gd name="connsiteX40" fmla="*/ 366158 w 816682"/>
                <a:gd name="connsiteY40" fmla="*/ 171597 h 1891766"/>
                <a:gd name="connsiteX41" fmla="*/ 445050 w 816682"/>
                <a:gd name="connsiteY41" fmla="*/ 2148 h 1891766"/>
                <a:gd name="connsiteX42" fmla="*/ 470081 w 816682"/>
                <a:gd name="connsiteY42" fmla="*/ 4400 h 1891766"/>
                <a:gd name="connsiteX43" fmla="*/ 530268 w 816682"/>
                <a:gd name="connsiteY43" fmla="*/ 275691 h 1891766"/>
                <a:gd name="connsiteX44" fmla="*/ 445050 w 816682"/>
                <a:gd name="connsiteY44" fmla="*/ 2148 h 189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16682" h="1891766">
                  <a:moveTo>
                    <a:pt x="366158" y="171597"/>
                  </a:moveTo>
                  <a:cubicBezTo>
                    <a:pt x="372245" y="168463"/>
                    <a:pt x="380527" y="168991"/>
                    <a:pt x="391335" y="174159"/>
                  </a:cubicBezTo>
                  <a:cubicBezTo>
                    <a:pt x="466519" y="207985"/>
                    <a:pt x="455241" y="388390"/>
                    <a:pt x="451482" y="433491"/>
                  </a:cubicBezTo>
                  <a:cubicBezTo>
                    <a:pt x="477796" y="380873"/>
                    <a:pt x="504111" y="332013"/>
                    <a:pt x="534184" y="279395"/>
                  </a:cubicBezTo>
                  <a:cubicBezTo>
                    <a:pt x="534184" y="279395"/>
                    <a:pt x="530425" y="279395"/>
                    <a:pt x="530425" y="275637"/>
                  </a:cubicBezTo>
                  <a:cubicBezTo>
                    <a:pt x="530425" y="275637"/>
                    <a:pt x="534184" y="275637"/>
                    <a:pt x="537943" y="271878"/>
                  </a:cubicBezTo>
                  <a:cubicBezTo>
                    <a:pt x="579295" y="249328"/>
                    <a:pt x="740940" y="166642"/>
                    <a:pt x="804847" y="219260"/>
                  </a:cubicBezTo>
                  <a:cubicBezTo>
                    <a:pt x="872512" y="279395"/>
                    <a:pt x="631923" y="313221"/>
                    <a:pt x="541703" y="283154"/>
                  </a:cubicBezTo>
                  <a:cubicBezTo>
                    <a:pt x="511629" y="335772"/>
                    <a:pt x="485315" y="388390"/>
                    <a:pt x="459000" y="441008"/>
                  </a:cubicBezTo>
                  <a:cubicBezTo>
                    <a:pt x="496592" y="418458"/>
                    <a:pt x="658238" y="332013"/>
                    <a:pt x="722144" y="388390"/>
                  </a:cubicBezTo>
                  <a:cubicBezTo>
                    <a:pt x="793569" y="448525"/>
                    <a:pt x="534184" y="486110"/>
                    <a:pt x="455241" y="448525"/>
                  </a:cubicBezTo>
                  <a:cubicBezTo>
                    <a:pt x="421408" y="512419"/>
                    <a:pt x="395094" y="580071"/>
                    <a:pt x="372539" y="647722"/>
                  </a:cubicBezTo>
                  <a:cubicBezTo>
                    <a:pt x="402612" y="613896"/>
                    <a:pt x="530425" y="486110"/>
                    <a:pt x="605609" y="519935"/>
                  </a:cubicBezTo>
                  <a:cubicBezTo>
                    <a:pt x="692071" y="553761"/>
                    <a:pt x="455241" y="670273"/>
                    <a:pt x="368779" y="655239"/>
                  </a:cubicBezTo>
                  <a:cubicBezTo>
                    <a:pt x="334947" y="749200"/>
                    <a:pt x="308632" y="843161"/>
                    <a:pt x="289836" y="929605"/>
                  </a:cubicBezTo>
                  <a:cubicBezTo>
                    <a:pt x="312391" y="899538"/>
                    <a:pt x="428927" y="749200"/>
                    <a:pt x="511629" y="775509"/>
                  </a:cubicBezTo>
                  <a:cubicBezTo>
                    <a:pt x="601850" y="801819"/>
                    <a:pt x="372539" y="940881"/>
                    <a:pt x="286077" y="937122"/>
                  </a:cubicBezTo>
                  <a:cubicBezTo>
                    <a:pt x="267281" y="1023567"/>
                    <a:pt x="256003" y="1106252"/>
                    <a:pt x="244726" y="1181421"/>
                  </a:cubicBezTo>
                  <a:cubicBezTo>
                    <a:pt x="271040" y="1143837"/>
                    <a:pt x="380057" y="997257"/>
                    <a:pt x="459000" y="1019808"/>
                  </a:cubicBezTo>
                  <a:cubicBezTo>
                    <a:pt x="552980" y="1046117"/>
                    <a:pt x="331187" y="1188938"/>
                    <a:pt x="244726" y="1188938"/>
                  </a:cubicBezTo>
                  <a:cubicBezTo>
                    <a:pt x="237207" y="1252831"/>
                    <a:pt x="233448" y="1312966"/>
                    <a:pt x="229689" y="1365585"/>
                  </a:cubicBezTo>
                  <a:cubicBezTo>
                    <a:pt x="229689" y="1406927"/>
                    <a:pt x="225930" y="1444512"/>
                    <a:pt x="225930" y="1478338"/>
                  </a:cubicBezTo>
                  <a:cubicBezTo>
                    <a:pt x="248485" y="1440753"/>
                    <a:pt x="338706" y="1279140"/>
                    <a:pt x="421408" y="1290416"/>
                  </a:cubicBezTo>
                  <a:cubicBezTo>
                    <a:pt x="515388" y="1305450"/>
                    <a:pt x="312391" y="1478338"/>
                    <a:pt x="225930" y="1485855"/>
                  </a:cubicBezTo>
                  <a:cubicBezTo>
                    <a:pt x="225930" y="1726395"/>
                    <a:pt x="256003" y="1888008"/>
                    <a:pt x="256003" y="1888008"/>
                  </a:cubicBezTo>
                  <a:cubicBezTo>
                    <a:pt x="256003" y="1888008"/>
                    <a:pt x="256003" y="1888008"/>
                    <a:pt x="248485" y="1891766"/>
                  </a:cubicBezTo>
                  <a:cubicBezTo>
                    <a:pt x="248485" y="1888008"/>
                    <a:pt x="218411" y="1726395"/>
                    <a:pt x="218411" y="1485855"/>
                  </a:cubicBezTo>
                  <a:cubicBezTo>
                    <a:pt x="131950" y="1478338"/>
                    <a:pt x="-67288" y="1305450"/>
                    <a:pt x="22933" y="1290416"/>
                  </a:cubicBezTo>
                  <a:cubicBezTo>
                    <a:pt x="109395" y="1279140"/>
                    <a:pt x="199615" y="1440753"/>
                    <a:pt x="218411" y="1478338"/>
                  </a:cubicBezTo>
                  <a:cubicBezTo>
                    <a:pt x="218411" y="1444512"/>
                    <a:pt x="218411" y="1406927"/>
                    <a:pt x="222171" y="1365585"/>
                  </a:cubicBezTo>
                  <a:cubicBezTo>
                    <a:pt x="225930" y="1312966"/>
                    <a:pt x="229689" y="1252831"/>
                    <a:pt x="237207" y="1188938"/>
                  </a:cubicBezTo>
                  <a:cubicBezTo>
                    <a:pt x="150746" y="1170146"/>
                    <a:pt x="-25937" y="974707"/>
                    <a:pt x="68043" y="970948"/>
                  </a:cubicBezTo>
                  <a:cubicBezTo>
                    <a:pt x="150746" y="970948"/>
                    <a:pt x="222171" y="1143837"/>
                    <a:pt x="237207" y="1181421"/>
                  </a:cubicBezTo>
                  <a:cubicBezTo>
                    <a:pt x="244726" y="1106252"/>
                    <a:pt x="259763" y="1023567"/>
                    <a:pt x="278559" y="933364"/>
                  </a:cubicBezTo>
                  <a:cubicBezTo>
                    <a:pt x="195856" y="910813"/>
                    <a:pt x="26692" y="711616"/>
                    <a:pt x="120672" y="711616"/>
                  </a:cubicBezTo>
                  <a:cubicBezTo>
                    <a:pt x="203375" y="715374"/>
                    <a:pt x="267281" y="880746"/>
                    <a:pt x="282318" y="925847"/>
                  </a:cubicBezTo>
                  <a:cubicBezTo>
                    <a:pt x="301114" y="839403"/>
                    <a:pt x="327428" y="745442"/>
                    <a:pt x="357502" y="655239"/>
                  </a:cubicBezTo>
                  <a:cubicBezTo>
                    <a:pt x="278559" y="621413"/>
                    <a:pt x="128191" y="403424"/>
                    <a:pt x="222171" y="414699"/>
                  </a:cubicBezTo>
                  <a:cubicBezTo>
                    <a:pt x="308632" y="425974"/>
                    <a:pt x="353743" y="610138"/>
                    <a:pt x="361261" y="647722"/>
                  </a:cubicBezTo>
                  <a:cubicBezTo>
                    <a:pt x="387575" y="580071"/>
                    <a:pt x="413890" y="512419"/>
                    <a:pt x="447723" y="441008"/>
                  </a:cubicBezTo>
                  <a:cubicBezTo>
                    <a:pt x="388515" y="394967"/>
                    <a:pt x="323552" y="193538"/>
                    <a:pt x="366158" y="171597"/>
                  </a:cubicBezTo>
                  <a:close/>
                  <a:moveTo>
                    <a:pt x="445050" y="2148"/>
                  </a:moveTo>
                  <a:cubicBezTo>
                    <a:pt x="451038" y="-1193"/>
                    <a:pt x="459266" y="-781"/>
                    <a:pt x="470081" y="4400"/>
                  </a:cubicBezTo>
                  <a:cubicBezTo>
                    <a:pt x="556600" y="45847"/>
                    <a:pt x="530268" y="275691"/>
                    <a:pt x="530268" y="275691"/>
                  </a:cubicBezTo>
                  <a:cubicBezTo>
                    <a:pt x="471022" y="232831"/>
                    <a:pt x="403135" y="25536"/>
                    <a:pt x="445050" y="2148"/>
                  </a:cubicBezTo>
                  <a:close/>
                </a:path>
              </a:pathLst>
            </a:custGeom>
            <a:gradFill>
              <a:gsLst>
                <a:gs pos="0">
                  <a:srgbClr val="B9D1FF"/>
                </a:gs>
                <a:gs pos="100000">
                  <a:srgbClr val="DCE9FF"/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iṥḻïḋê"/>
            <p:cNvSpPr/>
            <p:nvPr/>
          </p:nvSpPr>
          <p:spPr bwMode="auto">
            <a:xfrm>
              <a:off x="5738511" y="4712132"/>
              <a:ext cx="577090" cy="634544"/>
            </a:xfrm>
            <a:custGeom>
              <a:avLst/>
              <a:gdLst>
                <a:gd name="T0" fmla="*/ 402 w 452"/>
                <a:gd name="T1" fmla="*/ 497 h 497"/>
                <a:gd name="T2" fmla="*/ 52 w 452"/>
                <a:gd name="T3" fmla="*/ 497 h 497"/>
                <a:gd name="T4" fmla="*/ 0 w 452"/>
                <a:gd name="T5" fmla="*/ 0 h 497"/>
                <a:gd name="T6" fmla="*/ 452 w 452"/>
                <a:gd name="T7" fmla="*/ 0 h 497"/>
                <a:gd name="T8" fmla="*/ 402 w 452"/>
                <a:gd name="T9" fmla="*/ 49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497">
                  <a:moveTo>
                    <a:pt x="402" y="497"/>
                  </a:moveTo>
                  <a:lnTo>
                    <a:pt x="52" y="497"/>
                  </a:lnTo>
                  <a:lnTo>
                    <a:pt x="0" y="0"/>
                  </a:lnTo>
                  <a:lnTo>
                    <a:pt x="452" y="0"/>
                  </a:lnTo>
                  <a:lnTo>
                    <a:pt x="402" y="497"/>
                  </a:lnTo>
                  <a:close/>
                </a:path>
              </a:pathLst>
            </a:custGeom>
            <a:gradFill>
              <a:gsLst>
                <a:gs pos="0">
                  <a:srgbClr val="B9D1FF"/>
                </a:gs>
                <a:gs pos="100000">
                  <a:srgbClr val="DCE9FF"/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sļidê"/>
            <p:cNvSpPr/>
            <p:nvPr/>
          </p:nvSpPr>
          <p:spPr bwMode="auto">
            <a:xfrm>
              <a:off x="7188896" y="2182894"/>
              <a:ext cx="700935" cy="2891834"/>
            </a:xfrm>
            <a:custGeom>
              <a:avLst/>
              <a:gdLst>
                <a:gd name="T0" fmla="*/ 60 w 232"/>
                <a:gd name="T1" fmla="*/ 855 h 957"/>
                <a:gd name="T2" fmla="*/ 53 w 232"/>
                <a:gd name="T3" fmla="*/ 534 h 957"/>
                <a:gd name="T4" fmla="*/ 47 w 232"/>
                <a:gd name="T5" fmla="*/ 324 h 957"/>
                <a:gd name="T6" fmla="*/ 38 w 232"/>
                <a:gd name="T7" fmla="*/ 167 h 957"/>
                <a:gd name="T8" fmla="*/ 28 w 232"/>
                <a:gd name="T9" fmla="*/ 0 h 957"/>
                <a:gd name="T10" fmla="*/ 105 w 232"/>
                <a:gd name="T11" fmla="*/ 157 h 957"/>
                <a:gd name="T12" fmla="*/ 134 w 232"/>
                <a:gd name="T13" fmla="*/ 338 h 957"/>
                <a:gd name="T14" fmla="*/ 197 w 232"/>
                <a:gd name="T15" fmla="*/ 696 h 957"/>
                <a:gd name="T16" fmla="*/ 60 w 232"/>
                <a:gd name="T17" fmla="*/ 855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957">
                  <a:moveTo>
                    <a:pt x="60" y="855"/>
                  </a:moveTo>
                  <a:cubicBezTo>
                    <a:pt x="60" y="855"/>
                    <a:pt x="19" y="671"/>
                    <a:pt x="53" y="534"/>
                  </a:cubicBezTo>
                  <a:cubicBezTo>
                    <a:pt x="86" y="396"/>
                    <a:pt x="14" y="418"/>
                    <a:pt x="47" y="324"/>
                  </a:cubicBezTo>
                  <a:cubicBezTo>
                    <a:pt x="80" y="230"/>
                    <a:pt x="2" y="261"/>
                    <a:pt x="38" y="167"/>
                  </a:cubicBezTo>
                  <a:cubicBezTo>
                    <a:pt x="75" y="73"/>
                    <a:pt x="0" y="74"/>
                    <a:pt x="28" y="0"/>
                  </a:cubicBezTo>
                  <a:cubicBezTo>
                    <a:pt x="55" y="56"/>
                    <a:pt x="122" y="93"/>
                    <a:pt x="105" y="157"/>
                  </a:cubicBezTo>
                  <a:cubicBezTo>
                    <a:pt x="88" y="222"/>
                    <a:pt x="170" y="265"/>
                    <a:pt x="134" y="338"/>
                  </a:cubicBezTo>
                  <a:cubicBezTo>
                    <a:pt x="98" y="411"/>
                    <a:pt x="232" y="556"/>
                    <a:pt x="197" y="696"/>
                  </a:cubicBezTo>
                  <a:cubicBezTo>
                    <a:pt x="162" y="835"/>
                    <a:pt x="76" y="957"/>
                    <a:pt x="60" y="855"/>
                  </a:cubicBezTo>
                  <a:close/>
                </a:path>
              </a:pathLst>
            </a:custGeom>
            <a:gradFill>
              <a:gsLst>
                <a:gs pos="0">
                  <a:srgbClr val="B9D1FF"/>
                </a:gs>
                <a:gs pos="100000">
                  <a:srgbClr val="DCE9FF"/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ïslîḍe"/>
            <p:cNvSpPr/>
            <p:nvPr/>
          </p:nvSpPr>
          <p:spPr bwMode="auto">
            <a:xfrm>
              <a:off x="6952698" y="3028101"/>
              <a:ext cx="1297176" cy="2508810"/>
            </a:xfrm>
            <a:custGeom>
              <a:avLst/>
              <a:gdLst>
                <a:gd name="T0" fmla="*/ 78 w 429"/>
                <a:gd name="T1" fmla="*/ 728 h 830"/>
                <a:gd name="T2" fmla="*/ 290 w 429"/>
                <a:gd name="T3" fmla="*/ 177 h 830"/>
                <a:gd name="T4" fmla="*/ 423 w 429"/>
                <a:gd name="T5" fmla="*/ 157 h 830"/>
                <a:gd name="T6" fmla="*/ 101 w 429"/>
                <a:gd name="T7" fmla="*/ 798 h 830"/>
                <a:gd name="T8" fmla="*/ 78 w 429"/>
                <a:gd name="T9" fmla="*/ 728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830">
                  <a:moveTo>
                    <a:pt x="78" y="728"/>
                  </a:moveTo>
                  <a:cubicBezTo>
                    <a:pt x="78" y="728"/>
                    <a:pt x="307" y="349"/>
                    <a:pt x="290" y="177"/>
                  </a:cubicBezTo>
                  <a:cubicBezTo>
                    <a:pt x="273" y="5"/>
                    <a:pt x="416" y="0"/>
                    <a:pt x="423" y="157"/>
                  </a:cubicBezTo>
                  <a:cubicBezTo>
                    <a:pt x="429" y="314"/>
                    <a:pt x="202" y="766"/>
                    <a:pt x="101" y="798"/>
                  </a:cubicBezTo>
                  <a:cubicBezTo>
                    <a:pt x="0" y="830"/>
                    <a:pt x="78" y="728"/>
                    <a:pt x="78" y="728"/>
                  </a:cubicBezTo>
                  <a:close/>
                </a:path>
              </a:pathLst>
            </a:custGeom>
            <a:gradFill>
              <a:gsLst>
                <a:gs pos="0">
                  <a:srgbClr val="B9D1FF"/>
                </a:gs>
                <a:gs pos="100000">
                  <a:srgbClr val="DCE9FF"/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şḻiďe"/>
            <p:cNvSpPr/>
            <p:nvPr/>
          </p:nvSpPr>
          <p:spPr bwMode="auto">
            <a:xfrm>
              <a:off x="7158254" y="3158329"/>
              <a:ext cx="870742" cy="2303253"/>
            </a:xfrm>
            <a:custGeom>
              <a:avLst/>
              <a:gdLst>
                <a:gd name="T0" fmla="*/ 280 w 288"/>
                <a:gd name="T1" fmla="*/ 1 h 762"/>
                <a:gd name="T2" fmla="*/ 280 w 288"/>
                <a:gd name="T3" fmla="*/ 2 h 762"/>
                <a:gd name="T4" fmla="*/ 286 w 288"/>
                <a:gd name="T5" fmla="*/ 68 h 762"/>
                <a:gd name="T6" fmla="*/ 0 w 288"/>
                <a:gd name="T7" fmla="*/ 761 h 762"/>
                <a:gd name="T8" fmla="*/ 2 w 288"/>
                <a:gd name="T9" fmla="*/ 762 h 762"/>
                <a:gd name="T10" fmla="*/ 288 w 288"/>
                <a:gd name="T11" fmla="*/ 68 h 762"/>
                <a:gd name="T12" fmla="*/ 282 w 288"/>
                <a:gd name="T13" fmla="*/ 0 h 762"/>
                <a:gd name="T14" fmla="*/ 280 w 288"/>
                <a:gd name="T15" fmla="*/ 1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762">
                  <a:moveTo>
                    <a:pt x="280" y="1"/>
                  </a:moveTo>
                  <a:cubicBezTo>
                    <a:pt x="280" y="1"/>
                    <a:pt x="280" y="1"/>
                    <a:pt x="280" y="2"/>
                  </a:cubicBezTo>
                  <a:cubicBezTo>
                    <a:pt x="281" y="7"/>
                    <a:pt x="286" y="29"/>
                    <a:pt x="286" y="68"/>
                  </a:cubicBezTo>
                  <a:cubicBezTo>
                    <a:pt x="286" y="175"/>
                    <a:pt x="250" y="410"/>
                    <a:pt x="0" y="761"/>
                  </a:cubicBezTo>
                  <a:cubicBezTo>
                    <a:pt x="2" y="762"/>
                    <a:pt x="2" y="762"/>
                    <a:pt x="2" y="762"/>
                  </a:cubicBezTo>
                  <a:cubicBezTo>
                    <a:pt x="252" y="411"/>
                    <a:pt x="288" y="175"/>
                    <a:pt x="288" y="68"/>
                  </a:cubicBezTo>
                  <a:cubicBezTo>
                    <a:pt x="288" y="23"/>
                    <a:pt x="282" y="1"/>
                    <a:pt x="282" y="0"/>
                  </a:cubicBezTo>
                  <a:cubicBezTo>
                    <a:pt x="280" y="1"/>
                    <a:pt x="280" y="1"/>
                    <a:pt x="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i$ḻïḑê"/>
            <p:cNvSpPr/>
            <p:nvPr/>
          </p:nvSpPr>
          <p:spPr bwMode="auto">
            <a:xfrm>
              <a:off x="7829823" y="3605191"/>
              <a:ext cx="395792" cy="218324"/>
            </a:xfrm>
            <a:custGeom>
              <a:avLst/>
              <a:gdLst>
                <a:gd name="T0" fmla="*/ 0 w 131"/>
                <a:gd name="T1" fmla="*/ 10 h 72"/>
                <a:gd name="T2" fmla="*/ 2 w 131"/>
                <a:gd name="T3" fmla="*/ 11 h 72"/>
                <a:gd name="T4" fmla="*/ 27 w 131"/>
                <a:gd name="T5" fmla="*/ 31 h 72"/>
                <a:gd name="T6" fmla="*/ 45 w 131"/>
                <a:gd name="T7" fmla="*/ 69 h 72"/>
                <a:gd name="T8" fmla="*/ 45 w 131"/>
                <a:gd name="T9" fmla="*/ 72 h 72"/>
                <a:gd name="T10" fmla="*/ 47 w 131"/>
                <a:gd name="T11" fmla="*/ 70 h 72"/>
                <a:gd name="T12" fmla="*/ 105 w 131"/>
                <a:gd name="T13" fmla="*/ 20 h 72"/>
                <a:gd name="T14" fmla="*/ 124 w 131"/>
                <a:gd name="T15" fmla="*/ 7 h 72"/>
                <a:gd name="T16" fmla="*/ 130 w 131"/>
                <a:gd name="T17" fmla="*/ 3 h 72"/>
                <a:gd name="T18" fmla="*/ 131 w 131"/>
                <a:gd name="T19" fmla="*/ 2 h 72"/>
                <a:gd name="T20" fmla="*/ 130 w 131"/>
                <a:gd name="T21" fmla="*/ 0 h 72"/>
                <a:gd name="T22" fmla="*/ 46 w 131"/>
                <a:gd name="T23" fmla="*/ 68 h 72"/>
                <a:gd name="T24" fmla="*/ 46 w 131"/>
                <a:gd name="T25" fmla="*/ 69 h 72"/>
                <a:gd name="T26" fmla="*/ 48 w 131"/>
                <a:gd name="T27" fmla="*/ 69 h 72"/>
                <a:gd name="T28" fmla="*/ 24 w 131"/>
                <a:gd name="T29" fmla="*/ 25 h 72"/>
                <a:gd name="T30" fmla="*/ 2 w 131"/>
                <a:gd name="T31" fmla="*/ 8 h 72"/>
                <a:gd name="T32" fmla="*/ 0 w 131"/>
                <a:gd name="T33" fmla="*/ 1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72">
                  <a:moveTo>
                    <a:pt x="0" y="10"/>
                  </a:moveTo>
                  <a:cubicBezTo>
                    <a:pt x="0" y="10"/>
                    <a:pt x="1" y="10"/>
                    <a:pt x="2" y="11"/>
                  </a:cubicBezTo>
                  <a:cubicBezTo>
                    <a:pt x="7" y="14"/>
                    <a:pt x="17" y="21"/>
                    <a:pt x="27" y="31"/>
                  </a:cubicBezTo>
                  <a:cubicBezTo>
                    <a:pt x="36" y="41"/>
                    <a:pt x="45" y="54"/>
                    <a:pt x="45" y="69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68" y="48"/>
                    <a:pt x="89" y="32"/>
                    <a:pt x="105" y="20"/>
                  </a:cubicBezTo>
                  <a:cubicBezTo>
                    <a:pt x="113" y="14"/>
                    <a:pt x="120" y="10"/>
                    <a:pt x="124" y="7"/>
                  </a:cubicBezTo>
                  <a:cubicBezTo>
                    <a:pt x="126" y="5"/>
                    <a:pt x="128" y="4"/>
                    <a:pt x="130" y="3"/>
                  </a:cubicBezTo>
                  <a:cubicBezTo>
                    <a:pt x="131" y="3"/>
                    <a:pt x="131" y="2"/>
                    <a:pt x="131" y="2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0"/>
                    <a:pt x="87" y="25"/>
                    <a:pt x="46" y="68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7" y="51"/>
                    <a:pt x="36" y="36"/>
                    <a:pt x="24" y="25"/>
                  </a:cubicBezTo>
                  <a:cubicBezTo>
                    <a:pt x="13" y="15"/>
                    <a:pt x="2" y="8"/>
                    <a:pt x="2" y="8"/>
                  </a:cubicBezTo>
                  <a:cubicBezTo>
                    <a:pt x="0" y="1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ṡḷiďe"/>
            <p:cNvSpPr/>
            <p:nvPr/>
          </p:nvSpPr>
          <p:spPr bwMode="auto">
            <a:xfrm>
              <a:off x="7759603" y="4002260"/>
              <a:ext cx="347275" cy="199173"/>
            </a:xfrm>
            <a:custGeom>
              <a:avLst/>
              <a:gdLst>
                <a:gd name="T0" fmla="*/ 0 w 115"/>
                <a:gd name="T1" fmla="*/ 1 h 66"/>
                <a:gd name="T2" fmla="*/ 2 w 115"/>
                <a:gd name="T3" fmla="*/ 3 h 66"/>
                <a:gd name="T4" fmla="*/ 18 w 115"/>
                <a:gd name="T5" fmla="*/ 26 h 66"/>
                <a:gd name="T6" fmla="*/ 31 w 115"/>
                <a:gd name="T7" fmla="*/ 62 h 66"/>
                <a:gd name="T8" fmla="*/ 30 w 115"/>
                <a:gd name="T9" fmla="*/ 64 h 66"/>
                <a:gd name="T10" fmla="*/ 30 w 115"/>
                <a:gd name="T11" fmla="*/ 66 h 66"/>
                <a:gd name="T12" fmla="*/ 32 w 115"/>
                <a:gd name="T13" fmla="*/ 64 h 66"/>
                <a:gd name="T14" fmla="*/ 35 w 115"/>
                <a:gd name="T15" fmla="*/ 63 h 66"/>
                <a:gd name="T16" fmla="*/ 68 w 115"/>
                <a:gd name="T17" fmla="*/ 38 h 66"/>
                <a:gd name="T18" fmla="*/ 115 w 115"/>
                <a:gd name="T19" fmla="*/ 19 h 66"/>
                <a:gd name="T20" fmla="*/ 115 w 115"/>
                <a:gd name="T21" fmla="*/ 17 h 66"/>
                <a:gd name="T22" fmla="*/ 60 w 115"/>
                <a:gd name="T23" fmla="*/ 40 h 66"/>
                <a:gd name="T24" fmla="*/ 31 w 115"/>
                <a:gd name="T25" fmla="*/ 63 h 66"/>
                <a:gd name="T26" fmla="*/ 32 w 115"/>
                <a:gd name="T27" fmla="*/ 64 h 66"/>
                <a:gd name="T28" fmla="*/ 33 w 115"/>
                <a:gd name="T29" fmla="*/ 64 h 66"/>
                <a:gd name="T30" fmla="*/ 33 w 115"/>
                <a:gd name="T31" fmla="*/ 62 h 66"/>
                <a:gd name="T32" fmla="*/ 17 w 115"/>
                <a:gd name="T33" fmla="*/ 20 h 66"/>
                <a:gd name="T34" fmla="*/ 2 w 115"/>
                <a:gd name="T35" fmla="*/ 0 h 66"/>
                <a:gd name="T36" fmla="*/ 0 w 115"/>
                <a:gd name="T37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66">
                  <a:moveTo>
                    <a:pt x="0" y="1"/>
                  </a:moveTo>
                  <a:cubicBezTo>
                    <a:pt x="0" y="1"/>
                    <a:pt x="1" y="2"/>
                    <a:pt x="2" y="3"/>
                  </a:cubicBezTo>
                  <a:cubicBezTo>
                    <a:pt x="4" y="6"/>
                    <a:pt x="12" y="15"/>
                    <a:pt x="18" y="26"/>
                  </a:cubicBezTo>
                  <a:cubicBezTo>
                    <a:pt x="25" y="37"/>
                    <a:pt x="31" y="50"/>
                    <a:pt x="31" y="62"/>
                  </a:cubicBezTo>
                  <a:cubicBezTo>
                    <a:pt x="31" y="63"/>
                    <a:pt x="30" y="63"/>
                    <a:pt x="30" y="64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64"/>
                    <a:pt x="33" y="64"/>
                    <a:pt x="35" y="63"/>
                  </a:cubicBezTo>
                  <a:cubicBezTo>
                    <a:pt x="40" y="58"/>
                    <a:pt x="52" y="48"/>
                    <a:pt x="68" y="38"/>
                  </a:cubicBezTo>
                  <a:cubicBezTo>
                    <a:pt x="83" y="28"/>
                    <a:pt x="101" y="19"/>
                    <a:pt x="115" y="19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98" y="17"/>
                    <a:pt x="77" y="29"/>
                    <a:pt x="60" y="40"/>
                  </a:cubicBezTo>
                  <a:cubicBezTo>
                    <a:pt x="43" y="51"/>
                    <a:pt x="31" y="63"/>
                    <a:pt x="31" y="63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2"/>
                  </a:cubicBezTo>
                  <a:cubicBezTo>
                    <a:pt x="33" y="48"/>
                    <a:pt x="25" y="32"/>
                    <a:pt x="17" y="20"/>
                  </a:cubicBezTo>
                  <a:cubicBezTo>
                    <a:pt x="10" y="8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iṩḷïḑè"/>
            <p:cNvSpPr/>
            <p:nvPr/>
          </p:nvSpPr>
          <p:spPr bwMode="auto">
            <a:xfrm>
              <a:off x="7611500" y="4398052"/>
              <a:ext cx="293652" cy="199173"/>
            </a:xfrm>
            <a:custGeom>
              <a:avLst/>
              <a:gdLst>
                <a:gd name="T0" fmla="*/ 0 w 97"/>
                <a:gd name="T1" fmla="*/ 2 h 66"/>
                <a:gd name="T2" fmla="*/ 1 w 97"/>
                <a:gd name="T3" fmla="*/ 3 h 66"/>
                <a:gd name="T4" fmla="*/ 24 w 97"/>
                <a:gd name="T5" fmla="*/ 58 h 66"/>
                <a:gd name="T6" fmla="*/ 23 w 97"/>
                <a:gd name="T7" fmla="*/ 64 h 66"/>
                <a:gd name="T8" fmla="*/ 23 w 97"/>
                <a:gd name="T9" fmla="*/ 66 h 66"/>
                <a:gd name="T10" fmla="*/ 25 w 97"/>
                <a:gd name="T11" fmla="*/ 65 h 66"/>
                <a:gd name="T12" fmla="*/ 93 w 97"/>
                <a:gd name="T13" fmla="*/ 47 h 66"/>
                <a:gd name="T14" fmla="*/ 96 w 97"/>
                <a:gd name="T15" fmla="*/ 47 h 66"/>
                <a:gd name="T16" fmla="*/ 97 w 97"/>
                <a:gd name="T17" fmla="*/ 47 h 66"/>
                <a:gd name="T18" fmla="*/ 97 w 97"/>
                <a:gd name="T19" fmla="*/ 45 h 66"/>
                <a:gd name="T20" fmla="*/ 93 w 97"/>
                <a:gd name="T21" fmla="*/ 45 h 66"/>
                <a:gd name="T22" fmla="*/ 24 w 97"/>
                <a:gd name="T23" fmla="*/ 63 h 66"/>
                <a:gd name="T24" fmla="*/ 24 w 97"/>
                <a:gd name="T25" fmla="*/ 64 h 66"/>
                <a:gd name="T26" fmla="*/ 26 w 97"/>
                <a:gd name="T27" fmla="*/ 64 h 66"/>
                <a:gd name="T28" fmla="*/ 26 w 97"/>
                <a:gd name="T29" fmla="*/ 58 h 66"/>
                <a:gd name="T30" fmla="*/ 2 w 97"/>
                <a:gd name="T31" fmla="*/ 0 h 66"/>
                <a:gd name="T32" fmla="*/ 0 w 97"/>
                <a:gd name="T33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66">
                  <a:moveTo>
                    <a:pt x="0" y="2"/>
                  </a:moveTo>
                  <a:cubicBezTo>
                    <a:pt x="0" y="2"/>
                    <a:pt x="0" y="2"/>
                    <a:pt x="1" y="3"/>
                  </a:cubicBezTo>
                  <a:cubicBezTo>
                    <a:pt x="5" y="9"/>
                    <a:pt x="24" y="33"/>
                    <a:pt x="24" y="58"/>
                  </a:cubicBezTo>
                  <a:cubicBezTo>
                    <a:pt x="24" y="60"/>
                    <a:pt x="23" y="62"/>
                    <a:pt x="23" y="64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61" y="49"/>
                    <a:pt x="85" y="47"/>
                    <a:pt x="93" y="47"/>
                  </a:cubicBezTo>
                  <a:cubicBezTo>
                    <a:pt x="95" y="47"/>
                    <a:pt x="95" y="47"/>
                    <a:pt x="96" y="47"/>
                  </a:cubicBezTo>
                  <a:cubicBezTo>
                    <a:pt x="96" y="47"/>
                    <a:pt x="97" y="47"/>
                    <a:pt x="97" y="47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97" y="45"/>
                    <a:pt x="96" y="45"/>
                    <a:pt x="93" y="45"/>
                  </a:cubicBezTo>
                  <a:cubicBezTo>
                    <a:pt x="85" y="45"/>
                    <a:pt x="61" y="47"/>
                    <a:pt x="24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2"/>
                    <a:pt x="26" y="60"/>
                    <a:pt x="26" y="58"/>
                  </a:cubicBezTo>
                  <a:cubicBezTo>
                    <a:pt x="26" y="28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ïšlïḓê"/>
            <p:cNvSpPr/>
            <p:nvPr/>
          </p:nvSpPr>
          <p:spPr bwMode="auto">
            <a:xfrm>
              <a:off x="7469780" y="4699364"/>
              <a:ext cx="271948" cy="203003"/>
            </a:xfrm>
            <a:custGeom>
              <a:avLst/>
              <a:gdLst>
                <a:gd name="T0" fmla="*/ 0 w 90"/>
                <a:gd name="T1" fmla="*/ 2 h 67"/>
                <a:gd name="T2" fmla="*/ 1 w 90"/>
                <a:gd name="T3" fmla="*/ 2 h 67"/>
                <a:gd name="T4" fmla="*/ 17 w 90"/>
                <a:gd name="T5" fmla="*/ 55 h 67"/>
                <a:gd name="T6" fmla="*/ 17 w 90"/>
                <a:gd name="T7" fmla="*/ 65 h 67"/>
                <a:gd name="T8" fmla="*/ 16 w 90"/>
                <a:gd name="T9" fmla="*/ 67 h 67"/>
                <a:gd name="T10" fmla="*/ 18 w 90"/>
                <a:gd name="T11" fmla="*/ 66 h 67"/>
                <a:gd name="T12" fmla="*/ 74 w 90"/>
                <a:gd name="T13" fmla="*/ 50 h 67"/>
                <a:gd name="T14" fmla="*/ 85 w 90"/>
                <a:gd name="T15" fmla="*/ 50 h 67"/>
                <a:gd name="T16" fmla="*/ 88 w 90"/>
                <a:gd name="T17" fmla="*/ 51 h 67"/>
                <a:gd name="T18" fmla="*/ 89 w 90"/>
                <a:gd name="T19" fmla="*/ 51 h 67"/>
                <a:gd name="T20" fmla="*/ 90 w 90"/>
                <a:gd name="T21" fmla="*/ 49 h 67"/>
                <a:gd name="T22" fmla="*/ 74 w 90"/>
                <a:gd name="T23" fmla="*/ 47 h 67"/>
                <a:gd name="T24" fmla="*/ 17 w 90"/>
                <a:gd name="T25" fmla="*/ 64 h 67"/>
                <a:gd name="T26" fmla="*/ 18 w 90"/>
                <a:gd name="T27" fmla="*/ 65 h 67"/>
                <a:gd name="T28" fmla="*/ 19 w 90"/>
                <a:gd name="T29" fmla="*/ 65 h 67"/>
                <a:gd name="T30" fmla="*/ 20 w 90"/>
                <a:gd name="T31" fmla="*/ 55 h 67"/>
                <a:gd name="T32" fmla="*/ 2 w 90"/>
                <a:gd name="T33" fmla="*/ 0 h 67"/>
                <a:gd name="T34" fmla="*/ 0 w 90"/>
                <a:gd name="T35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67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4"/>
                    <a:pt x="17" y="24"/>
                    <a:pt x="17" y="55"/>
                  </a:cubicBezTo>
                  <a:cubicBezTo>
                    <a:pt x="17" y="58"/>
                    <a:pt x="17" y="61"/>
                    <a:pt x="17" y="65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40" y="53"/>
                    <a:pt x="61" y="50"/>
                    <a:pt x="74" y="50"/>
                  </a:cubicBezTo>
                  <a:cubicBezTo>
                    <a:pt x="79" y="50"/>
                    <a:pt x="82" y="50"/>
                    <a:pt x="85" y="50"/>
                  </a:cubicBezTo>
                  <a:cubicBezTo>
                    <a:pt x="86" y="51"/>
                    <a:pt x="87" y="51"/>
                    <a:pt x="88" y="51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90" y="49"/>
                    <a:pt x="84" y="47"/>
                    <a:pt x="74" y="47"/>
                  </a:cubicBezTo>
                  <a:cubicBezTo>
                    <a:pt x="60" y="47"/>
                    <a:pt x="40" y="50"/>
                    <a:pt x="17" y="64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1"/>
                    <a:pt x="20" y="58"/>
                    <a:pt x="20" y="55"/>
                  </a:cubicBezTo>
                  <a:cubicBezTo>
                    <a:pt x="20" y="21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îṩļíḍe"/>
            <p:cNvSpPr/>
            <p:nvPr/>
          </p:nvSpPr>
          <p:spPr bwMode="auto">
            <a:xfrm>
              <a:off x="7336999" y="4957267"/>
              <a:ext cx="225985" cy="199173"/>
            </a:xfrm>
            <a:custGeom>
              <a:avLst/>
              <a:gdLst>
                <a:gd name="T0" fmla="*/ 0 w 75"/>
                <a:gd name="T1" fmla="*/ 1 h 66"/>
                <a:gd name="T2" fmla="*/ 2 w 75"/>
                <a:gd name="T3" fmla="*/ 6 h 66"/>
                <a:gd name="T4" fmla="*/ 10 w 75"/>
                <a:gd name="T5" fmla="*/ 55 h 66"/>
                <a:gd name="T6" fmla="*/ 10 w 75"/>
                <a:gd name="T7" fmla="*/ 64 h 66"/>
                <a:gd name="T8" fmla="*/ 10 w 75"/>
                <a:gd name="T9" fmla="*/ 66 h 66"/>
                <a:gd name="T10" fmla="*/ 11 w 75"/>
                <a:gd name="T11" fmla="*/ 65 h 66"/>
                <a:gd name="T12" fmla="*/ 52 w 75"/>
                <a:gd name="T13" fmla="*/ 58 h 66"/>
                <a:gd name="T14" fmla="*/ 69 w 75"/>
                <a:gd name="T15" fmla="*/ 59 h 66"/>
                <a:gd name="T16" fmla="*/ 73 w 75"/>
                <a:gd name="T17" fmla="*/ 60 h 66"/>
                <a:gd name="T18" fmla="*/ 74 w 75"/>
                <a:gd name="T19" fmla="*/ 60 h 66"/>
                <a:gd name="T20" fmla="*/ 74 w 75"/>
                <a:gd name="T21" fmla="*/ 60 h 66"/>
                <a:gd name="T22" fmla="*/ 75 w 75"/>
                <a:gd name="T23" fmla="*/ 58 h 66"/>
                <a:gd name="T24" fmla="*/ 52 w 75"/>
                <a:gd name="T25" fmla="*/ 55 h 66"/>
                <a:gd name="T26" fmla="*/ 11 w 75"/>
                <a:gd name="T27" fmla="*/ 63 h 66"/>
                <a:gd name="T28" fmla="*/ 11 w 75"/>
                <a:gd name="T29" fmla="*/ 64 h 66"/>
                <a:gd name="T30" fmla="*/ 12 w 75"/>
                <a:gd name="T31" fmla="*/ 64 h 66"/>
                <a:gd name="T32" fmla="*/ 13 w 75"/>
                <a:gd name="T33" fmla="*/ 55 h 66"/>
                <a:gd name="T34" fmla="*/ 2 w 75"/>
                <a:gd name="T35" fmla="*/ 0 h 66"/>
                <a:gd name="T36" fmla="*/ 0 w 75"/>
                <a:gd name="T37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66">
                  <a:moveTo>
                    <a:pt x="0" y="1"/>
                  </a:moveTo>
                  <a:cubicBezTo>
                    <a:pt x="0" y="1"/>
                    <a:pt x="1" y="3"/>
                    <a:pt x="2" y="6"/>
                  </a:cubicBezTo>
                  <a:cubicBezTo>
                    <a:pt x="5" y="15"/>
                    <a:pt x="10" y="35"/>
                    <a:pt x="10" y="55"/>
                  </a:cubicBezTo>
                  <a:cubicBezTo>
                    <a:pt x="10" y="58"/>
                    <a:pt x="10" y="61"/>
                    <a:pt x="10" y="64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28" y="59"/>
                    <a:pt x="42" y="58"/>
                    <a:pt x="52" y="58"/>
                  </a:cubicBezTo>
                  <a:cubicBezTo>
                    <a:pt x="59" y="58"/>
                    <a:pt x="65" y="58"/>
                    <a:pt x="69" y="59"/>
                  </a:cubicBezTo>
                  <a:cubicBezTo>
                    <a:pt x="70" y="59"/>
                    <a:pt x="72" y="60"/>
                    <a:pt x="73" y="60"/>
                  </a:cubicBezTo>
                  <a:cubicBezTo>
                    <a:pt x="73" y="60"/>
                    <a:pt x="74" y="60"/>
                    <a:pt x="74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67" y="55"/>
                    <a:pt x="52" y="55"/>
                  </a:cubicBezTo>
                  <a:cubicBezTo>
                    <a:pt x="41" y="55"/>
                    <a:pt x="27" y="57"/>
                    <a:pt x="11" y="63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1"/>
                    <a:pt x="13" y="58"/>
                    <a:pt x="13" y="55"/>
                  </a:cubicBezTo>
                  <a:cubicBezTo>
                    <a:pt x="13" y="28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îSļïḓe"/>
            <p:cNvSpPr/>
            <p:nvPr/>
          </p:nvSpPr>
          <p:spPr bwMode="auto">
            <a:xfrm>
              <a:off x="7133996" y="3451981"/>
              <a:ext cx="737960" cy="1963638"/>
            </a:xfrm>
            <a:custGeom>
              <a:avLst/>
              <a:gdLst>
                <a:gd name="T0" fmla="*/ 89 w 244"/>
                <a:gd name="T1" fmla="*/ 560 h 650"/>
                <a:gd name="T2" fmla="*/ 169 w 244"/>
                <a:gd name="T3" fmla="*/ 153 h 650"/>
                <a:gd name="T4" fmla="*/ 98 w 244"/>
                <a:gd name="T5" fmla="*/ 91 h 650"/>
                <a:gd name="T6" fmla="*/ 48 w 244"/>
                <a:gd name="T7" fmla="*/ 593 h 650"/>
                <a:gd name="T8" fmla="*/ 89 w 244"/>
                <a:gd name="T9" fmla="*/ 56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650">
                  <a:moveTo>
                    <a:pt x="89" y="560"/>
                  </a:moveTo>
                  <a:cubicBezTo>
                    <a:pt x="89" y="560"/>
                    <a:pt x="95" y="249"/>
                    <a:pt x="169" y="153"/>
                  </a:cubicBezTo>
                  <a:cubicBezTo>
                    <a:pt x="244" y="57"/>
                    <a:pt x="161" y="0"/>
                    <a:pt x="98" y="91"/>
                  </a:cubicBezTo>
                  <a:cubicBezTo>
                    <a:pt x="35" y="181"/>
                    <a:pt x="0" y="536"/>
                    <a:pt x="48" y="593"/>
                  </a:cubicBezTo>
                  <a:cubicBezTo>
                    <a:pt x="96" y="650"/>
                    <a:pt x="89" y="560"/>
                    <a:pt x="89" y="560"/>
                  </a:cubicBezTo>
                  <a:close/>
                </a:path>
              </a:pathLst>
            </a:custGeom>
            <a:gradFill>
              <a:gsLst>
                <a:gs pos="0">
                  <a:srgbClr val="B9D1FF"/>
                </a:gs>
                <a:gs pos="100000">
                  <a:srgbClr val="DCE9FF"/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ïśľïḍê"/>
            <p:cNvSpPr/>
            <p:nvPr/>
          </p:nvSpPr>
          <p:spPr bwMode="auto">
            <a:xfrm>
              <a:off x="7321678" y="3605191"/>
              <a:ext cx="371534" cy="1686584"/>
            </a:xfrm>
            <a:custGeom>
              <a:avLst/>
              <a:gdLst>
                <a:gd name="T0" fmla="*/ 122 w 123"/>
                <a:gd name="T1" fmla="*/ 0 h 558"/>
                <a:gd name="T2" fmla="*/ 0 w 123"/>
                <a:gd name="T3" fmla="*/ 466 h 558"/>
                <a:gd name="T4" fmla="*/ 2 w 123"/>
                <a:gd name="T5" fmla="*/ 558 h 558"/>
                <a:gd name="T6" fmla="*/ 4 w 123"/>
                <a:gd name="T7" fmla="*/ 557 h 558"/>
                <a:gd name="T8" fmla="*/ 1 w 123"/>
                <a:gd name="T9" fmla="*/ 466 h 558"/>
                <a:gd name="T10" fmla="*/ 62 w 123"/>
                <a:gd name="T11" fmla="*/ 101 h 558"/>
                <a:gd name="T12" fmla="*/ 104 w 123"/>
                <a:gd name="T13" fmla="*/ 24 h 558"/>
                <a:gd name="T14" fmla="*/ 118 w 123"/>
                <a:gd name="T15" fmla="*/ 6 h 558"/>
                <a:gd name="T16" fmla="*/ 122 w 123"/>
                <a:gd name="T17" fmla="*/ 2 h 558"/>
                <a:gd name="T18" fmla="*/ 123 w 123"/>
                <a:gd name="T19" fmla="*/ 1 h 558"/>
                <a:gd name="T20" fmla="*/ 122 w 123"/>
                <a:gd name="T21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" h="558">
                  <a:moveTo>
                    <a:pt x="122" y="0"/>
                  </a:moveTo>
                  <a:cubicBezTo>
                    <a:pt x="122" y="0"/>
                    <a:pt x="0" y="112"/>
                    <a:pt x="0" y="466"/>
                  </a:cubicBezTo>
                  <a:cubicBezTo>
                    <a:pt x="0" y="495"/>
                    <a:pt x="1" y="525"/>
                    <a:pt x="2" y="558"/>
                  </a:cubicBezTo>
                  <a:cubicBezTo>
                    <a:pt x="4" y="557"/>
                    <a:pt x="4" y="557"/>
                    <a:pt x="4" y="557"/>
                  </a:cubicBezTo>
                  <a:cubicBezTo>
                    <a:pt x="2" y="525"/>
                    <a:pt x="1" y="495"/>
                    <a:pt x="1" y="466"/>
                  </a:cubicBezTo>
                  <a:cubicBezTo>
                    <a:pt x="1" y="289"/>
                    <a:pt x="32" y="173"/>
                    <a:pt x="62" y="101"/>
                  </a:cubicBezTo>
                  <a:cubicBezTo>
                    <a:pt x="78" y="65"/>
                    <a:pt x="93" y="40"/>
                    <a:pt x="104" y="24"/>
                  </a:cubicBezTo>
                  <a:cubicBezTo>
                    <a:pt x="110" y="16"/>
                    <a:pt x="115" y="10"/>
                    <a:pt x="118" y="6"/>
                  </a:cubicBezTo>
                  <a:cubicBezTo>
                    <a:pt x="120" y="4"/>
                    <a:pt x="121" y="3"/>
                    <a:pt x="122" y="2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2" y="0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ṣlïḑê"/>
            <p:cNvSpPr/>
            <p:nvPr/>
          </p:nvSpPr>
          <p:spPr bwMode="auto">
            <a:xfrm>
              <a:off x="7390622" y="3790320"/>
              <a:ext cx="227261" cy="223431"/>
            </a:xfrm>
            <a:custGeom>
              <a:avLst/>
              <a:gdLst>
                <a:gd name="T0" fmla="*/ 75 w 75"/>
                <a:gd name="T1" fmla="*/ 53 h 74"/>
                <a:gd name="T2" fmla="*/ 74 w 75"/>
                <a:gd name="T3" fmla="*/ 53 h 74"/>
                <a:gd name="T4" fmla="*/ 51 w 75"/>
                <a:gd name="T5" fmla="*/ 56 h 74"/>
                <a:gd name="T6" fmla="*/ 25 w 75"/>
                <a:gd name="T7" fmla="*/ 72 h 74"/>
                <a:gd name="T8" fmla="*/ 26 w 75"/>
                <a:gd name="T9" fmla="*/ 72 h 74"/>
                <a:gd name="T10" fmla="*/ 27 w 75"/>
                <a:gd name="T11" fmla="*/ 72 h 74"/>
                <a:gd name="T12" fmla="*/ 2 w 75"/>
                <a:gd name="T13" fmla="*/ 0 h 74"/>
                <a:gd name="T14" fmla="*/ 0 w 75"/>
                <a:gd name="T15" fmla="*/ 1 h 74"/>
                <a:gd name="T16" fmla="*/ 3 w 75"/>
                <a:gd name="T17" fmla="*/ 6 h 74"/>
                <a:gd name="T18" fmla="*/ 25 w 75"/>
                <a:gd name="T19" fmla="*/ 72 h 74"/>
                <a:gd name="T20" fmla="*/ 25 w 75"/>
                <a:gd name="T21" fmla="*/ 74 h 74"/>
                <a:gd name="T22" fmla="*/ 27 w 75"/>
                <a:gd name="T23" fmla="*/ 73 h 74"/>
                <a:gd name="T24" fmla="*/ 51 w 75"/>
                <a:gd name="T25" fmla="*/ 57 h 74"/>
                <a:gd name="T26" fmla="*/ 74 w 75"/>
                <a:gd name="T27" fmla="*/ 55 h 74"/>
                <a:gd name="T28" fmla="*/ 75 w 75"/>
                <a:gd name="T29" fmla="*/ 55 h 74"/>
                <a:gd name="T30" fmla="*/ 75 w 75"/>
                <a:gd name="T31" fmla="*/ 5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4">
                  <a:moveTo>
                    <a:pt x="75" y="53"/>
                  </a:moveTo>
                  <a:cubicBezTo>
                    <a:pt x="75" y="53"/>
                    <a:pt x="75" y="53"/>
                    <a:pt x="74" y="53"/>
                  </a:cubicBezTo>
                  <a:cubicBezTo>
                    <a:pt x="70" y="53"/>
                    <a:pt x="61" y="53"/>
                    <a:pt x="51" y="56"/>
                  </a:cubicBezTo>
                  <a:cubicBezTo>
                    <a:pt x="41" y="58"/>
                    <a:pt x="31" y="63"/>
                    <a:pt x="25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18" y="31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3"/>
                    <a:pt x="3" y="6"/>
                  </a:cubicBezTo>
                  <a:cubicBezTo>
                    <a:pt x="8" y="17"/>
                    <a:pt x="18" y="42"/>
                    <a:pt x="25" y="72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32" y="64"/>
                    <a:pt x="42" y="60"/>
                    <a:pt x="51" y="57"/>
                  </a:cubicBezTo>
                  <a:cubicBezTo>
                    <a:pt x="61" y="55"/>
                    <a:pt x="70" y="55"/>
                    <a:pt x="74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3"/>
                    <a:pt x="75" y="53"/>
                    <a:pt x="75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íSľîḋe"/>
            <p:cNvSpPr/>
            <p:nvPr/>
          </p:nvSpPr>
          <p:spPr bwMode="auto">
            <a:xfrm>
              <a:off x="7294866" y="4098016"/>
              <a:ext cx="225985" cy="185129"/>
            </a:xfrm>
            <a:custGeom>
              <a:avLst/>
              <a:gdLst>
                <a:gd name="T0" fmla="*/ 75 w 75"/>
                <a:gd name="T1" fmla="*/ 32 h 61"/>
                <a:gd name="T2" fmla="*/ 57 w 75"/>
                <a:gd name="T3" fmla="*/ 39 h 61"/>
                <a:gd name="T4" fmla="*/ 32 w 75"/>
                <a:gd name="T5" fmla="*/ 59 h 61"/>
                <a:gd name="T6" fmla="*/ 33 w 75"/>
                <a:gd name="T7" fmla="*/ 59 h 61"/>
                <a:gd name="T8" fmla="*/ 34 w 75"/>
                <a:gd name="T9" fmla="*/ 59 h 61"/>
                <a:gd name="T10" fmla="*/ 25 w 75"/>
                <a:gd name="T11" fmla="*/ 35 h 61"/>
                <a:gd name="T12" fmla="*/ 1 w 75"/>
                <a:gd name="T13" fmla="*/ 0 h 61"/>
                <a:gd name="T14" fmla="*/ 0 w 75"/>
                <a:gd name="T15" fmla="*/ 2 h 61"/>
                <a:gd name="T16" fmla="*/ 23 w 75"/>
                <a:gd name="T17" fmla="*/ 35 h 61"/>
                <a:gd name="T18" fmla="*/ 30 w 75"/>
                <a:gd name="T19" fmla="*/ 52 h 61"/>
                <a:gd name="T20" fmla="*/ 32 w 75"/>
                <a:gd name="T21" fmla="*/ 60 h 61"/>
                <a:gd name="T22" fmla="*/ 33 w 75"/>
                <a:gd name="T23" fmla="*/ 61 h 61"/>
                <a:gd name="T24" fmla="*/ 34 w 75"/>
                <a:gd name="T25" fmla="*/ 60 h 61"/>
                <a:gd name="T26" fmla="*/ 58 w 75"/>
                <a:gd name="T27" fmla="*/ 41 h 61"/>
                <a:gd name="T28" fmla="*/ 70 w 75"/>
                <a:gd name="T29" fmla="*/ 36 h 61"/>
                <a:gd name="T30" fmla="*/ 75 w 75"/>
                <a:gd name="T31" fmla="*/ 34 h 61"/>
                <a:gd name="T32" fmla="*/ 75 w 75"/>
                <a:gd name="T33" fmla="*/ 3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" h="61">
                  <a:moveTo>
                    <a:pt x="75" y="32"/>
                  </a:moveTo>
                  <a:cubicBezTo>
                    <a:pt x="75" y="32"/>
                    <a:pt x="67" y="35"/>
                    <a:pt x="57" y="39"/>
                  </a:cubicBezTo>
                  <a:cubicBezTo>
                    <a:pt x="48" y="43"/>
                    <a:pt x="38" y="50"/>
                    <a:pt x="32" y="5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4" y="59"/>
                    <a:pt x="31" y="48"/>
                    <a:pt x="25" y="35"/>
                  </a:cubicBezTo>
                  <a:cubicBezTo>
                    <a:pt x="19" y="22"/>
                    <a:pt x="11" y="7"/>
                    <a:pt x="1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8"/>
                    <a:pt x="18" y="22"/>
                    <a:pt x="23" y="35"/>
                  </a:cubicBezTo>
                  <a:cubicBezTo>
                    <a:pt x="26" y="42"/>
                    <a:pt x="28" y="48"/>
                    <a:pt x="30" y="52"/>
                  </a:cubicBezTo>
                  <a:cubicBezTo>
                    <a:pt x="31" y="57"/>
                    <a:pt x="32" y="60"/>
                    <a:pt x="32" y="60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9" y="51"/>
                    <a:pt x="49" y="45"/>
                    <a:pt x="58" y="41"/>
                  </a:cubicBezTo>
                  <a:cubicBezTo>
                    <a:pt x="63" y="38"/>
                    <a:pt x="67" y="37"/>
                    <a:pt x="70" y="36"/>
                  </a:cubicBezTo>
                  <a:cubicBezTo>
                    <a:pt x="73" y="35"/>
                    <a:pt x="75" y="34"/>
                    <a:pt x="75" y="34"/>
                  </a:cubicBezTo>
                  <a:cubicBezTo>
                    <a:pt x="75" y="32"/>
                    <a:pt x="75" y="32"/>
                    <a:pt x="75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$ľide"/>
            <p:cNvSpPr/>
            <p:nvPr/>
          </p:nvSpPr>
          <p:spPr bwMode="auto">
            <a:xfrm>
              <a:off x="7233583" y="4460612"/>
              <a:ext cx="227261" cy="121291"/>
            </a:xfrm>
            <a:custGeom>
              <a:avLst/>
              <a:gdLst>
                <a:gd name="T0" fmla="*/ 74 w 75"/>
                <a:gd name="T1" fmla="*/ 9 h 40"/>
                <a:gd name="T2" fmla="*/ 36 w 75"/>
                <a:gd name="T3" fmla="*/ 38 h 40"/>
                <a:gd name="T4" fmla="*/ 37 w 75"/>
                <a:gd name="T5" fmla="*/ 39 h 40"/>
                <a:gd name="T6" fmla="*/ 38 w 75"/>
                <a:gd name="T7" fmla="*/ 38 h 40"/>
                <a:gd name="T8" fmla="*/ 1 w 75"/>
                <a:gd name="T9" fmla="*/ 0 h 40"/>
                <a:gd name="T10" fmla="*/ 0 w 75"/>
                <a:gd name="T11" fmla="*/ 1 h 40"/>
                <a:gd name="T12" fmla="*/ 1 w 75"/>
                <a:gd name="T13" fmla="*/ 2 h 40"/>
                <a:gd name="T14" fmla="*/ 36 w 75"/>
                <a:gd name="T15" fmla="*/ 39 h 40"/>
                <a:gd name="T16" fmla="*/ 37 w 75"/>
                <a:gd name="T17" fmla="*/ 40 h 40"/>
                <a:gd name="T18" fmla="*/ 38 w 75"/>
                <a:gd name="T19" fmla="*/ 39 h 40"/>
                <a:gd name="T20" fmla="*/ 60 w 75"/>
                <a:gd name="T21" fmla="*/ 18 h 40"/>
                <a:gd name="T22" fmla="*/ 70 w 75"/>
                <a:gd name="T23" fmla="*/ 12 h 40"/>
                <a:gd name="T24" fmla="*/ 74 w 75"/>
                <a:gd name="T25" fmla="*/ 11 h 40"/>
                <a:gd name="T26" fmla="*/ 75 w 75"/>
                <a:gd name="T27" fmla="*/ 11 h 40"/>
                <a:gd name="T28" fmla="*/ 74 w 75"/>
                <a:gd name="T29" fmla="*/ 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40">
                  <a:moveTo>
                    <a:pt x="74" y="9"/>
                  </a:moveTo>
                  <a:cubicBezTo>
                    <a:pt x="74" y="9"/>
                    <a:pt x="46" y="18"/>
                    <a:pt x="36" y="38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18" y="8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4"/>
                    <a:pt x="19" y="13"/>
                    <a:pt x="36" y="39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3" y="29"/>
                    <a:pt x="52" y="22"/>
                    <a:pt x="60" y="18"/>
                  </a:cubicBezTo>
                  <a:cubicBezTo>
                    <a:pt x="64" y="15"/>
                    <a:pt x="68" y="14"/>
                    <a:pt x="70" y="12"/>
                  </a:cubicBezTo>
                  <a:cubicBezTo>
                    <a:pt x="72" y="12"/>
                    <a:pt x="73" y="11"/>
                    <a:pt x="74" y="11"/>
                  </a:cubicBezTo>
                  <a:cubicBezTo>
                    <a:pt x="74" y="11"/>
                    <a:pt x="75" y="11"/>
                    <a:pt x="75" y="11"/>
                  </a:cubicBezTo>
                  <a:cubicBezTo>
                    <a:pt x="74" y="9"/>
                    <a:pt x="74" y="9"/>
                    <a:pt x="7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íśḻîḍê"/>
            <p:cNvSpPr/>
            <p:nvPr/>
          </p:nvSpPr>
          <p:spPr bwMode="auto">
            <a:xfrm>
              <a:off x="7215708" y="4708301"/>
              <a:ext cx="214494" cy="118738"/>
            </a:xfrm>
            <a:custGeom>
              <a:avLst/>
              <a:gdLst>
                <a:gd name="T0" fmla="*/ 71 w 71"/>
                <a:gd name="T1" fmla="*/ 4 h 39"/>
                <a:gd name="T2" fmla="*/ 36 w 71"/>
                <a:gd name="T3" fmla="*/ 36 h 39"/>
                <a:gd name="T4" fmla="*/ 37 w 71"/>
                <a:gd name="T5" fmla="*/ 37 h 39"/>
                <a:gd name="T6" fmla="*/ 38 w 71"/>
                <a:gd name="T7" fmla="*/ 36 h 39"/>
                <a:gd name="T8" fmla="*/ 0 w 71"/>
                <a:gd name="T9" fmla="*/ 0 h 39"/>
                <a:gd name="T10" fmla="*/ 0 w 71"/>
                <a:gd name="T11" fmla="*/ 2 h 39"/>
                <a:gd name="T12" fmla="*/ 1 w 71"/>
                <a:gd name="T13" fmla="*/ 2 h 39"/>
                <a:gd name="T14" fmla="*/ 36 w 71"/>
                <a:gd name="T15" fmla="*/ 37 h 39"/>
                <a:gd name="T16" fmla="*/ 37 w 71"/>
                <a:gd name="T17" fmla="*/ 39 h 39"/>
                <a:gd name="T18" fmla="*/ 38 w 71"/>
                <a:gd name="T19" fmla="*/ 37 h 39"/>
                <a:gd name="T20" fmla="*/ 59 w 71"/>
                <a:gd name="T21" fmla="*/ 12 h 39"/>
                <a:gd name="T22" fmla="*/ 68 w 71"/>
                <a:gd name="T23" fmla="*/ 7 h 39"/>
                <a:gd name="T24" fmla="*/ 70 w 71"/>
                <a:gd name="T25" fmla="*/ 6 h 39"/>
                <a:gd name="T26" fmla="*/ 71 w 71"/>
                <a:gd name="T27" fmla="*/ 6 h 39"/>
                <a:gd name="T28" fmla="*/ 71 w 71"/>
                <a:gd name="T29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39">
                  <a:moveTo>
                    <a:pt x="71" y="4"/>
                  </a:moveTo>
                  <a:cubicBezTo>
                    <a:pt x="70" y="4"/>
                    <a:pt x="49" y="11"/>
                    <a:pt x="36" y="36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3" y="8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5" y="4"/>
                    <a:pt x="24" y="12"/>
                    <a:pt x="36" y="3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44" y="25"/>
                    <a:pt x="52" y="17"/>
                    <a:pt x="59" y="12"/>
                  </a:cubicBezTo>
                  <a:cubicBezTo>
                    <a:pt x="62" y="10"/>
                    <a:pt x="65" y="8"/>
                    <a:pt x="68" y="7"/>
                  </a:cubicBezTo>
                  <a:cubicBezTo>
                    <a:pt x="69" y="7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4"/>
                    <a:pt x="71" y="4"/>
                    <a:pt x="7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îśḷïďè"/>
            <p:cNvSpPr/>
            <p:nvPr/>
          </p:nvSpPr>
          <p:spPr bwMode="auto">
            <a:xfrm>
              <a:off x="7213155" y="4922795"/>
              <a:ext cx="201726" cy="109800"/>
            </a:xfrm>
            <a:custGeom>
              <a:avLst/>
              <a:gdLst>
                <a:gd name="T0" fmla="*/ 66 w 67"/>
                <a:gd name="T1" fmla="*/ 0 h 36"/>
                <a:gd name="T2" fmla="*/ 36 w 67"/>
                <a:gd name="T3" fmla="*/ 35 h 36"/>
                <a:gd name="T4" fmla="*/ 37 w 67"/>
                <a:gd name="T5" fmla="*/ 35 h 36"/>
                <a:gd name="T6" fmla="*/ 37 w 67"/>
                <a:gd name="T7" fmla="*/ 34 h 36"/>
                <a:gd name="T8" fmla="*/ 1 w 67"/>
                <a:gd name="T9" fmla="*/ 7 h 36"/>
                <a:gd name="T10" fmla="*/ 0 w 67"/>
                <a:gd name="T11" fmla="*/ 9 h 36"/>
                <a:gd name="T12" fmla="*/ 1 w 67"/>
                <a:gd name="T13" fmla="*/ 9 h 36"/>
                <a:gd name="T14" fmla="*/ 36 w 67"/>
                <a:gd name="T15" fmla="*/ 35 h 36"/>
                <a:gd name="T16" fmla="*/ 37 w 67"/>
                <a:gd name="T17" fmla="*/ 36 h 36"/>
                <a:gd name="T18" fmla="*/ 37 w 67"/>
                <a:gd name="T19" fmla="*/ 35 h 36"/>
                <a:gd name="T20" fmla="*/ 55 w 67"/>
                <a:gd name="T21" fmla="*/ 12 h 36"/>
                <a:gd name="T22" fmla="*/ 63 w 67"/>
                <a:gd name="T23" fmla="*/ 4 h 36"/>
                <a:gd name="T24" fmla="*/ 67 w 67"/>
                <a:gd name="T25" fmla="*/ 1 h 36"/>
                <a:gd name="T26" fmla="*/ 66 w 67"/>
                <a:gd name="T2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36">
                  <a:moveTo>
                    <a:pt x="66" y="0"/>
                  </a:moveTo>
                  <a:cubicBezTo>
                    <a:pt x="66" y="0"/>
                    <a:pt x="45" y="16"/>
                    <a:pt x="36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20" y="12"/>
                    <a:pt x="1" y="7"/>
                    <a:pt x="1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10"/>
                    <a:pt x="21" y="16"/>
                    <a:pt x="36" y="35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2" y="26"/>
                    <a:pt x="49" y="18"/>
                    <a:pt x="55" y="12"/>
                  </a:cubicBezTo>
                  <a:cubicBezTo>
                    <a:pt x="58" y="8"/>
                    <a:pt x="61" y="6"/>
                    <a:pt x="63" y="4"/>
                  </a:cubicBezTo>
                  <a:cubicBezTo>
                    <a:pt x="65" y="2"/>
                    <a:pt x="67" y="1"/>
                    <a:pt x="67" y="1"/>
                  </a:cubicBezTo>
                  <a:cubicBezTo>
                    <a:pt x="66" y="0"/>
                    <a:pt x="66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ïSľîḓe"/>
            <p:cNvSpPr/>
            <p:nvPr/>
          </p:nvSpPr>
          <p:spPr bwMode="auto">
            <a:xfrm>
              <a:off x="5628710" y="5346675"/>
              <a:ext cx="1925335" cy="365150"/>
            </a:xfrm>
            <a:custGeom>
              <a:avLst/>
              <a:gdLst>
                <a:gd name="T0" fmla="*/ 637 w 637"/>
                <a:gd name="T1" fmla="*/ 0 h 121"/>
                <a:gd name="T2" fmla="*/ 426 w 637"/>
                <a:gd name="T3" fmla="*/ 117 h 121"/>
                <a:gd name="T4" fmla="*/ 379 w 637"/>
                <a:gd name="T5" fmla="*/ 121 h 121"/>
                <a:gd name="T6" fmla="*/ 0 w 637"/>
                <a:gd name="T7" fmla="*/ 0 h 121"/>
                <a:gd name="T8" fmla="*/ 637 w 637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121">
                  <a:moveTo>
                    <a:pt x="637" y="0"/>
                  </a:moveTo>
                  <a:cubicBezTo>
                    <a:pt x="575" y="62"/>
                    <a:pt x="504" y="105"/>
                    <a:pt x="426" y="117"/>
                  </a:cubicBezTo>
                  <a:cubicBezTo>
                    <a:pt x="411" y="119"/>
                    <a:pt x="395" y="121"/>
                    <a:pt x="379" y="121"/>
                  </a:cubicBezTo>
                  <a:cubicBezTo>
                    <a:pt x="270" y="121"/>
                    <a:pt x="135" y="72"/>
                    <a:pt x="0" y="0"/>
                  </a:cubicBezTo>
                  <a:lnTo>
                    <a:pt x="637" y="0"/>
                  </a:lnTo>
                  <a:close/>
                </a:path>
              </a:pathLst>
            </a:custGeom>
            <a:gradFill>
              <a:gsLst>
                <a:gs pos="0">
                  <a:srgbClr val="B9D1FF"/>
                </a:gs>
                <a:gs pos="100000">
                  <a:srgbClr val="DCE9FF"/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ŝḻîdè"/>
            <p:cNvSpPr/>
            <p:nvPr/>
          </p:nvSpPr>
          <p:spPr bwMode="auto">
            <a:xfrm>
              <a:off x="3990643" y="1526646"/>
              <a:ext cx="1856391" cy="2774373"/>
            </a:xfrm>
            <a:custGeom>
              <a:avLst/>
              <a:gdLst>
                <a:gd name="T0" fmla="*/ 587 w 614"/>
                <a:gd name="T1" fmla="*/ 844 h 918"/>
                <a:gd name="T2" fmla="*/ 170 w 614"/>
                <a:gd name="T3" fmla="*/ 915 h 918"/>
                <a:gd name="T4" fmla="*/ 136 w 614"/>
                <a:gd name="T5" fmla="*/ 891 h 918"/>
                <a:gd name="T6" fmla="*/ 2 w 614"/>
                <a:gd name="T7" fmla="*/ 109 h 918"/>
                <a:gd name="T8" fmla="*/ 27 w 614"/>
                <a:gd name="T9" fmla="*/ 74 h 918"/>
                <a:gd name="T10" fmla="*/ 444 w 614"/>
                <a:gd name="T11" fmla="*/ 3 h 918"/>
                <a:gd name="T12" fmla="*/ 478 w 614"/>
                <a:gd name="T13" fmla="*/ 28 h 918"/>
                <a:gd name="T14" fmla="*/ 611 w 614"/>
                <a:gd name="T15" fmla="*/ 810 h 918"/>
                <a:gd name="T16" fmla="*/ 587 w 614"/>
                <a:gd name="T17" fmla="*/ 844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4" h="918">
                  <a:moveTo>
                    <a:pt x="587" y="844"/>
                  </a:moveTo>
                  <a:cubicBezTo>
                    <a:pt x="170" y="915"/>
                    <a:pt x="170" y="915"/>
                    <a:pt x="170" y="915"/>
                  </a:cubicBezTo>
                  <a:cubicBezTo>
                    <a:pt x="154" y="918"/>
                    <a:pt x="138" y="907"/>
                    <a:pt x="136" y="891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0" y="92"/>
                    <a:pt x="11" y="77"/>
                    <a:pt x="27" y="74"/>
                  </a:cubicBezTo>
                  <a:cubicBezTo>
                    <a:pt x="444" y="3"/>
                    <a:pt x="444" y="3"/>
                    <a:pt x="444" y="3"/>
                  </a:cubicBezTo>
                  <a:cubicBezTo>
                    <a:pt x="460" y="0"/>
                    <a:pt x="475" y="11"/>
                    <a:pt x="478" y="28"/>
                  </a:cubicBezTo>
                  <a:cubicBezTo>
                    <a:pt x="611" y="810"/>
                    <a:pt x="611" y="810"/>
                    <a:pt x="611" y="810"/>
                  </a:cubicBezTo>
                  <a:cubicBezTo>
                    <a:pt x="614" y="826"/>
                    <a:pt x="603" y="841"/>
                    <a:pt x="587" y="844"/>
                  </a:cubicBezTo>
                </a:path>
              </a:pathLst>
            </a:custGeom>
            <a:solidFill>
              <a:srgbClr val="DC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îSḷíďè"/>
            <p:cNvSpPr/>
            <p:nvPr/>
          </p:nvSpPr>
          <p:spPr bwMode="auto">
            <a:xfrm>
              <a:off x="4053468" y="1707944"/>
              <a:ext cx="1713395" cy="2411777"/>
            </a:xfrm>
            <a:custGeom>
              <a:avLst/>
              <a:gdLst>
                <a:gd name="T0" fmla="*/ 543 w 567"/>
                <a:gd name="T1" fmla="*/ 729 h 798"/>
                <a:gd name="T2" fmla="*/ 148 w 567"/>
                <a:gd name="T3" fmla="*/ 796 h 798"/>
                <a:gd name="T4" fmla="*/ 117 w 567"/>
                <a:gd name="T5" fmla="*/ 774 h 798"/>
                <a:gd name="T6" fmla="*/ 3 w 567"/>
                <a:gd name="T7" fmla="*/ 101 h 798"/>
                <a:gd name="T8" fmla="*/ 25 w 567"/>
                <a:gd name="T9" fmla="*/ 70 h 798"/>
                <a:gd name="T10" fmla="*/ 419 w 567"/>
                <a:gd name="T11" fmla="*/ 2 h 798"/>
                <a:gd name="T12" fmla="*/ 450 w 567"/>
                <a:gd name="T13" fmla="*/ 24 h 798"/>
                <a:gd name="T14" fmla="*/ 565 w 567"/>
                <a:gd name="T15" fmla="*/ 698 h 798"/>
                <a:gd name="T16" fmla="*/ 543 w 567"/>
                <a:gd name="T17" fmla="*/ 729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7" h="798">
                  <a:moveTo>
                    <a:pt x="543" y="729"/>
                  </a:moveTo>
                  <a:cubicBezTo>
                    <a:pt x="148" y="796"/>
                    <a:pt x="148" y="796"/>
                    <a:pt x="148" y="796"/>
                  </a:cubicBezTo>
                  <a:cubicBezTo>
                    <a:pt x="134" y="798"/>
                    <a:pt x="120" y="789"/>
                    <a:pt x="117" y="774"/>
                  </a:cubicBezTo>
                  <a:cubicBezTo>
                    <a:pt x="3" y="101"/>
                    <a:pt x="3" y="101"/>
                    <a:pt x="3" y="101"/>
                  </a:cubicBezTo>
                  <a:cubicBezTo>
                    <a:pt x="0" y="86"/>
                    <a:pt x="10" y="72"/>
                    <a:pt x="25" y="70"/>
                  </a:cubicBezTo>
                  <a:cubicBezTo>
                    <a:pt x="419" y="2"/>
                    <a:pt x="419" y="2"/>
                    <a:pt x="419" y="2"/>
                  </a:cubicBezTo>
                  <a:cubicBezTo>
                    <a:pt x="434" y="0"/>
                    <a:pt x="448" y="10"/>
                    <a:pt x="450" y="24"/>
                  </a:cubicBezTo>
                  <a:cubicBezTo>
                    <a:pt x="565" y="698"/>
                    <a:pt x="565" y="698"/>
                    <a:pt x="565" y="698"/>
                  </a:cubicBezTo>
                  <a:cubicBezTo>
                    <a:pt x="567" y="712"/>
                    <a:pt x="558" y="726"/>
                    <a:pt x="543" y="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îṧ1íḑe"/>
            <p:cNvSpPr/>
            <p:nvPr/>
          </p:nvSpPr>
          <p:spPr bwMode="auto">
            <a:xfrm>
              <a:off x="4308553" y="2629756"/>
              <a:ext cx="1272918" cy="882233"/>
            </a:xfrm>
            <a:custGeom>
              <a:avLst/>
              <a:gdLst>
                <a:gd name="T0" fmla="*/ 411 w 421"/>
                <a:gd name="T1" fmla="*/ 228 h 292"/>
                <a:gd name="T2" fmla="*/ 411 w 421"/>
                <a:gd name="T3" fmla="*/ 226 h 292"/>
                <a:gd name="T4" fmla="*/ 49 w 421"/>
                <a:gd name="T5" fmla="*/ 289 h 292"/>
                <a:gd name="T6" fmla="*/ 48 w 421"/>
                <a:gd name="T7" fmla="*/ 289 h 292"/>
                <a:gd name="T8" fmla="*/ 38 w 421"/>
                <a:gd name="T9" fmla="*/ 281 h 292"/>
                <a:gd name="T10" fmla="*/ 3 w 421"/>
                <a:gd name="T11" fmla="*/ 76 h 292"/>
                <a:gd name="T12" fmla="*/ 2 w 421"/>
                <a:gd name="T13" fmla="*/ 74 h 292"/>
                <a:gd name="T14" fmla="*/ 10 w 421"/>
                <a:gd name="T15" fmla="*/ 65 h 292"/>
                <a:gd name="T16" fmla="*/ 372 w 421"/>
                <a:gd name="T17" fmla="*/ 2 h 292"/>
                <a:gd name="T18" fmla="*/ 374 w 421"/>
                <a:gd name="T19" fmla="*/ 2 h 292"/>
                <a:gd name="T20" fmla="*/ 383 w 421"/>
                <a:gd name="T21" fmla="*/ 10 h 292"/>
                <a:gd name="T22" fmla="*/ 419 w 421"/>
                <a:gd name="T23" fmla="*/ 215 h 292"/>
                <a:gd name="T24" fmla="*/ 419 w 421"/>
                <a:gd name="T25" fmla="*/ 217 h 292"/>
                <a:gd name="T26" fmla="*/ 411 w 421"/>
                <a:gd name="T27" fmla="*/ 226 h 292"/>
                <a:gd name="T28" fmla="*/ 411 w 421"/>
                <a:gd name="T29" fmla="*/ 228 h 292"/>
                <a:gd name="T30" fmla="*/ 411 w 421"/>
                <a:gd name="T31" fmla="*/ 229 h 292"/>
                <a:gd name="T32" fmla="*/ 421 w 421"/>
                <a:gd name="T33" fmla="*/ 217 h 292"/>
                <a:gd name="T34" fmla="*/ 421 w 421"/>
                <a:gd name="T35" fmla="*/ 215 h 292"/>
                <a:gd name="T36" fmla="*/ 386 w 421"/>
                <a:gd name="T37" fmla="*/ 10 h 292"/>
                <a:gd name="T38" fmla="*/ 374 w 421"/>
                <a:gd name="T39" fmla="*/ 0 h 292"/>
                <a:gd name="T40" fmla="*/ 372 w 421"/>
                <a:gd name="T41" fmla="*/ 0 h 292"/>
                <a:gd name="T42" fmla="*/ 10 w 421"/>
                <a:gd name="T43" fmla="*/ 62 h 292"/>
                <a:gd name="T44" fmla="*/ 0 w 421"/>
                <a:gd name="T45" fmla="*/ 74 h 292"/>
                <a:gd name="T46" fmla="*/ 0 w 421"/>
                <a:gd name="T47" fmla="*/ 76 h 292"/>
                <a:gd name="T48" fmla="*/ 36 w 421"/>
                <a:gd name="T49" fmla="*/ 282 h 292"/>
                <a:gd name="T50" fmla="*/ 48 w 421"/>
                <a:gd name="T51" fmla="*/ 292 h 292"/>
                <a:gd name="T52" fmla="*/ 50 w 421"/>
                <a:gd name="T53" fmla="*/ 291 h 292"/>
                <a:gd name="T54" fmla="*/ 411 w 421"/>
                <a:gd name="T55" fmla="*/ 229 h 292"/>
                <a:gd name="T56" fmla="*/ 411 w 421"/>
                <a:gd name="T57" fmla="*/ 228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1" h="292">
                  <a:moveTo>
                    <a:pt x="411" y="228"/>
                  </a:moveTo>
                  <a:cubicBezTo>
                    <a:pt x="411" y="226"/>
                    <a:pt x="411" y="226"/>
                    <a:pt x="411" y="226"/>
                  </a:cubicBezTo>
                  <a:cubicBezTo>
                    <a:pt x="49" y="289"/>
                    <a:pt x="49" y="289"/>
                    <a:pt x="49" y="289"/>
                  </a:cubicBezTo>
                  <a:cubicBezTo>
                    <a:pt x="49" y="289"/>
                    <a:pt x="48" y="289"/>
                    <a:pt x="48" y="289"/>
                  </a:cubicBezTo>
                  <a:cubicBezTo>
                    <a:pt x="43" y="289"/>
                    <a:pt x="39" y="286"/>
                    <a:pt x="38" y="281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2" y="75"/>
                    <a:pt x="2" y="75"/>
                    <a:pt x="2" y="74"/>
                  </a:cubicBezTo>
                  <a:cubicBezTo>
                    <a:pt x="2" y="70"/>
                    <a:pt x="6" y="65"/>
                    <a:pt x="10" y="65"/>
                  </a:cubicBezTo>
                  <a:cubicBezTo>
                    <a:pt x="372" y="2"/>
                    <a:pt x="372" y="2"/>
                    <a:pt x="372" y="2"/>
                  </a:cubicBezTo>
                  <a:cubicBezTo>
                    <a:pt x="373" y="2"/>
                    <a:pt x="373" y="2"/>
                    <a:pt x="374" y="2"/>
                  </a:cubicBezTo>
                  <a:cubicBezTo>
                    <a:pt x="378" y="2"/>
                    <a:pt x="383" y="5"/>
                    <a:pt x="383" y="10"/>
                  </a:cubicBezTo>
                  <a:cubicBezTo>
                    <a:pt x="419" y="215"/>
                    <a:pt x="419" y="215"/>
                    <a:pt x="419" y="215"/>
                  </a:cubicBezTo>
                  <a:cubicBezTo>
                    <a:pt x="419" y="216"/>
                    <a:pt x="419" y="216"/>
                    <a:pt x="419" y="217"/>
                  </a:cubicBezTo>
                  <a:cubicBezTo>
                    <a:pt x="419" y="222"/>
                    <a:pt x="416" y="226"/>
                    <a:pt x="411" y="226"/>
                  </a:cubicBezTo>
                  <a:cubicBezTo>
                    <a:pt x="411" y="228"/>
                    <a:pt x="411" y="228"/>
                    <a:pt x="411" y="228"/>
                  </a:cubicBezTo>
                  <a:cubicBezTo>
                    <a:pt x="411" y="229"/>
                    <a:pt x="411" y="229"/>
                    <a:pt x="411" y="229"/>
                  </a:cubicBezTo>
                  <a:cubicBezTo>
                    <a:pt x="417" y="228"/>
                    <a:pt x="421" y="223"/>
                    <a:pt x="421" y="217"/>
                  </a:cubicBezTo>
                  <a:cubicBezTo>
                    <a:pt x="421" y="216"/>
                    <a:pt x="421" y="216"/>
                    <a:pt x="421" y="215"/>
                  </a:cubicBezTo>
                  <a:cubicBezTo>
                    <a:pt x="386" y="10"/>
                    <a:pt x="386" y="10"/>
                    <a:pt x="386" y="10"/>
                  </a:cubicBezTo>
                  <a:cubicBezTo>
                    <a:pt x="385" y="4"/>
                    <a:pt x="380" y="0"/>
                    <a:pt x="374" y="0"/>
                  </a:cubicBezTo>
                  <a:cubicBezTo>
                    <a:pt x="373" y="0"/>
                    <a:pt x="372" y="0"/>
                    <a:pt x="372" y="0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4" y="63"/>
                    <a:pt x="0" y="68"/>
                    <a:pt x="0" y="74"/>
                  </a:cubicBezTo>
                  <a:cubicBezTo>
                    <a:pt x="0" y="75"/>
                    <a:pt x="0" y="75"/>
                    <a:pt x="0" y="76"/>
                  </a:cubicBezTo>
                  <a:cubicBezTo>
                    <a:pt x="36" y="282"/>
                    <a:pt x="36" y="282"/>
                    <a:pt x="36" y="282"/>
                  </a:cubicBezTo>
                  <a:cubicBezTo>
                    <a:pt x="37" y="287"/>
                    <a:pt x="42" y="292"/>
                    <a:pt x="48" y="292"/>
                  </a:cubicBezTo>
                  <a:cubicBezTo>
                    <a:pt x="48" y="292"/>
                    <a:pt x="49" y="291"/>
                    <a:pt x="50" y="291"/>
                  </a:cubicBezTo>
                  <a:cubicBezTo>
                    <a:pt x="411" y="229"/>
                    <a:pt x="411" y="229"/>
                    <a:pt x="411" y="229"/>
                  </a:cubicBezTo>
                  <a:lnTo>
                    <a:pt x="411" y="228"/>
                  </a:lnTo>
                  <a:close/>
                </a:path>
              </a:pathLst>
            </a:custGeom>
            <a:solidFill>
              <a:srgbClr val="DC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ïṣlíḋè"/>
            <p:cNvSpPr/>
            <p:nvPr/>
          </p:nvSpPr>
          <p:spPr bwMode="auto">
            <a:xfrm>
              <a:off x="4320044" y="2828929"/>
              <a:ext cx="1257597" cy="471120"/>
            </a:xfrm>
            <a:custGeom>
              <a:avLst/>
              <a:gdLst>
                <a:gd name="T0" fmla="*/ 0 w 985"/>
                <a:gd name="T1" fmla="*/ 5 h 369"/>
                <a:gd name="T2" fmla="*/ 983 w 985"/>
                <a:gd name="T3" fmla="*/ 369 h 369"/>
                <a:gd name="T4" fmla="*/ 985 w 985"/>
                <a:gd name="T5" fmla="*/ 362 h 369"/>
                <a:gd name="T6" fmla="*/ 0 w 985"/>
                <a:gd name="T7" fmla="*/ 0 h 369"/>
                <a:gd name="T8" fmla="*/ 0 w 985"/>
                <a:gd name="T9" fmla="*/ 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5" h="369">
                  <a:moveTo>
                    <a:pt x="0" y="5"/>
                  </a:moveTo>
                  <a:lnTo>
                    <a:pt x="983" y="369"/>
                  </a:lnTo>
                  <a:lnTo>
                    <a:pt x="985" y="362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DC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iṥ1iḓe"/>
            <p:cNvSpPr/>
            <p:nvPr/>
          </p:nvSpPr>
          <p:spPr bwMode="auto">
            <a:xfrm>
              <a:off x="4320044" y="2828929"/>
              <a:ext cx="1257597" cy="471120"/>
            </a:xfrm>
            <a:custGeom>
              <a:avLst/>
              <a:gdLst>
                <a:gd name="T0" fmla="*/ 0 w 985"/>
                <a:gd name="T1" fmla="*/ 5 h 369"/>
                <a:gd name="T2" fmla="*/ 983 w 985"/>
                <a:gd name="T3" fmla="*/ 369 h 369"/>
                <a:gd name="T4" fmla="*/ 985 w 985"/>
                <a:gd name="T5" fmla="*/ 362 h 369"/>
                <a:gd name="T6" fmla="*/ 0 w 985"/>
                <a:gd name="T7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5" h="369">
                  <a:moveTo>
                    <a:pt x="0" y="5"/>
                  </a:moveTo>
                  <a:lnTo>
                    <a:pt x="983" y="369"/>
                  </a:lnTo>
                  <a:lnTo>
                    <a:pt x="985" y="36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îśļiḑè"/>
            <p:cNvSpPr/>
            <p:nvPr/>
          </p:nvSpPr>
          <p:spPr bwMode="auto">
            <a:xfrm>
              <a:off x="4434952" y="2638694"/>
              <a:ext cx="1027782" cy="866912"/>
            </a:xfrm>
            <a:custGeom>
              <a:avLst/>
              <a:gdLst>
                <a:gd name="T0" fmla="*/ 800 w 805"/>
                <a:gd name="T1" fmla="*/ 0 h 679"/>
                <a:gd name="T2" fmla="*/ 0 w 805"/>
                <a:gd name="T3" fmla="*/ 675 h 679"/>
                <a:gd name="T4" fmla="*/ 5 w 805"/>
                <a:gd name="T5" fmla="*/ 679 h 679"/>
                <a:gd name="T6" fmla="*/ 805 w 805"/>
                <a:gd name="T7" fmla="*/ 2 h 679"/>
                <a:gd name="T8" fmla="*/ 800 w 805"/>
                <a:gd name="T9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5" h="679">
                  <a:moveTo>
                    <a:pt x="800" y="0"/>
                  </a:moveTo>
                  <a:lnTo>
                    <a:pt x="0" y="675"/>
                  </a:lnTo>
                  <a:lnTo>
                    <a:pt x="5" y="679"/>
                  </a:lnTo>
                  <a:lnTo>
                    <a:pt x="805" y="2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DC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íŝlîďè"/>
            <p:cNvSpPr/>
            <p:nvPr/>
          </p:nvSpPr>
          <p:spPr bwMode="auto">
            <a:xfrm>
              <a:off x="4434952" y="2638694"/>
              <a:ext cx="1027782" cy="866912"/>
            </a:xfrm>
            <a:custGeom>
              <a:avLst/>
              <a:gdLst>
                <a:gd name="T0" fmla="*/ 800 w 805"/>
                <a:gd name="T1" fmla="*/ 0 h 679"/>
                <a:gd name="T2" fmla="*/ 0 w 805"/>
                <a:gd name="T3" fmla="*/ 675 h 679"/>
                <a:gd name="T4" fmla="*/ 5 w 805"/>
                <a:gd name="T5" fmla="*/ 679 h 679"/>
                <a:gd name="T6" fmla="*/ 805 w 805"/>
                <a:gd name="T7" fmla="*/ 2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5" h="679">
                  <a:moveTo>
                    <a:pt x="800" y="0"/>
                  </a:moveTo>
                  <a:lnTo>
                    <a:pt x="0" y="675"/>
                  </a:lnTo>
                  <a:lnTo>
                    <a:pt x="5" y="679"/>
                  </a:lnTo>
                  <a:lnTo>
                    <a:pt x="805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i$ľide"/>
            <p:cNvSpPr/>
            <p:nvPr/>
          </p:nvSpPr>
          <p:spPr bwMode="auto">
            <a:xfrm rot="21000000">
              <a:off x="4582001" y="2146907"/>
              <a:ext cx="267702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normAutofit fontScale="62500" lnSpcReduction="20000"/>
            </a:bodyPr>
            <a:lstStyle/>
            <a:p>
              <a:r>
                <a:rPr lang="en-US" altLang="zh-CN" sz="700">
                  <a:solidFill>
                    <a:srgbClr val="DCE9FF"/>
                  </a:solidFill>
                </a:rPr>
                <a:t>upload</a:t>
              </a:r>
              <a:endParaRPr lang="en-US" altLang="zh-CN" sz="700">
                <a:solidFill>
                  <a:srgbClr val="DCE9FF"/>
                </a:solidFill>
              </a:endParaRPr>
            </a:p>
          </p:txBody>
        </p:sp>
        <p:sp>
          <p:nvSpPr>
            <p:cNvPr id="44" name="iṩľíḓe"/>
            <p:cNvSpPr/>
            <p:nvPr/>
          </p:nvSpPr>
          <p:spPr bwMode="auto">
            <a:xfrm rot="21000000">
              <a:off x="3890807" y="2182623"/>
              <a:ext cx="8015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normAutofit fontScale="55000" lnSpcReduction="20000"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800" b="0" i="0" u="none" strike="noStrike" cap="none" normalizeH="0" baseline="0">
                  <a:ln>
                    <a:noFill/>
                  </a:ln>
                  <a:solidFill>
                    <a:srgbClr val="DCE9FF"/>
                  </a:solidFill>
                  <a:effectLst/>
                </a:rPr>
                <a:t>pl</a:t>
              </a:r>
              <a:endParaRPr kumimoji="0" lang="en-US" altLang="zh-CN" sz="800" b="0" i="0" u="none" strike="noStrike" cap="none" normalizeH="0" baseline="0">
                <a:ln>
                  <a:noFill/>
                </a:ln>
                <a:solidFill>
                  <a:srgbClr val="DCE9FF"/>
                </a:solidFill>
                <a:effectLst/>
              </a:endParaRPr>
            </a:p>
          </p:txBody>
        </p:sp>
        <p:sp>
          <p:nvSpPr>
            <p:cNvPr id="45" name="ï$ľîḍé"/>
            <p:cNvSpPr/>
            <p:nvPr/>
          </p:nvSpPr>
          <p:spPr bwMode="auto">
            <a:xfrm rot="21000000">
              <a:off x="4839676" y="2104740"/>
              <a:ext cx="25006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normAutofit fontScale="62500" lnSpcReduction="20000"/>
            </a:bodyPr>
            <a:lstStyle/>
            <a:p>
              <a:r>
                <a:rPr kumimoji="0" lang="en-US" altLang="zh-CN" sz="700" b="0" i="0" u="none" strike="noStrike" cap="none" normalizeH="0" baseline="0">
                  <a:ln>
                    <a:noFill/>
                  </a:ln>
                  <a:solidFill>
                    <a:srgbClr val="DCE9FF"/>
                  </a:solidFill>
                  <a:effectLst/>
                </a:rPr>
                <a:t>Image</a:t>
              </a:r>
              <a:endParaRPr kumimoji="0" lang="en-US" altLang="zh-CN" sz="700" b="0" i="0" u="none" strike="noStrike" cap="none" normalizeH="0" baseline="0">
                <a:ln>
                  <a:noFill/>
                </a:ln>
                <a:solidFill>
                  <a:srgbClr val="DCE9FF"/>
                </a:solidFill>
                <a:effectLst/>
              </a:endParaRPr>
            </a:p>
          </p:txBody>
        </p:sp>
        <p:sp>
          <p:nvSpPr>
            <p:cNvPr id="46" name="íṣlíďé"/>
            <p:cNvSpPr/>
            <p:nvPr/>
          </p:nvSpPr>
          <p:spPr bwMode="auto">
            <a:xfrm>
              <a:off x="4743925" y="2336104"/>
              <a:ext cx="201726" cy="271948"/>
            </a:xfrm>
            <a:custGeom>
              <a:avLst/>
              <a:gdLst>
                <a:gd name="T0" fmla="*/ 65 w 67"/>
                <a:gd name="T1" fmla="*/ 49 h 90"/>
                <a:gd name="T2" fmla="*/ 43 w 67"/>
                <a:gd name="T3" fmla="*/ 87 h 90"/>
                <a:gd name="T4" fmla="*/ 37 w 67"/>
                <a:gd name="T5" fmla="*/ 88 h 90"/>
                <a:gd name="T6" fmla="*/ 3 w 67"/>
                <a:gd name="T7" fmla="*/ 60 h 90"/>
                <a:gd name="T8" fmla="*/ 5 w 67"/>
                <a:gd name="T9" fmla="*/ 53 h 90"/>
                <a:gd name="T10" fmla="*/ 11 w 67"/>
                <a:gd name="T11" fmla="*/ 52 h 90"/>
                <a:gd name="T12" fmla="*/ 14 w 67"/>
                <a:gd name="T13" fmla="*/ 47 h 90"/>
                <a:gd name="T14" fmla="*/ 8 w 67"/>
                <a:gd name="T15" fmla="*/ 10 h 90"/>
                <a:gd name="T16" fmla="*/ 11 w 67"/>
                <a:gd name="T17" fmla="*/ 6 h 90"/>
                <a:gd name="T18" fmla="*/ 40 w 67"/>
                <a:gd name="T19" fmla="*/ 1 h 90"/>
                <a:gd name="T20" fmla="*/ 44 w 67"/>
                <a:gd name="T21" fmla="*/ 4 h 90"/>
                <a:gd name="T22" fmla="*/ 50 w 67"/>
                <a:gd name="T23" fmla="*/ 41 h 90"/>
                <a:gd name="T24" fmla="*/ 55 w 67"/>
                <a:gd name="T25" fmla="*/ 44 h 90"/>
                <a:gd name="T26" fmla="*/ 62 w 67"/>
                <a:gd name="T27" fmla="*/ 43 h 90"/>
                <a:gd name="T28" fmla="*/ 65 w 67"/>
                <a:gd name="T29" fmla="*/ 4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90">
                  <a:moveTo>
                    <a:pt x="65" y="49"/>
                  </a:move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39" y="90"/>
                    <a:pt x="37" y="88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0" y="58"/>
                    <a:pt x="1" y="54"/>
                    <a:pt x="5" y="53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3" y="52"/>
                    <a:pt x="15" y="50"/>
                    <a:pt x="14" y="47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8"/>
                    <a:pt x="9" y="6"/>
                    <a:pt x="11" y="6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2" y="0"/>
                    <a:pt x="44" y="2"/>
                    <a:pt x="44" y="4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1" y="43"/>
                    <a:pt x="53" y="45"/>
                    <a:pt x="55" y="44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5" y="43"/>
                    <a:pt x="67" y="46"/>
                    <a:pt x="65" y="49"/>
                  </a:cubicBezTo>
                  <a:close/>
                </a:path>
              </a:pathLst>
            </a:custGeom>
            <a:solidFill>
              <a:srgbClr val="5494EF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ïṩlïdê"/>
            <p:cNvSpPr/>
            <p:nvPr/>
          </p:nvSpPr>
          <p:spPr bwMode="auto">
            <a:xfrm>
              <a:off x="4450273" y="3615405"/>
              <a:ext cx="148103" cy="148103"/>
            </a:xfrm>
            <a:custGeom>
              <a:avLst/>
              <a:gdLst>
                <a:gd name="T0" fmla="*/ 47 w 49"/>
                <a:gd name="T1" fmla="*/ 21 h 49"/>
                <a:gd name="T2" fmla="*/ 29 w 49"/>
                <a:gd name="T3" fmla="*/ 47 h 49"/>
                <a:gd name="T4" fmla="*/ 3 w 49"/>
                <a:gd name="T5" fmla="*/ 28 h 49"/>
                <a:gd name="T6" fmla="*/ 21 w 49"/>
                <a:gd name="T7" fmla="*/ 2 h 49"/>
                <a:gd name="T8" fmla="*/ 47 w 49"/>
                <a:gd name="T9" fmla="*/ 2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47" y="21"/>
                  </a:moveTo>
                  <a:cubicBezTo>
                    <a:pt x="49" y="33"/>
                    <a:pt x="41" y="45"/>
                    <a:pt x="29" y="47"/>
                  </a:cubicBezTo>
                  <a:cubicBezTo>
                    <a:pt x="16" y="49"/>
                    <a:pt x="5" y="41"/>
                    <a:pt x="3" y="28"/>
                  </a:cubicBezTo>
                  <a:cubicBezTo>
                    <a:pt x="0" y="16"/>
                    <a:pt x="9" y="4"/>
                    <a:pt x="21" y="2"/>
                  </a:cubicBezTo>
                  <a:cubicBezTo>
                    <a:pt x="33" y="0"/>
                    <a:pt x="45" y="8"/>
                    <a:pt x="47" y="21"/>
                  </a:cubicBezTo>
                  <a:close/>
                </a:path>
              </a:pathLst>
            </a:custGeom>
            <a:solidFill>
              <a:srgbClr val="DC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ï$ḷïḋe"/>
            <p:cNvSpPr/>
            <p:nvPr/>
          </p:nvSpPr>
          <p:spPr bwMode="auto">
            <a:xfrm>
              <a:off x="4686471" y="3538800"/>
              <a:ext cx="689444" cy="123845"/>
            </a:xfrm>
            <a:custGeom>
              <a:avLst/>
              <a:gdLst>
                <a:gd name="T0" fmla="*/ 2 w 540"/>
                <a:gd name="T1" fmla="*/ 97 h 97"/>
                <a:gd name="T2" fmla="*/ 540 w 540"/>
                <a:gd name="T3" fmla="*/ 5 h 97"/>
                <a:gd name="T4" fmla="*/ 537 w 540"/>
                <a:gd name="T5" fmla="*/ 0 h 97"/>
                <a:gd name="T6" fmla="*/ 0 w 540"/>
                <a:gd name="T7" fmla="*/ 93 h 97"/>
                <a:gd name="T8" fmla="*/ 2 w 540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97">
                  <a:moveTo>
                    <a:pt x="2" y="97"/>
                  </a:moveTo>
                  <a:lnTo>
                    <a:pt x="540" y="5"/>
                  </a:lnTo>
                  <a:lnTo>
                    <a:pt x="537" y="0"/>
                  </a:lnTo>
                  <a:lnTo>
                    <a:pt x="0" y="93"/>
                  </a:lnTo>
                  <a:lnTo>
                    <a:pt x="2" y="97"/>
                  </a:lnTo>
                  <a:close/>
                </a:path>
              </a:pathLst>
            </a:custGeom>
            <a:solidFill>
              <a:srgbClr val="DC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ïşľïďè"/>
            <p:cNvSpPr/>
            <p:nvPr/>
          </p:nvSpPr>
          <p:spPr bwMode="auto">
            <a:xfrm>
              <a:off x="4686471" y="3538800"/>
              <a:ext cx="689444" cy="123845"/>
            </a:xfrm>
            <a:custGeom>
              <a:avLst/>
              <a:gdLst>
                <a:gd name="T0" fmla="*/ 2 w 540"/>
                <a:gd name="T1" fmla="*/ 97 h 97"/>
                <a:gd name="T2" fmla="*/ 540 w 540"/>
                <a:gd name="T3" fmla="*/ 5 h 97"/>
                <a:gd name="T4" fmla="*/ 537 w 540"/>
                <a:gd name="T5" fmla="*/ 0 h 97"/>
                <a:gd name="T6" fmla="*/ 0 w 540"/>
                <a:gd name="T7" fmla="*/ 9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0" h="97">
                  <a:moveTo>
                    <a:pt x="2" y="97"/>
                  </a:moveTo>
                  <a:lnTo>
                    <a:pt x="540" y="5"/>
                  </a:lnTo>
                  <a:lnTo>
                    <a:pt x="537" y="0"/>
                  </a:lnTo>
                  <a:lnTo>
                    <a:pt x="0" y="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śļîḋè"/>
            <p:cNvSpPr/>
            <p:nvPr/>
          </p:nvSpPr>
          <p:spPr bwMode="auto">
            <a:xfrm>
              <a:off x="4695408" y="3626896"/>
              <a:ext cx="501762" cy="88096"/>
            </a:xfrm>
            <a:custGeom>
              <a:avLst/>
              <a:gdLst>
                <a:gd name="T0" fmla="*/ 0 w 393"/>
                <a:gd name="T1" fmla="*/ 69 h 69"/>
                <a:gd name="T2" fmla="*/ 393 w 393"/>
                <a:gd name="T3" fmla="*/ 0 h 69"/>
                <a:gd name="T4" fmla="*/ 0 w 393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3" h="69">
                  <a:moveTo>
                    <a:pt x="0" y="69"/>
                  </a:moveTo>
                  <a:lnTo>
                    <a:pt x="393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ïṧľïḋè"/>
            <p:cNvSpPr/>
            <p:nvPr/>
          </p:nvSpPr>
          <p:spPr bwMode="auto">
            <a:xfrm flipV="1">
              <a:off x="4695408" y="3626896"/>
              <a:ext cx="501762" cy="8809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iṣľîḋé"/>
            <p:cNvSpPr/>
            <p:nvPr/>
          </p:nvSpPr>
          <p:spPr bwMode="auto">
            <a:xfrm>
              <a:off x="4695408" y="3624343"/>
              <a:ext cx="504316" cy="93203"/>
            </a:xfrm>
            <a:custGeom>
              <a:avLst/>
              <a:gdLst>
                <a:gd name="T0" fmla="*/ 2 w 395"/>
                <a:gd name="T1" fmla="*/ 73 h 73"/>
                <a:gd name="T2" fmla="*/ 395 w 395"/>
                <a:gd name="T3" fmla="*/ 4 h 73"/>
                <a:gd name="T4" fmla="*/ 393 w 395"/>
                <a:gd name="T5" fmla="*/ 0 h 73"/>
                <a:gd name="T6" fmla="*/ 0 w 395"/>
                <a:gd name="T7" fmla="*/ 68 h 73"/>
                <a:gd name="T8" fmla="*/ 2 w 395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73">
                  <a:moveTo>
                    <a:pt x="2" y="73"/>
                  </a:moveTo>
                  <a:lnTo>
                    <a:pt x="395" y="4"/>
                  </a:lnTo>
                  <a:lnTo>
                    <a:pt x="393" y="0"/>
                  </a:lnTo>
                  <a:lnTo>
                    <a:pt x="0" y="68"/>
                  </a:lnTo>
                  <a:lnTo>
                    <a:pt x="2" y="73"/>
                  </a:lnTo>
                  <a:close/>
                </a:path>
              </a:pathLst>
            </a:custGeom>
            <a:solidFill>
              <a:srgbClr val="DC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ïṡľîḍé"/>
            <p:cNvSpPr/>
            <p:nvPr/>
          </p:nvSpPr>
          <p:spPr bwMode="auto">
            <a:xfrm>
              <a:off x="4695408" y="3624343"/>
              <a:ext cx="504316" cy="93203"/>
            </a:xfrm>
            <a:custGeom>
              <a:avLst/>
              <a:gdLst>
                <a:gd name="T0" fmla="*/ 2 w 395"/>
                <a:gd name="T1" fmla="*/ 73 h 73"/>
                <a:gd name="T2" fmla="*/ 395 w 395"/>
                <a:gd name="T3" fmla="*/ 4 h 73"/>
                <a:gd name="T4" fmla="*/ 393 w 395"/>
                <a:gd name="T5" fmla="*/ 0 h 73"/>
                <a:gd name="T6" fmla="*/ 0 w 395"/>
                <a:gd name="T7" fmla="*/ 6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5" h="73">
                  <a:moveTo>
                    <a:pt x="2" y="73"/>
                  </a:moveTo>
                  <a:lnTo>
                    <a:pt x="395" y="4"/>
                  </a:lnTo>
                  <a:lnTo>
                    <a:pt x="393" y="0"/>
                  </a:lnTo>
                  <a:lnTo>
                    <a:pt x="0" y="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ísḻíḑè"/>
            <p:cNvSpPr/>
            <p:nvPr/>
          </p:nvSpPr>
          <p:spPr bwMode="auto">
            <a:xfrm>
              <a:off x="4704345" y="3648601"/>
              <a:ext cx="689444" cy="120014"/>
            </a:xfrm>
            <a:custGeom>
              <a:avLst/>
              <a:gdLst>
                <a:gd name="T0" fmla="*/ 0 w 540"/>
                <a:gd name="T1" fmla="*/ 94 h 94"/>
                <a:gd name="T2" fmla="*/ 540 w 540"/>
                <a:gd name="T3" fmla="*/ 0 h 94"/>
                <a:gd name="T4" fmla="*/ 0 w 540"/>
                <a:gd name="T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94">
                  <a:moveTo>
                    <a:pt x="0" y="94"/>
                  </a:moveTo>
                  <a:lnTo>
                    <a:pt x="540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iṩḷïḓé"/>
            <p:cNvSpPr/>
            <p:nvPr/>
          </p:nvSpPr>
          <p:spPr bwMode="auto">
            <a:xfrm flipV="1">
              <a:off x="4704345" y="3648601"/>
              <a:ext cx="689444" cy="12001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iṩlïḓe"/>
            <p:cNvSpPr/>
            <p:nvPr/>
          </p:nvSpPr>
          <p:spPr bwMode="auto">
            <a:xfrm>
              <a:off x="4704345" y="3644771"/>
              <a:ext cx="689444" cy="127675"/>
            </a:xfrm>
            <a:custGeom>
              <a:avLst/>
              <a:gdLst>
                <a:gd name="T0" fmla="*/ 2 w 540"/>
                <a:gd name="T1" fmla="*/ 100 h 100"/>
                <a:gd name="T2" fmla="*/ 540 w 540"/>
                <a:gd name="T3" fmla="*/ 7 h 100"/>
                <a:gd name="T4" fmla="*/ 537 w 540"/>
                <a:gd name="T5" fmla="*/ 0 h 100"/>
                <a:gd name="T6" fmla="*/ 0 w 540"/>
                <a:gd name="T7" fmla="*/ 95 h 100"/>
                <a:gd name="T8" fmla="*/ 2 w 540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100">
                  <a:moveTo>
                    <a:pt x="2" y="100"/>
                  </a:moveTo>
                  <a:lnTo>
                    <a:pt x="540" y="7"/>
                  </a:lnTo>
                  <a:lnTo>
                    <a:pt x="537" y="0"/>
                  </a:lnTo>
                  <a:lnTo>
                    <a:pt x="0" y="95"/>
                  </a:lnTo>
                  <a:lnTo>
                    <a:pt x="2" y="100"/>
                  </a:lnTo>
                  <a:close/>
                </a:path>
              </a:pathLst>
            </a:custGeom>
            <a:solidFill>
              <a:srgbClr val="DC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sḻíḓé"/>
            <p:cNvSpPr/>
            <p:nvPr/>
          </p:nvSpPr>
          <p:spPr bwMode="auto">
            <a:xfrm>
              <a:off x="4704345" y="3644771"/>
              <a:ext cx="689444" cy="127675"/>
            </a:xfrm>
            <a:custGeom>
              <a:avLst/>
              <a:gdLst>
                <a:gd name="T0" fmla="*/ 2 w 540"/>
                <a:gd name="T1" fmla="*/ 100 h 100"/>
                <a:gd name="T2" fmla="*/ 540 w 540"/>
                <a:gd name="T3" fmla="*/ 7 h 100"/>
                <a:gd name="T4" fmla="*/ 537 w 540"/>
                <a:gd name="T5" fmla="*/ 0 h 100"/>
                <a:gd name="T6" fmla="*/ 0 w 540"/>
                <a:gd name="T7" fmla="*/ 9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0" h="100">
                  <a:moveTo>
                    <a:pt x="2" y="100"/>
                  </a:moveTo>
                  <a:lnTo>
                    <a:pt x="540" y="7"/>
                  </a:lnTo>
                  <a:lnTo>
                    <a:pt x="537" y="0"/>
                  </a:lnTo>
                  <a:lnTo>
                    <a:pt x="0" y="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$ḷîďé"/>
            <p:cNvSpPr/>
            <p:nvPr/>
          </p:nvSpPr>
          <p:spPr bwMode="auto">
            <a:xfrm>
              <a:off x="4717113" y="3772446"/>
              <a:ext cx="285991" cy="47240"/>
            </a:xfrm>
            <a:custGeom>
              <a:avLst/>
              <a:gdLst>
                <a:gd name="T0" fmla="*/ 0 w 224"/>
                <a:gd name="T1" fmla="*/ 37 h 37"/>
                <a:gd name="T2" fmla="*/ 224 w 224"/>
                <a:gd name="T3" fmla="*/ 0 h 37"/>
                <a:gd name="T4" fmla="*/ 0 w 224"/>
                <a:gd name="T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" h="37">
                  <a:moveTo>
                    <a:pt x="0" y="37"/>
                  </a:moveTo>
                  <a:lnTo>
                    <a:pt x="224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ïsḻide"/>
            <p:cNvSpPr/>
            <p:nvPr/>
          </p:nvSpPr>
          <p:spPr bwMode="auto">
            <a:xfrm flipV="1">
              <a:off x="4717113" y="3772446"/>
              <a:ext cx="285991" cy="4724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ṣliḑê"/>
            <p:cNvSpPr/>
            <p:nvPr/>
          </p:nvSpPr>
          <p:spPr bwMode="auto">
            <a:xfrm>
              <a:off x="4713283" y="3768615"/>
              <a:ext cx="289822" cy="57454"/>
            </a:xfrm>
            <a:custGeom>
              <a:avLst/>
              <a:gdLst>
                <a:gd name="T0" fmla="*/ 3 w 227"/>
                <a:gd name="T1" fmla="*/ 45 h 45"/>
                <a:gd name="T2" fmla="*/ 227 w 227"/>
                <a:gd name="T3" fmla="*/ 5 h 45"/>
                <a:gd name="T4" fmla="*/ 227 w 227"/>
                <a:gd name="T5" fmla="*/ 0 h 45"/>
                <a:gd name="T6" fmla="*/ 0 w 227"/>
                <a:gd name="T7" fmla="*/ 38 h 45"/>
                <a:gd name="T8" fmla="*/ 3 w 227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45">
                  <a:moveTo>
                    <a:pt x="3" y="45"/>
                  </a:moveTo>
                  <a:lnTo>
                    <a:pt x="227" y="5"/>
                  </a:lnTo>
                  <a:lnTo>
                    <a:pt x="227" y="0"/>
                  </a:lnTo>
                  <a:lnTo>
                    <a:pt x="0" y="38"/>
                  </a:lnTo>
                  <a:lnTo>
                    <a:pt x="3" y="45"/>
                  </a:lnTo>
                  <a:close/>
                </a:path>
              </a:pathLst>
            </a:custGeom>
            <a:solidFill>
              <a:srgbClr val="DC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îsḻïḓê"/>
            <p:cNvSpPr/>
            <p:nvPr/>
          </p:nvSpPr>
          <p:spPr bwMode="auto">
            <a:xfrm>
              <a:off x="4713283" y="3768615"/>
              <a:ext cx="289822" cy="57454"/>
            </a:xfrm>
            <a:custGeom>
              <a:avLst/>
              <a:gdLst>
                <a:gd name="T0" fmla="*/ 3 w 227"/>
                <a:gd name="T1" fmla="*/ 45 h 45"/>
                <a:gd name="T2" fmla="*/ 227 w 227"/>
                <a:gd name="T3" fmla="*/ 5 h 45"/>
                <a:gd name="T4" fmla="*/ 227 w 227"/>
                <a:gd name="T5" fmla="*/ 0 h 45"/>
                <a:gd name="T6" fmla="*/ 0 w 227"/>
                <a:gd name="T7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45">
                  <a:moveTo>
                    <a:pt x="3" y="45"/>
                  </a:moveTo>
                  <a:lnTo>
                    <a:pt x="227" y="5"/>
                  </a:lnTo>
                  <a:lnTo>
                    <a:pt x="227" y="0"/>
                  </a:lnTo>
                  <a:lnTo>
                    <a:pt x="0" y="3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ísļídè"/>
            <p:cNvSpPr/>
            <p:nvPr/>
          </p:nvSpPr>
          <p:spPr bwMode="auto">
            <a:xfrm>
              <a:off x="6636065" y="2216090"/>
              <a:ext cx="104693" cy="120014"/>
            </a:xfrm>
            <a:custGeom>
              <a:avLst/>
              <a:gdLst>
                <a:gd name="T0" fmla="*/ 0 w 35"/>
                <a:gd name="T1" fmla="*/ 40 h 40"/>
                <a:gd name="T2" fmla="*/ 35 w 35"/>
                <a:gd name="T3" fmla="*/ 22 h 40"/>
                <a:gd name="T4" fmla="*/ 30 w 35"/>
                <a:gd name="T5" fmla="*/ 3 h 40"/>
                <a:gd name="T6" fmla="*/ 13 w 35"/>
                <a:gd name="T7" fmla="*/ 4 h 40"/>
                <a:gd name="T8" fmla="*/ 0 w 35"/>
                <a:gd name="T9" fmla="*/ 29 h 40"/>
                <a:gd name="T10" fmla="*/ 0 w 35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40"/>
                    <a:pt x="17" y="25"/>
                    <a:pt x="35" y="2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23" y="0"/>
                    <a:pt x="13" y="4"/>
                  </a:cubicBezTo>
                  <a:cubicBezTo>
                    <a:pt x="3" y="7"/>
                    <a:pt x="0" y="29"/>
                    <a:pt x="0" y="29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C6DAFF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îşľíḑè"/>
            <p:cNvSpPr/>
            <p:nvPr/>
          </p:nvSpPr>
          <p:spPr bwMode="auto">
            <a:xfrm>
              <a:off x="6479024" y="1670919"/>
              <a:ext cx="488995" cy="481334"/>
            </a:xfrm>
            <a:custGeom>
              <a:avLst/>
              <a:gdLst>
                <a:gd name="T0" fmla="*/ 148 w 162"/>
                <a:gd name="T1" fmla="*/ 131 h 159"/>
                <a:gd name="T2" fmla="*/ 129 w 162"/>
                <a:gd name="T3" fmla="*/ 157 h 159"/>
                <a:gd name="T4" fmla="*/ 117 w 162"/>
                <a:gd name="T5" fmla="*/ 132 h 159"/>
                <a:gd name="T6" fmla="*/ 128 w 162"/>
                <a:gd name="T7" fmla="*/ 117 h 159"/>
                <a:gd name="T8" fmla="*/ 112 w 162"/>
                <a:gd name="T9" fmla="*/ 114 h 159"/>
                <a:gd name="T10" fmla="*/ 110 w 162"/>
                <a:gd name="T11" fmla="*/ 101 h 159"/>
                <a:gd name="T12" fmla="*/ 41 w 162"/>
                <a:gd name="T13" fmla="*/ 98 h 159"/>
                <a:gd name="T14" fmla="*/ 19 w 162"/>
                <a:gd name="T15" fmla="*/ 89 h 159"/>
                <a:gd name="T16" fmla="*/ 0 w 162"/>
                <a:gd name="T17" fmla="*/ 59 h 159"/>
                <a:gd name="T18" fmla="*/ 15 w 162"/>
                <a:gd name="T19" fmla="*/ 30 h 159"/>
                <a:gd name="T20" fmla="*/ 79 w 162"/>
                <a:gd name="T21" fmla="*/ 29 h 159"/>
                <a:gd name="T22" fmla="*/ 79 w 162"/>
                <a:gd name="T23" fmla="*/ 3 h 159"/>
                <a:gd name="T24" fmla="*/ 135 w 162"/>
                <a:gd name="T25" fmla="*/ 52 h 159"/>
                <a:gd name="T26" fmla="*/ 153 w 162"/>
                <a:gd name="T27" fmla="*/ 86 h 159"/>
                <a:gd name="T28" fmla="*/ 146 w 162"/>
                <a:gd name="T29" fmla="*/ 98 h 159"/>
                <a:gd name="T30" fmla="*/ 148 w 162"/>
                <a:gd name="T31" fmla="*/ 13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" h="159">
                  <a:moveTo>
                    <a:pt x="148" y="131"/>
                  </a:moveTo>
                  <a:cubicBezTo>
                    <a:pt x="138" y="143"/>
                    <a:pt x="133" y="159"/>
                    <a:pt x="129" y="157"/>
                  </a:cubicBezTo>
                  <a:cubicBezTo>
                    <a:pt x="126" y="155"/>
                    <a:pt x="117" y="132"/>
                    <a:pt x="117" y="132"/>
                  </a:cubicBezTo>
                  <a:cubicBezTo>
                    <a:pt x="117" y="132"/>
                    <a:pt x="133" y="129"/>
                    <a:pt x="128" y="117"/>
                  </a:cubicBezTo>
                  <a:cubicBezTo>
                    <a:pt x="122" y="105"/>
                    <a:pt x="112" y="114"/>
                    <a:pt x="112" y="114"/>
                  </a:cubicBezTo>
                  <a:cubicBezTo>
                    <a:pt x="112" y="114"/>
                    <a:pt x="114" y="102"/>
                    <a:pt x="110" y="101"/>
                  </a:cubicBezTo>
                  <a:cubicBezTo>
                    <a:pt x="107" y="100"/>
                    <a:pt x="70" y="105"/>
                    <a:pt x="41" y="98"/>
                  </a:cubicBezTo>
                  <a:cubicBezTo>
                    <a:pt x="33" y="96"/>
                    <a:pt x="25" y="93"/>
                    <a:pt x="19" y="89"/>
                  </a:cubicBezTo>
                  <a:cubicBezTo>
                    <a:pt x="6" y="81"/>
                    <a:pt x="0" y="70"/>
                    <a:pt x="0" y="59"/>
                  </a:cubicBezTo>
                  <a:cubicBezTo>
                    <a:pt x="0" y="48"/>
                    <a:pt x="6" y="37"/>
                    <a:pt x="15" y="30"/>
                  </a:cubicBezTo>
                  <a:cubicBezTo>
                    <a:pt x="31" y="19"/>
                    <a:pt x="78" y="29"/>
                    <a:pt x="79" y="29"/>
                  </a:cubicBezTo>
                  <a:cubicBezTo>
                    <a:pt x="79" y="28"/>
                    <a:pt x="66" y="7"/>
                    <a:pt x="79" y="3"/>
                  </a:cubicBezTo>
                  <a:cubicBezTo>
                    <a:pt x="93" y="0"/>
                    <a:pt x="115" y="38"/>
                    <a:pt x="135" y="52"/>
                  </a:cubicBezTo>
                  <a:cubicBezTo>
                    <a:pt x="149" y="63"/>
                    <a:pt x="155" y="75"/>
                    <a:pt x="153" y="86"/>
                  </a:cubicBezTo>
                  <a:cubicBezTo>
                    <a:pt x="152" y="90"/>
                    <a:pt x="150" y="94"/>
                    <a:pt x="146" y="98"/>
                  </a:cubicBezTo>
                  <a:cubicBezTo>
                    <a:pt x="162" y="106"/>
                    <a:pt x="157" y="119"/>
                    <a:pt x="148" y="131"/>
                  </a:cubicBezTo>
                  <a:close/>
                </a:path>
              </a:pathLst>
            </a:custGeom>
            <a:solidFill>
              <a:srgbClr val="070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ṡľidé"/>
            <p:cNvSpPr/>
            <p:nvPr/>
          </p:nvSpPr>
          <p:spPr bwMode="auto">
            <a:xfrm>
              <a:off x="6574781" y="1967124"/>
              <a:ext cx="305143" cy="248966"/>
            </a:xfrm>
            <a:custGeom>
              <a:avLst/>
              <a:gdLst>
                <a:gd name="T0" fmla="*/ 97 w 101"/>
                <a:gd name="T1" fmla="*/ 59 h 82"/>
                <a:gd name="T2" fmla="*/ 90 w 101"/>
                <a:gd name="T3" fmla="*/ 69 h 82"/>
                <a:gd name="T4" fmla="*/ 68 w 101"/>
                <a:gd name="T5" fmla="*/ 80 h 82"/>
                <a:gd name="T6" fmla="*/ 52 w 101"/>
                <a:gd name="T7" fmla="*/ 82 h 82"/>
                <a:gd name="T8" fmla="*/ 44 w 101"/>
                <a:gd name="T9" fmla="*/ 82 h 82"/>
                <a:gd name="T10" fmla="*/ 36 w 101"/>
                <a:gd name="T11" fmla="*/ 80 h 82"/>
                <a:gd name="T12" fmla="*/ 3 w 101"/>
                <a:gd name="T13" fmla="*/ 22 h 82"/>
                <a:gd name="T14" fmla="*/ 5 w 101"/>
                <a:gd name="T15" fmla="*/ 10 h 82"/>
                <a:gd name="T16" fmla="*/ 9 w 101"/>
                <a:gd name="T17" fmla="*/ 0 h 82"/>
                <a:gd name="T18" fmla="*/ 78 w 101"/>
                <a:gd name="T19" fmla="*/ 3 h 82"/>
                <a:gd name="T20" fmla="*/ 80 w 101"/>
                <a:gd name="T21" fmla="*/ 16 h 82"/>
                <a:gd name="T22" fmla="*/ 96 w 101"/>
                <a:gd name="T23" fmla="*/ 19 h 82"/>
                <a:gd name="T24" fmla="*/ 85 w 101"/>
                <a:gd name="T25" fmla="*/ 34 h 82"/>
                <a:gd name="T26" fmla="*/ 97 w 101"/>
                <a:gd name="T27" fmla="*/ 5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82">
                  <a:moveTo>
                    <a:pt x="97" y="59"/>
                  </a:moveTo>
                  <a:cubicBezTo>
                    <a:pt x="96" y="63"/>
                    <a:pt x="93" y="66"/>
                    <a:pt x="90" y="69"/>
                  </a:cubicBezTo>
                  <a:cubicBezTo>
                    <a:pt x="84" y="74"/>
                    <a:pt x="76" y="78"/>
                    <a:pt x="68" y="80"/>
                  </a:cubicBezTo>
                  <a:cubicBezTo>
                    <a:pt x="63" y="81"/>
                    <a:pt x="57" y="82"/>
                    <a:pt x="52" y="82"/>
                  </a:cubicBezTo>
                  <a:cubicBezTo>
                    <a:pt x="49" y="82"/>
                    <a:pt x="46" y="82"/>
                    <a:pt x="44" y="82"/>
                  </a:cubicBezTo>
                  <a:cubicBezTo>
                    <a:pt x="41" y="81"/>
                    <a:pt x="38" y="81"/>
                    <a:pt x="36" y="80"/>
                  </a:cubicBezTo>
                  <a:cubicBezTo>
                    <a:pt x="3" y="70"/>
                    <a:pt x="0" y="42"/>
                    <a:pt x="3" y="22"/>
                  </a:cubicBezTo>
                  <a:cubicBezTo>
                    <a:pt x="3" y="17"/>
                    <a:pt x="4" y="13"/>
                    <a:pt x="5" y="10"/>
                  </a:cubicBezTo>
                  <a:cubicBezTo>
                    <a:pt x="7" y="6"/>
                    <a:pt x="8" y="2"/>
                    <a:pt x="9" y="0"/>
                  </a:cubicBezTo>
                  <a:cubicBezTo>
                    <a:pt x="38" y="7"/>
                    <a:pt x="75" y="2"/>
                    <a:pt x="78" y="3"/>
                  </a:cubicBezTo>
                  <a:cubicBezTo>
                    <a:pt x="82" y="4"/>
                    <a:pt x="80" y="16"/>
                    <a:pt x="80" y="16"/>
                  </a:cubicBezTo>
                  <a:cubicBezTo>
                    <a:pt x="80" y="16"/>
                    <a:pt x="90" y="7"/>
                    <a:pt x="96" y="19"/>
                  </a:cubicBezTo>
                  <a:cubicBezTo>
                    <a:pt x="101" y="31"/>
                    <a:pt x="85" y="34"/>
                    <a:pt x="85" y="34"/>
                  </a:cubicBezTo>
                  <a:cubicBezTo>
                    <a:pt x="85" y="34"/>
                    <a:pt x="94" y="57"/>
                    <a:pt x="97" y="59"/>
                  </a:cubicBezTo>
                  <a:close/>
                </a:path>
              </a:pathLst>
            </a:custGeom>
            <a:solidFill>
              <a:srgbClr val="FFC4AF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îşliḍe"/>
            <p:cNvSpPr/>
            <p:nvPr/>
          </p:nvSpPr>
          <p:spPr bwMode="auto">
            <a:xfrm>
              <a:off x="6599039" y="1967124"/>
              <a:ext cx="6384" cy="127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iṩľiḓé"/>
            <p:cNvSpPr/>
            <p:nvPr/>
          </p:nvSpPr>
          <p:spPr bwMode="auto">
            <a:xfrm>
              <a:off x="6599039" y="1967124"/>
              <a:ext cx="6384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îşľïḋê"/>
            <p:cNvSpPr/>
            <p:nvPr/>
          </p:nvSpPr>
          <p:spPr bwMode="auto">
            <a:xfrm>
              <a:off x="6702456" y="2176511"/>
              <a:ext cx="148103" cy="165977"/>
            </a:xfrm>
            <a:custGeom>
              <a:avLst/>
              <a:gdLst>
                <a:gd name="T0" fmla="*/ 49 w 49"/>
                <a:gd name="T1" fmla="*/ 24 h 55"/>
                <a:gd name="T2" fmla="*/ 38 w 49"/>
                <a:gd name="T3" fmla="*/ 45 h 55"/>
                <a:gd name="T4" fmla="*/ 36 w 49"/>
                <a:gd name="T5" fmla="*/ 46 h 55"/>
                <a:gd name="T6" fmla="*/ 27 w 49"/>
                <a:gd name="T7" fmla="*/ 53 h 55"/>
                <a:gd name="T8" fmla="*/ 17 w 49"/>
                <a:gd name="T9" fmla="*/ 55 h 55"/>
                <a:gd name="T10" fmla="*/ 2 w 49"/>
                <a:gd name="T11" fmla="*/ 45 h 55"/>
                <a:gd name="T12" fmla="*/ 2 w 49"/>
                <a:gd name="T13" fmla="*/ 18 h 55"/>
                <a:gd name="T14" fmla="*/ 2 w 49"/>
                <a:gd name="T15" fmla="*/ 13 h 55"/>
                <a:gd name="T16" fmla="*/ 48 w 49"/>
                <a:gd name="T17" fmla="*/ 0 h 55"/>
                <a:gd name="T18" fmla="*/ 48 w 49"/>
                <a:gd name="T19" fmla="*/ 8 h 55"/>
                <a:gd name="T20" fmla="*/ 49 w 49"/>
                <a:gd name="T21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55">
                  <a:moveTo>
                    <a:pt x="49" y="24"/>
                  </a:moveTo>
                  <a:cubicBezTo>
                    <a:pt x="49" y="28"/>
                    <a:pt x="44" y="38"/>
                    <a:pt x="38" y="45"/>
                  </a:cubicBezTo>
                  <a:cubicBezTo>
                    <a:pt x="37" y="46"/>
                    <a:pt x="37" y="46"/>
                    <a:pt x="36" y="46"/>
                  </a:cubicBezTo>
                  <a:cubicBezTo>
                    <a:pt x="33" y="49"/>
                    <a:pt x="30" y="52"/>
                    <a:pt x="27" y="53"/>
                  </a:cubicBezTo>
                  <a:cubicBezTo>
                    <a:pt x="24" y="55"/>
                    <a:pt x="20" y="55"/>
                    <a:pt x="17" y="55"/>
                  </a:cubicBezTo>
                  <a:cubicBezTo>
                    <a:pt x="9" y="54"/>
                    <a:pt x="3" y="50"/>
                    <a:pt x="2" y="45"/>
                  </a:cubicBezTo>
                  <a:cubicBezTo>
                    <a:pt x="0" y="39"/>
                    <a:pt x="2" y="28"/>
                    <a:pt x="2" y="18"/>
                  </a:cubicBezTo>
                  <a:cubicBezTo>
                    <a:pt x="2" y="16"/>
                    <a:pt x="2" y="14"/>
                    <a:pt x="2" y="13"/>
                  </a:cubicBezTo>
                  <a:cubicBezTo>
                    <a:pt x="16" y="14"/>
                    <a:pt x="36" y="11"/>
                    <a:pt x="48" y="0"/>
                  </a:cubicBezTo>
                  <a:cubicBezTo>
                    <a:pt x="47" y="2"/>
                    <a:pt x="48" y="5"/>
                    <a:pt x="48" y="8"/>
                  </a:cubicBezTo>
                  <a:cubicBezTo>
                    <a:pt x="48" y="13"/>
                    <a:pt x="49" y="19"/>
                    <a:pt x="49" y="24"/>
                  </a:cubicBezTo>
                  <a:close/>
                </a:path>
              </a:pathLst>
            </a:custGeom>
            <a:solidFill>
              <a:srgbClr val="FFC8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ïṥḻîḑe"/>
            <p:cNvSpPr/>
            <p:nvPr/>
          </p:nvSpPr>
          <p:spPr bwMode="auto">
            <a:xfrm>
              <a:off x="6707563" y="2176511"/>
              <a:ext cx="142996" cy="135335"/>
            </a:xfrm>
            <a:custGeom>
              <a:avLst/>
              <a:gdLst>
                <a:gd name="T0" fmla="*/ 47 w 47"/>
                <a:gd name="T1" fmla="*/ 24 h 45"/>
                <a:gd name="T2" fmla="*/ 36 w 47"/>
                <a:gd name="T3" fmla="*/ 45 h 45"/>
                <a:gd name="T4" fmla="*/ 29 w 47"/>
                <a:gd name="T5" fmla="*/ 43 h 45"/>
                <a:gd name="T6" fmla="*/ 6 w 47"/>
                <a:gd name="T7" fmla="*/ 19 h 45"/>
                <a:gd name="T8" fmla="*/ 0 w 47"/>
                <a:gd name="T9" fmla="*/ 18 h 45"/>
                <a:gd name="T10" fmla="*/ 0 w 47"/>
                <a:gd name="T11" fmla="*/ 13 h 45"/>
                <a:gd name="T12" fmla="*/ 46 w 47"/>
                <a:gd name="T13" fmla="*/ 0 h 45"/>
                <a:gd name="T14" fmla="*/ 46 w 47"/>
                <a:gd name="T15" fmla="*/ 8 h 45"/>
                <a:gd name="T16" fmla="*/ 47 w 47"/>
                <a:gd name="T17" fmla="*/ 2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5">
                  <a:moveTo>
                    <a:pt x="47" y="24"/>
                  </a:moveTo>
                  <a:cubicBezTo>
                    <a:pt x="47" y="28"/>
                    <a:pt x="42" y="38"/>
                    <a:pt x="36" y="45"/>
                  </a:cubicBezTo>
                  <a:cubicBezTo>
                    <a:pt x="33" y="45"/>
                    <a:pt x="31" y="44"/>
                    <a:pt x="29" y="43"/>
                  </a:cubicBezTo>
                  <a:cubicBezTo>
                    <a:pt x="6" y="34"/>
                    <a:pt x="20" y="22"/>
                    <a:pt x="6" y="19"/>
                  </a:cubicBezTo>
                  <a:cubicBezTo>
                    <a:pt x="4" y="19"/>
                    <a:pt x="2" y="18"/>
                    <a:pt x="0" y="18"/>
                  </a:cubicBezTo>
                  <a:cubicBezTo>
                    <a:pt x="0" y="16"/>
                    <a:pt x="0" y="14"/>
                    <a:pt x="0" y="13"/>
                  </a:cubicBezTo>
                  <a:cubicBezTo>
                    <a:pt x="14" y="14"/>
                    <a:pt x="34" y="11"/>
                    <a:pt x="46" y="0"/>
                  </a:cubicBezTo>
                  <a:cubicBezTo>
                    <a:pt x="45" y="2"/>
                    <a:pt x="46" y="5"/>
                    <a:pt x="46" y="8"/>
                  </a:cubicBezTo>
                  <a:cubicBezTo>
                    <a:pt x="46" y="13"/>
                    <a:pt x="47" y="19"/>
                    <a:pt x="47" y="24"/>
                  </a:cubicBezTo>
                  <a:close/>
                </a:path>
              </a:pathLst>
            </a:custGeom>
            <a:solidFill>
              <a:srgbClr val="FFA288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ïS1ïḍè"/>
            <p:cNvSpPr/>
            <p:nvPr/>
          </p:nvSpPr>
          <p:spPr bwMode="auto">
            <a:xfrm>
              <a:off x="6786721" y="2200769"/>
              <a:ext cx="132782" cy="163424"/>
            </a:xfrm>
            <a:custGeom>
              <a:avLst/>
              <a:gdLst>
                <a:gd name="T0" fmla="*/ 13 w 44"/>
                <a:gd name="T1" fmla="*/ 54 h 54"/>
                <a:gd name="T2" fmla="*/ 4 w 44"/>
                <a:gd name="T3" fmla="*/ 18 h 54"/>
                <a:gd name="T4" fmla="*/ 20 w 44"/>
                <a:gd name="T5" fmla="*/ 0 h 54"/>
                <a:gd name="T6" fmla="*/ 42 w 44"/>
                <a:gd name="T7" fmla="*/ 20 h 54"/>
                <a:gd name="T8" fmla="*/ 42 w 44"/>
                <a:gd name="T9" fmla="*/ 20 h 54"/>
                <a:gd name="T10" fmla="*/ 13 w 44"/>
                <a:gd name="T1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54">
                  <a:moveTo>
                    <a:pt x="13" y="54"/>
                  </a:moveTo>
                  <a:cubicBezTo>
                    <a:pt x="13" y="43"/>
                    <a:pt x="0" y="29"/>
                    <a:pt x="4" y="18"/>
                  </a:cubicBezTo>
                  <a:cubicBezTo>
                    <a:pt x="7" y="7"/>
                    <a:pt x="21" y="8"/>
                    <a:pt x="20" y="0"/>
                  </a:cubicBezTo>
                  <a:cubicBezTo>
                    <a:pt x="20" y="0"/>
                    <a:pt x="39" y="7"/>
                    <a:pt x="42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4" y="33"/>
                    <a:pt x="29" y="44"/>
                    <a:pt x="13" y="54"/>
                  </a:cubicBezTo>
                  <a:close/>
                </a:path>
              </a:pathLst>
            </a:custGeom>
            <a:solidFill>
              <a:srgbClr val="B9D3FF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íṩ1íḋê"/>
            <p:cNvSpPr/>
            <p:nvPr/>
          </p:nvSpPr>
          <p:spPr bwMode="auto">
            <a:xfrm>
              <a:off x="6735651" y="2254392"/>
              <a:ext cx="464736" cy="1166947"/>
            </a:xfrm>
            <a:custGeom>
              <a:avLst/>
              <a:gdLst>
                <a:gd name="T0" fmla="*/ 143 w 154"/>
                <a:gd name="T1" fmla="*/ 345 h 386"/>
                <a:gd name="T2" fmla="*/ 125 w 154"/>
                <a:gd name="T3" fmla="*/ 359 h 386"/>
                <a:gd name="T4" fmla="*/ 29 w 154"/>
                <a:gd name="T5" fmla="*/ 369 h 386"/>
                <a:gd name="T6" fmla="*/ 23 w 154"/>
                <a:gd name="T7" fmla="*/ 352 h 386"/>
                <a:gd name="T8" fmla="*/ 2 w 154"/>
                <a:gd name="T9" fmla="*/ 56 h 386"/>
                <a:gd name="T10" fmla="*/ 6 w 154"/>
                <a:gd name="T11" fmla="*/ 29 h 386"/>
                <a:gd name="T12" fmla="*/ 21 w 154"/>
                <a:gd name="T13" fmla="*/ 0 h 386"/>
                <a:gd name="T14" fmla="*/ 25 w 154"/>
                <a:gd name="T15" fmla="*/ 20 h 386"/>
                <a:gd name="T16" fmla="*/ 30 w 154"/>
                <a:gd name="T17" fmla="*/ 36 h 386"/>
                <a:gd name="T18" fmla="*/ 59 w 154"/>
                <a:gd name="T19" fmla="*/ 2 h 386"/>
                <a:gd name="T20" fmla="*/ 126 w 154"/>
                <a:gd name="T21" fmla="*/ 51 h 386"/>
                <a:gd name="T22" fmla="*/ 136 w 154"/>
                <a:gd name="T23" fmla="*/ 74 h 386"/>
                <a:gd name="T24" fmla="*/ 116 w 154"/>
                <a:gd name="T25" fmla="*/ 213 h 386"/>
                <a:gd name="T26" fmla="*/ 116 w 154"/>
                <a:gd name="T27" fmla="*/ 213 h 386"/>
                <a:gd name="T28" fmla="*/ 112 w 154"/>
                <a:gd name="T29" fmla="*/ 218 h 386"/>
                <a:gd name="T30" fmla="*/ 143 w 154"/>
                <a:gd name="T31" fmla="*/ 34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386">
                  <a:moveTo>
                    <a:pt x="143" y="345"/>
                  </a:moveTo>
                  <a:cubicBezTo>
                    <a:pt x="141" y="349"/>
                    <a:pt x="134" y="354"/>
                    <a:pt x="125" y="359"/>
                  </a:cubicBezTo>
                  <a:cubicBezTo>
                    <a:pt x="96" y="374"/>
                    <a:pt x="42" y="386"/>
                    <a:pt x="29" y="369"/>
                  </a:cubicBezTo>
                  <a:cubicBezTo>
                    <a:pt x="27" y="366"/>
                    <a:pt x="25" y="360"/>
                    <a:pt x="23" y="352"/>
                  </a:cubicBezTo>
                  <a:cubicBezTo>
                    <a:pt x="9" y="291"/>
                    <a:pt x="0" y="103"/>
                    <a:pt x="2" y="56"/>
                  </a:cubicBezTo>
                  <a:cubicBezTo>
                    <a:pt x="3" y="45"/>
                    <a:pt x="4" y="36"/>
                    <a:pt x="6" y="29"/>
                  </a:cubicBezTo>
                  <a:cubicBezTo>
                    <a:pt x="11" y="2"/>
                    <a:pt x="21" y="0"/>
                    <a:pt x="21" y="0"/>
                  </a:cubicBezTo>
                  <a:cubicBezTo>
                    <a:pt x="19" y="6"/>
                    <a:pt x="22" y="13"/>
                    <a:pt x="25" y="20"/>
                  </a:cubicBezTo>
                  <a:cubicBezTo>
                    <a:pt x="28" y="26"/>
                    <a:pt x="30" y="31"/>
                    <a:pt x="30" y="36"/>
                  </a:cubicBezTo>
                  <a:cubicBezTo>
                    <a:pt x="46" y="26"/>
                    <a:pt x="61" y="15"/>
                    <a:pt x="59" y="2"/>
                  </a:cubicBezTo>
                  <a:cubicBezTo>
                    <a:pt x="70" y="6"/>
                    <a:pt x="108" y="23"/>
                    <a:pt x="126" y="51"/>
                  </a:cubicBezTo>
                  <a:cubicBezTo>
                    <a:pt x="130" y="57"/>
                    <a:pt x="134" y="65"/>
                    <a:pt x="136" y="74"/>
                  </a:cubicBezTo>
                  <a:cubicBezTo>
                    <a:pt x="148" y="112"/>
                    <a:pt x="144" y="169"/>
                    <a:pt x="116" y="213"/>
                  </a:cubicBezTo>
                  <a:cubicBezTo>
                    <a:pt x="116" y="213"/>
                    <a:pt x="116" y="213"/>
                    <a:pt x="116" y="213"/>
                  </a:cubicBezTo>
                  <a:cubicBezTo>
                    <a:pt x="115" y="215"/>
                    <a:pt x="114" y="217"/>
                    <a:pt x="112" y="218"/>
                  </a:cubicBezTo>
                  <a:cubicBezTo>
                    <a:pt x="110" y="257"/>
                    <a:pt x="154" y="325"/>
                    <a:pt x="143" y="345"/>
                  </a:cubicBezTo>
                </a:path>
              </a:pathLst>
            </a:custGeom>
            <a:solidFill>
              <a:srgbClr val="DC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ṩḷíḋé"/>
            <p:cNvSpPr/>
            <p:nvPr/>
          </p:nvSpPr>
          <p:spPr bwMode="auto">
            <a:xfrm>
              <a:off x="6269638" y="3315370"/>
              <a:ext cx="997140" cy="1692968"/>
            </a:xfrm>
            <a:custGeom>
              <a:avLst/>
              <a:gdLst>
                <a:gd name="T0" fmla="*/ 326 w 330"/>
                <a:gd name="T1" fmla="*/ 522 h 560"/>
                <a:gd name="T2" fmla="*/ 302 w 330"/>
                <a:gd name="T3" fmla="*/ 544 h 560"/>
                <a:gd name="T4" fmla="*/ 241 w 330"/>
                <a:gd name="T5" fmla="*/ 558 h 560"/>
                <a:gd name="T6" fmla="*/ 227 w 330"/>
                <a:gd name="T7" fmla="*/ 552 h 560"/>
                <a:gd name="T8" fmla="*/ 170 w 330"/>
                <a:gd name="T9" fmla="*/ 181 h 560"/>
                <a:gd name="T10" fmla="*/ 90 w 330"/>
                <a:gd name="T11" fmla="*/ 547 h 560"/>
                <a:gd name="T12" fmla="*/ 87 w 330"/>
                <a:gd name="T13" fmla="*/ 548 h 560"/>
                <a:gd name="T14" fmla="*/ 79 w 330"/>
                <a:gd name="T15" fmla="*/ 550 h 560"/>
                <a:gd name="T16" fmla="*/ 23 w 330"/>
                <a:gd name="T17" fmla="*/ 546 h 560"/>
                <a:gd name="T18" fmla="*/ 7 w 330"/>
                <a:gd name="T19" fmla="*/ 527 h 560"/>
                <a:gd name="T20" fmla="*/ 81 w 330"/>
                <a:gd name="T21" fmla="*/ 11 h 560"/>
                <a:gd name="T22" fmla="*/ 99 w 330"/>
                <a:gd name="T23" fmla="*/ 15 h 560"/>
                <a:gd name="T24" fmla="*/ 117 w 330"/>
                <a:gd name="T25" fmla="*/ 9 h 560"/>
                <a:gd name="T26" fmla="*/ 118 w 330"/>
                <a:gd name="T27" fmla="*/ 0 h 560"/>
                <a:gd name="T28" fmla="*/ 177 w 330"/>
                <a:gd name="T29" fmla="*/ 1 h 560"/>
                <a:gd name="T30" fmla="*/ 183 w 330"/>
                <a:gd name="T31" fmla="*/ 18 h 560"/>
                <a:gd name="T32" fmla="*/ 279 w 330"/>
                <a:gd name="T33" fmla="*/ 8 h 560"/>
                <a:gd name="T34" fmla="*/ 313 w 330"/>
                <a:gd name="T35" fmla="*/ 330 h 560"/>
                <a:gd name="T36" fmla="*/ 326 w 330"/>
                <a:gd name="T37" fmla="*/ 522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0" h="560">
                  <a:moveTo>
                    <a:pt x="326" y="522"/>
                  </a:moveTo>
                  <a:cubicBezTo>
                    <a:pt x="321" y="531"/>
                    <a:pt x="312" y="538"/>
                    <a:pt x="302" y="544"/>
                  </a:cubicBezTo>
                  <a:cubicBezTo>
                    <a:pt x="282" y="555"/>
                    <a:pt x="257" y="560"/>
                    <a:pt x="241" y="558"/>
                  </a:cubicBezTo>
                  <a:cubicBezTo>
                    <a:pt x="234" y="558"/>
                    <a:pt x="229" y="556"/>
                    <a:pt x="227" y="552"/>
                  </a:cubicBezTo>
                  <a:cubicBezTo>
                    <a:pt x="220" y="538"/>
                    <a:pt x="170" y="181"/>
                    <a:pt x="170" y="181"/>
                  </a:cubicBezTo>
                  <a:cubicBezTo>
                    <a:pt x="170" y="181"/>
                    <a:pt x="97" y="541"/>
                    <a:pt x="90" y="547"/>
                  </a:cubicBezTo>
                  <a:cubicBezTo>
                    <a:pt x="90" y="547"/>
                    <a:pt x="89" y="548"/>
                    <a:pt x="87" y="548"/>
                  </a:cubicBezTo>
                  <a:cubicBezTo>
                    <a:pt x="85" y="549"/>
                    <a:pt x="82" y="550"/>
                    <a:pt x="79" y="550"/>
                  </a:cubicBezTo>
                  <a:cubicBezTo>
                    <a:pt x="64" y="553"/>
                    <a:pt x="40" y="554"/>
                    <a:pt x="23" y="546"/>
                  </a:cubicBezTo>
                  <a:cubicBezTo>
                    <a:pt x="15" y="543"/>
                    <a:pt x="8" y="536"/>
                    <a:pt x="7" y="527"/>
                  </a:cubicBezTo>
                  <a:cubicBezTo>
                    <a:pt x="0" y="492"/>
                    <a:pt x="68" y="94"/>
                    <a:pt x="81" y="11"/>
                  </a:cubicBezTo>
                  <a:cubicBezTo>
                    <a:pt x="86" y="13"/>
                    <a:pt x="93" y="15"/>
                    <a:pt x="99" y="15"/>
                  </a:cubicBezTo>
                  <a:cubicBezTo>
                    <a:pt x="107" y="16"/>
                    <a:pt x="115" y="14"/>
                    <a:pt x="117" y="9"/>
                  </a:cubicBezTo>
                  <a:cubicBezTo>
                    <a:pt x="117" y="8"/>
                    <a:pt x="118" y="5"/>
                    <a:pt x="118" y="0"/>
                  </a:cubicBezTo>
                  <a:cubicBezTo>
                    <a:pt x="130" y="3"/>
                    <a:pt x="150" y="6"/>
                    <a:pt x="177" y="1"/>
                  </a:cubicBezTo>
                  <a:cubicBezTo>
                    <a:pt x="179" y="9"/>
                    <a:pt x="181" y="15"/>
                    <a:pt x="183" y="18"/>
                  </a:cubicBezTo>
                  <a:cubicBezTo>
                    <a:pt x="196" y="35"/>
                    <a:pt x="250" y="23"/>
                    <a:pt x="279" y="8"/>
                  </a:cubicBezTo>
                  <a:cubicBezTo>
                    <a:pt x="284" y="72"/>
                    <a:pt x="301" y="212"/>
                    <a:pt x="313" y="330"/>
                  </a:cubicBezTo>
                  <a:cubicBezTo>
                    <a:pt x="323" y="423"/>
                    <a:pt x="330" y="502"/>
                    <a:pt x="326" y="522"/>
                  </a:cubicBezTo>
                </a:path>
              </a:pathLst>
            </a:custGeom>
            <a:gradFill>
              <a:gsLst>
                <a:gs pos="0">
                  <a:srgbClr val="272753"/>
                </a:gs>
                <a:gs pos="100000">
                  <a:srgbClr val="3E3E72"/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ṡlïḓé"/>
            <p:cNvSpPr/>
            <p:nvPr/>
          </p:nvSpPr>
          <p:spPr bwMode="auto">
            <a:xfrm>
              <a:off x="5910872" y="5013444"/>
              <a:ext cx="663909" cy="353660"/>
            </a:xfrm>
            <a:custGeom>
              <a:avLst/>
              <a:gdLst>
                <a:gd name="T0" fmla="*/ 220 w 220"/>
                <a:gd name="T1" fmla="*/ 110 h 117"/>
                <a:gd name="T2" fmla="*/ 11 w 220"/>
                <a:gd name="T3" fmla="*/ 110 h 117"/>
                <a:gd name="T4" fmla="*/ 24 w 220"/>
                <a:gd name="T5" fmla="*/ 60 h 117"/>
                <a:gd name="T6" fmla="*/ 140 w 220"/>
                <a:gd name="T7" fmla="*/ 0 h 117"/>
                <a:gd name="T8" fmla="*/ 140 w 220"/>
                <a:gd name="T9" fmla="*/ 1 h 117"/>
                <a:gd name="T10" fmla="*/ 168 w 220"/>
                <a:gd name="T11" fmla="*/ 21 h 117"/>
                <a:gd name="T12" fmla="*/ 199 w 220"/>
                <a:gd name="T13" fmla="*/ 19 h 117"/>
                <a:gd name="T14" fmla="*/ 220 w 220"/>
                <a:gd name="T15" fmla="*/ 11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" h="117">
                  <a:moveTo>
                    <a:pt x="220" y="110"/>
                  </a:moveTo>
                  <a:cubicBezTo>
                    <a:pt x="220" y="110"/>
                    <a:pt x="23" y="117"/>
                    <a:pt x="11" y="110"/>
                  </a:cubicBezTo>
                  <a:cubicBezTo>
                    <a:pt x="0" y="102"/>
                    <a:pt x="0" y="68"/>
                    <a:pt x="24" y="60"/>
                  </a:cubicBezTo>
                  <a:cubicBezTo>
                    <a:pt x="48" y="52"/>
                    <a:pt x="109" y="32"/>
                    <a:pt x="140" y="0"/>
                  </a:cubicBezTo>
                  <a:cubicBezTo>
                    <a:pt x="140" y="0"/>
                    <a:pt x="140" y="0"/>
                    <a:pt x="140" y="1"/>
                  </a:cubicBezTo>
                  <a:cubicBezTo>
                    <a:pt x="142" y="4"/>
                    <a:pt x="151" y="16"/>
                    <a:pt x="168" y="21"/>
                  </a:cubicBezTo>
                  <a:cubicBezTo>
                    <a:pt x="189" y="26"/>
                    <a:pt x="196" y="16"/>
                    <a:pt x="199" y="19"/>
                  </a:cubicBezTo>
                  <a:cubicBezTo>
                    <a:pt x="203" y="22"/>
                    <a:pt x="220" y="110"/>
                    <a:pt x="220" y="110"/>
                  </a:cubicBezTo>
                  <a:close/>
                </a:path>
              </a:pathLst>
            </a:custGeom>
            <a:solidFill>
              <a:srgbClr val="3E3E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ŝ1îḋé"/>
            <p:cNvSpPr/>
            <p:nvPr/>
          </p:nvSpPr>
          <p:spPr bwMode="auto">
            <a:xfrm>
              <a:off x="6952698" y="5041533"/>
              <a:ext cx="441755" cy="305143"/>
            </a:xfrm>
            <a:custGeom>
              <a:avLst/>
              <a:gdLst>
                <a:gd name="T0" fmla="*/ 137 w 146"/>
                <a:gd name="T1" fmla="*/ 101 h 101"/>
                <a:gd name="T2" fmla="*/ 0 w 146"/>
                <a:gd name="T3" fmla="*/ 101 h 101"/>
                <a:gd name="T4" fmla="*/ 20 w 146"/>
                <a:gd name="T5" fmla="*/ 18 h 101"/>
                <a:gd name="T6" fmla="*/ 22 w 146"/>
                <a:gd name="T7" fmla="*/ 16 h 101"/>
                <a:gd name="T8" fmla="*/ 44 w 146"/>
                <a:gd name="T9" fmla="*/ 18 h 101"/>
                <a:gd name="T10" fmla="*/ 70 w 146"/>
                <a:gd name="T11" fmla="*/ 0 h 101"/>
                <a:gd name="T12" fmla="*/ 78 w 146"/>
                <a:gd name="T13" fmla="*/ 4 h 101"/>
                <a:gd name="T14" fmla="*/ 99 w 146"/>
                <a:gd name="T15" fmla="*/ 43 h 101"/>
                <a:gd name="T16" fmla="*/ 137 w 14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01">
                  <a:moveTo>
                    <a:pt x="137" y="101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18" y="22"/>
                    <a:pt x="20" y="18"/>
                  </a:cubicBezTo>
                  <a:cubicBezTo>
                    <a:pt x="21" y="17"/>
                    <a:pt x="21" y="17"/>
                    <a:pt x="22" y="16"/>
                  </a:cubicBezTo>
                  <a:cubicBezTo>
                    <a:pt x="26" y="15"/>
                    <a:pt x="36" y="20"/>
                    <a:pt x="44" y="18"/>
                  </a:cubicBezTo>
                  <a:cubicBezTo>
                    <a:pt x="52" y="15"/>
                    <a:pt x="58" y="0"/>
                    <a:pt x="70" y="0"/>
                  </a:cubicBezTo>
                  <a:cubicBezTo>
                    <a:pt x="73" y="0"/>
                    <a:pt x="75" y="1"/>
                    <a:pt x="78" y="4"/>
                  </a:cubicBezTo>
                  <a:cubicBezTo>
                    <a:pt x="86" y="12"/>
                    <a:pt x="93" y="34"/>
                    <a:pt x="99" y="43"/>
                  </a:cubicBezTo>
                  <a:cubicBezTo>
                    <a:pt x="106" y="55"/>
                    <a:pt x="146" y="68"/>
                    <a:pt x="137" y="101"/>
                  </a:cubicBezTo>
                  <a:close/>
                </a:path>
              </a:pathLst>
            </a:custGeom>
            <a:solidFill>
              <a:srgbClr val="3E3E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îšľiḋè"/>
            <p:cNvSpPr/>
            <p:nvPr/>
          </p:nvSpPr>
          <p:spPr bwMode="auto">
            <a:xfrm>
              <a:off x="6333475" y="4966204"/>
              <a:ext cx="199173" cy="120014"/>
            </a:xfrm>
            <a:custGeom>
              <a:avLst/>
              <a:gdLst>
                <a:gd name="T0" fmla="*/ 66 w 66"/>
                <a:gd name="T1" fmla="*/ 2 h 40"/>
                <a:gd name="T2" fmla="*/ 59 w 66"/>
                <a:gd name="T3" fmla="*/ 35 h 40"/>
                <a:gd name="T4" fmla="*/ 51 w 66"/>
                <a:gd name="T5" fmla="*/ 36 h 40"/>
                <a:gd name="T6" fmla="*/ 28 w 66"/>
                <a:gd name="T7" fmla="*/ 37 h 40"/>
                <a:gd name="T8" fmla="*/ 0 w 66"/>
                <a:gd name="T9" fmla="*/ 17 h 40"/>
                <a:gd name="T10" fmla="*/ 2 w 66"/>
                <a:gd name="T11" fmla="*/ 0 h 40"/>
                <a:gd name="T12" fmla="*/ 66 w 66"/>
                <a:gd name="T13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0">
                  <a:moveTo>
                    <a:pt x="66" y="2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8" y="34"/>
                    <a:pt x="55" y="35"/>
                    <a:pt x="51" y="36"/>
                  </a:cubicBezTo>
                  <a:cubicBezTo>
                    <a:pt x="46" y="38"/>
                    <a:pt x="39" y="40"/>
                    <a:pt x="28" y="37"/>
                  </a:cubicBezTo>
                  <a:cubicBezTo>
                    <a:pt x="11" y="32"/>
                    <a:pt x="2" y="20"/>
                    <a:pt x="0" y="17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3" y="10"/>
                    <a:pt x="56" y="6"/>
                    <a:pt x="66" y="2"/>
                  </a:cubicBezTo>
                </a:path>
              </a:pathLst>
            </a:custGeom>
            <a:solidFill>
              <a:srgbClr val="FFC8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i$1iďè"/>
            <p:cNvSpPr/>
            <p:nvPr/>
          </p:nvSpPr>
          <p:spPr bwMode="auto">
            <a:xfrm>
              <a:off x="6998661" y="4959821"/>
              <a:ext cx="190236" cy="141719"/>
            </a:xfrm>
            <a:custGeom>
              <a:avLst/>
              <a:gdLst>
                <a:gd name="T0" fmla="*/ 63 w 63"/>
                <a:gd name="T1" fmla="*/ 31 h 47"/>
                <a:gd name="T2" fmla="*/ 55 w 63"/>
                <a:gd name="T3" fmla="*/ 27 h 47"/>
                <a:gd name="T4" fmla="*/ 29 w 63"/>
                <a:gd name="T5" fmla="*/ 45 h 47"/>
                <a:gd name="T6" fmla="*/ 7 w 63"/>
                <a:gd name="T7" fmla="*/ 43 h 47"/>
                <a:gd name="T8" fmla="*/ 0 w 63"/>
                <a:gd name="T9" fmla="*/ 14 h 47"/>
                <a:gd name="T10" fmla="*/ 61 w 63"/>
                <a:gd name="T11" fmla="*/ 0 h 47"/>
                <a:gd name="T12" fmla="*/ 63 w 63"/>
                <a:gd name="T13" fmla="*/ 3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47">
                  <a:moveTo>
                    <a:pt x="63" y="31"/>
                  </a:moveTo>
                  <a:cubicBezTo>
                    <a:pt x="60" y="28"/>
                    <a:pt x="58" y="27"/>
                    <a:pt x="55" y="27"/>
                  </a:cubicBezTo>
                  <a:cubicBezTo>
                    <a:pt x="43" y="27"/>
                    <a:pt x="37" y="42"/>
                    <a:pt x="29" y="45"/>
                  </a:cubicBezTo>
                  <a:cubicBezTo>
                    <a:pt x="21" y="47"/>
                    <a:pt x="11" y="42"/>
                    <a:pt x="7" y="43"/>
                  </a:cubicBezTo>
                  <a:cubicBezTo>
                    <a:pt x="5" y="32"/>
                    <a:pt x="2" y="21"/>
                    <a:pt x="0" y="14"/>
                  </a:cubicBezTo>
                  <a:cubicBezTo>
                    <a:pt x="16" y="16"/>
                    <a:pt x="41" y="11"/>
                    <a:pt x="61" y="0"/>
                  </a:cubicBezTo>
                  <a:cubicBezTo>
                    <a:pt x="62" y="11"/>
                    <a:pt x="62" y="23"/>
                    <a:pt x="63" y="31"/>
                  </a:cubicBezTo>
                  <a:close/>
                </a:path>
              </a:pathLst>
            </a:custGeom>
            <a:solidFill>
              <a:srgbClr val="FFC8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îṩḷîḍê"/>
            <p:cNvSpPr/>
            <p:nvPr/>
          </p:nvSpPr>
          <p:spPr bwMode="auto">
            <a:xfrm>
              <a:off x="6928439" y="2477823"/>
              <a:ext cx="236199" cy="490271"/>
            </a:xfrm>
            <a:custGeom>
              <a:avLst/>
              <a:gdLst>
                <a:gd name="T0" fmla="*/ 72 w 78"/>
                <a:gd name="T1" fmla="*/ 0 h 162"/>
                <a:gd name="T2" fmla="*/ 51 w 78"/>
                <a:gd name="T3" fmla="*/ 55 h 162"/>
                <a:gd name="T4" fmla="*/ 31 w 78"/>
                <a:gd name="T5" fmla="*/ 97 h 162"/>
                <a:gd name="T6" fmla="*/ 0 w 78"/>
                <a:gd name="T7" fmla="*/ 149 h 162"/>
                <a:gd name="T8" fmla="*/ 29 w 78"/>
                <a:gd name="T9" fmla="*/ 162 h 162"/>
                <a:gd name="T10" fmla="*/ 52 w 78"/>
                <a:gd name="T11" fmla="*/ 139 h 162"/>
                <a:gd name="T12" fmla="*/ 52 w 78"/>
                <a:gd name="T13" fmla="*/ 139 h 162"/>
                <a:gd name="T14" fmla="*/ 78 w 78"/>
                <a:gd name="T15" fmla="*/ 45 h 162"/>
                <a:gd name="T16" fmla="*/ 72 w 78"/>
                <a:gd name="T17" fmla="*/ 0 h 162"/>
                <a:gd name="T18" fmla="*/ 72 w 78"/>
                <a:gd name="T1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162">
                  <a:moveTo>
                    <a:pt x="72" y="0"/>
                  </a:moveTo>
                  <a:cubicBezTo>
                    <a:pt x="67" y="18"/>
                    <a:pt x="50" y="44"/>
                    <a:pt x="51" y="55"/>
                  </a:cubicBezTo>
                  <a:cubicBezTo>
                    <a:pt x="53" y="70"/>
                    <a:pt x="42" y="88"/>
                    <a:pt x="31" y="97"/>
                  </a:cubicBezTo>
                  <a:cubicBezTo>
                    <a:pt x="21" y="106"/>
                    <a:pt x="22" y="142"/>
                    <a:pt x="0" y="149"/>
                  </a:cubicBezTo>
                  <a:cubicBezTo>
                    <a:pt x="9" y="156"/>
                    <a:pt x="18" y="161"/>
                    <a:pt x="29" y="162"/>
                  </a:cubicBezTo>
                  <a:cubicBezTo>
                    <a:pt x="38" y="157"/>
                    <a:pt x="45" y="149"/>
                    <a:pt x="52" y="139"/>
                  </a:cubicBezTo>
                  <a:cubicBezTo>
                    <a:pt x="52" y="139"/>
                    <a:pt x="52" y="139"/>
                    <a:pt x="52" y="139"/>
                  </a:cubicBezTo>
                  <a:cubicBezTo>
                    <a:pt x="70" y="110"/>
                    <a:pt x="78" y="76"/>
                    <a:pt x="78" y="45"/>
                  </a:cubicBezTo>
                  <a:cubicBezTo>
                    <a:pt x="78" y="29"/>
                    <a:pt x="76" y="13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B9D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iṥľíďe"/>
            <p:cNvSpPr/>
            <p:nvPr/>
          </p:nvSpPr>
          <p:spPr bwMode="auto">
            <a:xfrm>
              <a:off x="6828853" y="2550598"/>
              <a:ext cx="127675" cy="271948"/>
            </a:xfrm>
            <a:custGeom>
              <a:avLst/>
              <a:gdLst>
                <a:gd name="T0" fmla="*/ 0 w 42"/>
                <a:gd name="T1" fmla="*/ 82 h 90"/>
                <a:gd name="T2" fmla="*/ 37 w 42"/>
                <a:gd name="T3" fmla="*/ 0 h 90"/>
                <a:gd name="T4" fmla="*/ 37 w 42"/>
                <a:gd name="T5" fmla="*/ 23 h 90"/>
                <a:gd name="T6" fmla="*/ 35 w 42"/>
                <a:gd name="T7" fmla="*/ 46 h 90"/>
                <a:gd name="T8" fmla="*/ 22 w 42"/>
                <a:gd name="T9" fmla="*/ 67 h 90"/>
                <a:gd name="T10" fmla="*/ 4 w 42"/>
                <a:gd name="T1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90">
                  <a:moveTo>
                    <a:pt x="0" y="82"/>
                  </a:moveTo>
                  <a:cubicBezTo>
                    <a:pt x="19" y="70"/>
                    <a:pt x="36" y="1"/>
                    <a:pt x="37" y="0"/>
                  </a:cubicBezTo>
                  <a:cubicBezTo>
                    <a:pt x="42" y="10"/>
                    <a:pt x="38" y="15"/>
                    <a:pt x="37" y="23"/>
                  </a:cubicBezTo>
                  <a:cubicBezTo>
                    <a:pt x="36" y="32"/>
                    <a:pt x="42" y="36"/>
                    <a:pt x="35" y="46"/>
                  </a:cubicBezTo>
                  <a:cubicBezTo>
                    <a:pt x="28" y="57"/>
                    <a:pt x="25" y="53"/>
                    <a:pt x="22" y="67"/>
                  </a:cubicBezTo>
                  <a:cubicBezTo>
                    <a:pt x="20" y="80"/>
                    <a:pt x="10" y="85"/>
                    <a:pt x="4" y="90"/>
                  </a:cubicBezTo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Sľíďé"/>
            <p:cNvSpPr/>
            <p:nvPr/>
          </p:nvSpPr>
          <p:spPr bwMode="auto">
            <a:xfrm>
              <a:off x="6154730" y="2657307"/>
              <a:ext cx="228795" cy="137011"/>
            </a:xfrm>
            <a:custGeom>
              <a:avLst/>
              <a:gdLst>
                <a:gd name="connsiteX0" fmla="*/ 0 w 284482"/>
                <a:gd name="connsiteY0" fmla="*/ 0 h 170358"/>
                <a:gd name="connsiteX1" fmla="*/ 172767 w 284482"/>
                <a:gd name="connsiteY1" fmla="*/ 90237 h 170358"/>
                <a:gd name="connsiteX2" fmla="*/ 251639 w 284482"/>
                <a:gd name="connsiteY2" fmla="*/ 63918 h 170358"/>
                <a:gd name="connsiteX3" fmla="*/ 251649 w 284482"/>
                <a:gd name="connsiteY3" fmla="*/ 63916 h 170358"/>
                <a:gd name="connsiteX4" fmla="*/ 284482 w 284482"/>
                <a:gd name="connsiteY4" fmla="*/ 168067 h 170358"/>
                <a:gd name="connsiteX5" fmla="*/ 265246 w 284482"/>
                <a:gd name="connsiteY5" fmla="*/ 170223 h 170358"/>
                <a:gd name="connsiteX6" fmla="*/ 41314 w 284482"/>
                <a:gd name="connsiteY6" fmla="*/ 90237 h 170358"/>
                <a:gd name="connsiteX7" fmla="*/ 0 w 284482"/>
                <a:gd name="connsiteY7" fmla="*/ 0 h 17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482" h="170358">
                  <a:moveTo>
                    <a:pt x="0" y="0"/>
                  </a:moveTo>
                  <a:cubicBezTo>
                    <a:pt x="71360" y="22560"/>
                    <a:pt x="116430" y="116557"/>
                    <a:pt x="172767" y="90237"/>
                  </a:cubicBezTo>
                  <a:cubicBezTo>
                    <a:pt x="206569" y="75198"/>
                    <a:pt x="225348" y="71438"/>
                    <a:pt x="251639" y="63918"/>
                  </a:cubicBezTo>
                  <a:lnTo>
                    <a:pt x="251649" y="63916"/>
                  </a:lnTo>
                  <a:lnTo>
                    <a:pt x="284482" y="168067"/>
                  </a:lnTo>
                  <a:lnTo>
                    <a:pt x="265246" y="170223"/>
                  </a:lnTo>
                  <a:cubicBezTo>
                    <a:pt x="164962" y="173307"/>
                    <a:pt x="64318" y="123136"/>
                    <a:pt x="41314" y="90237"/>
                  </a:cubicBezTo>
                  <a:cubicBezTo>
                    <a:pt x="33802" y="82718"/>
                    <a:pt x="18779" y="4887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876A"/>
                </a:gs>
                <a:gs pos="100000">
                  <a:srgbClr val="FFC8B3"/>
                </a:gs>
              </a:gsLst>
              <a:lin ang="10800000" scaled="0"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ŝlíḑè"/>
            <p:cNvSpPr/>
            <p:nvPr/>
          </p:nvSpPr>
          <p:spPr bwMode="auto">
            <a:xfrm>
              <a:off x="6468810" y="3591147"/>
              <a:ext cx="315357" cy="1386548"/>
            </a:xfrm>
            <a:custGeom>
              <a:avLst/>
              <a:gdLst>
                <a:gd name="T0" fmla="*/ 85 w 104"/>
                <a:gd name="T1" fmla="*/ 0 h 459"/>
                <a:gd name="T2" fmla="*/ 51 w 104"/>
                <a:gd name="T3" fmla="*/ 180 h 459"/>
                <a:gd name="T4" fmla="*/ 34 w 104"/>
                <a:gd name="T5" fmla="*/ 312 h 459"/>
                <a:gd name="T6" fmla="*/ 13 w 104"/>
                <a:gd name="T7" fmla="*/ 459 h 459"/>
                <a:gd name="T8" fmla="*/ 14 w 104"/>
                <a:gd name="T9" fmla="*/ 459 h 459"/>
                <a:gd name="T10" fmla="*/ 14 w 104"/>
                <a:gd name="T11" fmla="*/ 459 h 459"/>
                <a:gd name="T12" fmla="*/ 14 w 104"/>
                <a:gd name="T13" fmla="*/ 459 h 459"/>
                <a:gd name="T14" fmla="*/ 20 w 104"/>
                <a:gd name="T15" fmla="*/ 458 h 459"/>
                <a:gd name="T16" fmla="*/ 20 w 104"/>
                <a:gd name="T17" fmla="*/ 458 h 459"/>
                <a:gd name="T18" fmla="*/ 20 w 104"/>
                <a:gd name="T19" fmla="*/ 458 h 459"/>
                <a:gd name="T20" fmla="*/ 20 w 104"/>
                <a:gd name="T21" fmla="*/ 458 h 459"/>
                <a:gd name="T22" fmla="*/ 20 w 104"/>
                <a:gd name="T23" fmla="*/ 458 h 459"/>
                <a:gd name="T24" fmla="*/ 21 w 104"/>
                <a:gd name="T25" fmla="*/ 457 h 459"/>
                <a:gd name="T26" fmla="*/ 21 w 104"/>
                <a:gd name="T27" fmla="*/ 457 h 459"/>
                <a:gd name="T28" fmla="*/ 24 w 104"/>
                <a:gd name="T29" fmla="*/ 456 h 459"/>
                <a:gd name="T30" fmla="*/ 104 w 104"/>
                <a:gd name="T31" fmla="*/ 90 h 459"/>
                <a:gd name="T32" fmla="*/ 85 w 104"/>
                <a:gd name="T3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459">
                  <a:moveTo>
                    <a:pt x="85" y="0"/>
                  </a:moveTo>
                  <a:cubicBezTo>
                    <a:pt x="79" y="0"/>
                    <a:pt x="78" y="144"/>
                    <a:pt x="51" y="180"/>
                  </a:cubicBezTo>
                  <a:cubicBezTo>
                    <a:pt x="23" y="215"/>
                    <a:pt x="69" y="260"/>
                    <a:pt x="34" y="312"/>
                  </a:cubicBezTo>
                  <a:cubicBezTo>
                    <a:pt x="0" y="363"/>
                    <a:pt x="41" y="419"/>
                    <a:pt x="13" y="459"/>
                  </a:cubicBezTo>
                  <a:cubicBezTo>
                    <a:pt x="13" y="459"/>
                    <a:pt x="14" y="459"/>
                    <a:pt x="14" y="459"/>
                  </a:cubicBezTo>
                  <a:cubicBezTo>
                    <a:pt x="14" y="459"/>
                    <a:pt x="14" y="459"/>
                    <a:pt x="14" y="459"/>
                  </a:cubicBezTo>
                  <a:cubicBezTo>
                    <a:pt x="14" y="459"/>
                    <a:pt x="14" y="459"/>
                    <a:pt x="14" y="459"/>
                  </a:cubicBezTo>
                  <a:cubicBezTo>
                    <a:pt x="16" y="459"/>
                    <a:pt x="18" y="458"/>
                    <a:pt x="20" y="458"/>
                  </a:cubicBezTo>
                  <a:cubicBezTo>
                    <a:pt x="20" y="458"/>
                    <a:pt x="20" y="458"/>
                    <a:pt x="20" y="458"/>
                  </a:cubicBezTo>
                  <a:cubicBezTo>
                    <a:pt x="20" y="458"/>
                    <a:pt x="20" y="458"/>
                    <a:pt x="20" y="458"/>
                  </a:cubicBezTo>
                  <a:cubicBezTo>
                    <a:pt x="20" y="458"/>
                    <a:pt x="20" y="458"/>
                    <a:pt x="20" y="458"/>
                  </a:cubicBezTo>
                  <a:cubicBezTo>
                    <a:pt x="20" y="458"/>
                    <a:pt x="20" y="458"/>
                    <a:pt x="20" y="458"/>
                  </a:cubicBezTo>
                  <a:cubicBezTo>
                    <a:pt x="20" y="457"/>
                    <a:pt x="21" y="457"/>
                    <a:pt x="21" y="457"/>
                  </a:cubicBezTo>
                  <a:cubicBezTo>
                    <a:pt x="21" y="457"/>
                    <a:pt x="21" y="457"/>
                    <a:pt x="21" y="457"/>
                  </a:cubicBezTo>
                  <a:cubicBezTo>
                    <a:pt x="23" y="457"/>
                    <a:pt x="24" y="456"/>
                    <a:pt x="24" y="456"/>
                  </a:cubicBezTo>
                  <a:cubicBezTo>
                    <a:pt x="31" y="450"/>
                    <a:pt x="104" y="90"/>
                    <a:pt x="104" y="90"/>
                  </a:cubicBezTo>
                  <a:cubicBezTo>
                    <a:pt x="104" y="90"/>
                    <a:pt x="90" y="0"/>
                    <a:pt x="85" y="0"/>
                  </a:cubicBezTo>
                </a:path>
              </a:pathLst>
            </a:custGeom>
            <a:solidFill>
              <a:srgbClr val="28284D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íṡlíḍe"/>
            <p:cNvSpPr/>
            <p:nvPr/>
          </p:nvSpPr>
          <p:spPr bwMode="auto">
            <a:xfrm>
              <a:off x="6508390" y="4971311"/>
              <a:ext cx="24259" cy="6384"/>
            </a:xfrm>
            <a:custGeom>
              <a:avLst/>
              <a:gdLst>
                <a:gd name="T0" fmla="*/ 1 w 8"/>
                <a:gd name="T1" fmla="*/ 2 h 2"/>
                <a:gd name="T2" fmla="*/ 0 w 8"/>
                <a:gd name="T3" fmla="*/ 2 h 2"/>
                <a:gd name="T4" fmla="*/ 0 w 8"/>
                <a:gd name="T5" fmla="*/ 2 h 2"/>
                <a:gd name="T6" fmla="*/ 1 w 8"/>
                <a:gd name="T7" fmla="*/ 2 h 2"/>
                <a:gd name="T8" fmla="*/ 1 w 8"/>
                <a:gd name="T9" fmla="*/ 2 h 2"/>
                <a:gd name="T10" fmla="*/ 1 w 8"/>
                <a:gd name="T11" fmla="*/ 2 h 2"/>
                <a:gd name="T12" fmla="*/ 1 w 8"/>
                <a:gd name="T13" fmla="*/ 2 h 2"/>
                <a:gd name="T14" fmla="*/ 7 w 8"/>
                <a:gd name="T15" fmla="*/ 1 h 2"/>
                <a:gd name="T16" fmla="*/ 7 w 8"/>
                <a:gd name="T17" fmla="*/ 1 h 2"/>
                <a:gd name="T18" fmla="*/ 7 w 8"/>
                <a:gd name="T19" fmla="*/ 1 h 2"/>
                <a:gd name="T20" fmla="*/ 7 w 8"/>
                <a:gd name="T21" fmla="*/ 1 h 2"/>
                <a:gd name="T22" fmla="*/ 7 w 8"/>
                <a:gd name="T23" fmla="*/ 1 h 2"/>
                <a:gd name="T24" fmla="*/ 7 w 8"/>
                <a:gd name="T25" fmla="*/ 1 h 2"/>
                <a:gd name="T26" fmla="*/ 8 w 8"/>
                <a:gd name="T27" fmla="*/ 0 h 2"/>
                <a:gd name="T28" fmla="*/ 7 w 8"/>
                <a:gd name="T29" fmla="*/ 1 h 2"/>
                <a:gd name="T30" fmla="*/ 8 w 8"/>
                <a:gd name="T3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7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moveTo>
                    <a:pt x="7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moveTo>
                    <a:pt x="8" y="0"/>
                  </a:moveTo>
                  <a:cubicBezTo>
                    <a:pt x="8" y="0"/>
                    <a:pt x="7" y="0"/>
                    <a:pt x="7" y="1"/>
                  </a:cubicBezTo>
                  <a:cubicBezTo>
                    <a:pt x="7" y="0"/>
                    <a:pt x="8" y="0"/>
                    <a:pt x="8" y="0"/>
                  </a:cubicBezTo>
                </a:path>
              </a:pathLst>
            </a:custGeom>
            <a:solidFill>
              <a:srgbClr val="FFA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îṣľïḋè"/>
            <p:cNvSpPr/>
            <p:nvPr/>
          </p:nvSpPr>
          <p:spPr bwMode="auto">
            <a:xfrm>
              <a:off x="6569674" y="3315370"/>
              <a:ext cx="646034" cy="997140"/>
            </a:xfrm>
            <a:custGeom>
              <a:avLst/>
              <a:gdLst>
                <a:gd name="T0" fmla="*/ 19 w 214"/>
                <a:gd name="T1" fmla="*/ 0 h 330"/>
                <a:gd name="T2" fmla="*/ 18 w 214"/>
                <a:gd name="T3" fmla="*/ 9 h 330"/>
                <a:gd name="T4" fmla="*/ 18 w 214"/>
                <a:gd name="T5" fmla="*/ 9 h 330"/>
                <a:gd name="T6" fmla="*/ 6 w 214"/>
                <a:gd name="T7" fmla="*/ 15 h 330"/>
                <a:gd name="T8" fmla="*/ 3 w 214"/>
                <a:gd name="T9" fmla="*/ 15 h 330"/>
                <a:gd name="T10" fmla="*/ 0 w 214"/>
                <a:gd name="T11" fmla="*/ 15 h 330"/>
                <a:gd name="T12" fmla="*/ 86 w 214"/>
                <a:gd name="T13" fmla="*/ 48 h 330"/>
                <a:gd name="T14" fmla="*/ 165 w 214"/>
                <a:gd name="T15" fmla="*/ 106 h 330"/>
                <a:gd name="T16" fmla="*/ 184 w 214"/>
                <a:gd name="T17" fmla="*/ 192 h 330"/>
                <a:gd name="T18" fmla="*/ 196 w 214"/>
                <a:gd name="T19" fmla="*/ 279 h 330"/>
                <a:gd name="T20" fmla="*/ 214 w 214"/>
                <a:gd name="T21" fmla="*/ 330 h 330"/>
                <a:gd name="T22" fmla="*/ 180 w 214"/>
                <a:gd name="T23" fmla="*/ 8 h 330"/>
                <a:gd name="T24" fmla="*/ 180 w 214"/>
                <a:gd name="T25" fmla="*/ 8 h 330"/>
                <a:gd name="T26" fmla="*/ 180 w 214"/>
                <a:gd name="T27" fmla="*/ 8 h 330"/>
                <a:gd name="T28" fmla="*/ 179 w 214"/>
                <a:gd name="T29" fmla="*/ 8 h 330"/>
                <a:gd name="T30" fmla="*/ 179 w 214"/>
                <a:gd name="T31" fmla="*/ 8 h 330"/>
                <a:gd name="T32" fmla="*/ 109 w 214"/>
                <a:gd name="T33" fmla="*/ 26 h 330"/>
                <a:gd name="T34" fmla="*/ 109 w 214"/>
                <a:gd name="T35" fmla="*/ 26 h 330"/>
                <a:gd name="T36" fmla="*/ 109 w 214"/>
                <a:gd name="T37" fmla="*/ 26 h 330"/>
                <a:gd name="T38" fmla="*/ 109 w 214"/>
                <a:gd name="T39" fmla="*/ 26 h 330"/>
                <a:gd name="T40" fmla="*/ 84 w 214"/>
                <a:gd name="T41" fmla="*/ 18 h 330"/>
                <a:gd name="T42" fmla="*/ 84 w 214"/>
                <a:gd name="T43" fmla="*/ 18 h 330"/>
                <a:gd name="T44" fmla="*/ 84 w 214"/>
                <a:gd name="T45" fmla="*/ 18 h 330"/>
                <a:gd name="T46" fmla="*/ 78 w 214"/>
                <a:gd name="T47" fmla="*/ 1 h 330"/>
                <a:gd name="T48" fmla="*/ 78 w 214"/>
                <a:gd name="T49" fmla="*/ 1 h 330"/>
                <a:gd name="T50" fmla="*/ 50 w 214"/>
                <a:gd name="T51" fmla="*/ 3 h 330"/>
                <a:gd name="T52" fmla="*/ 42 w 214"/>
                <a:gd name="T53" fmla="*/ 3 h 330"/>
                <a:gd name="T54" fmla="*/ 19 w 214"/>
                <a:gd name="T55" fmla="*/ 0 h 330"/>
                <a:gd name="T56" fmla="*/ 19 w 214"/>
                <a:gd name="T57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4" h="330">
                  <a:moveTo>
                    <a:pt x="19" y="0"/>
                  </a:moveTo>
                  <a:cubicBezTo>
                    <a:pt x="19" y="5"/>
                    <a:pt x="18" y="8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6" y="13"/>
                    <a:pt x="12" y="15"/>
                    <a:pt x="6" y="15"/>
                  </a:cubicBezTo>
                  <a:cubicBezTo>
                    <a:pt x="5" y="15"/>
                    <a:pt x="4" y="15"/>
                    <a:pt x="3" y="15"/>
                  </a:cubicBezTo>
                  <a:cubicBezTo>
                    <a:pt x="2" y="15"/>
                    <a:pt x="1" y="15"/>
                    <a:pt x="0" y="15"/>
                  </a:cubicBezTo>
                  <a:cubicBezTo>
                    <a:pt x="16" y="28"/>
                    <a:pt x="44" y="45"/>
                    <a:pt x="86" y="48"/>
                  </a:cubicBezTo>
                  <a:cubicBezTo>
                    <a:pt x="151" y="54"/>
                    <a:pt x="160" y="64"/>
                    <a:pt x="165" y="106"/>
                  </a:cubicBezTo>
                  <a:cubicBezTo>
                    <a:pt x="169" y="149"/>
                    <a:pt x="171" y="163"/>
                    <a:pt x="184" y="192"/>
                  </a:cubicBezTo>
                  <a:cubicBezTo>
                    <a:pt x="196" y="222"/>
                    <a:pt x="187" y="243"/>
                    <a:pt x="196" y="279"/>
                  </a:cubicBezTo>
                  <a:cubicBezTo>
                    <a:pt x="200" y="296"/>
                    <a:pt x="207" y="312"/>
                    <a:pt x="214" y="330"/>
                  </a:cubicBezTo>
                  <a:cubicBezTo>
                    <a:pt x="202" y="212"/>
                    <a:pt x="185" y="72"/>
                    <a:pt x="180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80" y="8"/>
                    <a:pt x="180" y="8"/>
                    <a:pt x="179" y="8"/>
                  </a:cubicBezTo>
                  <a:cubicBezTo>
                    <a:pt x="179" y="8"/>
                    <a:pt x="179" y="8"/>
                    <a:pt x="179" y="8"/>
                  </a:cubicBezTo>
                  <a:cubicBezTo>
                    <a:pt x="160" y="18"/>
                    <a:pt x="131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98" y="26"/>
                    <a:pt x="88" y="24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2" y="15"/>
                    <a:pt x="80" y="9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67" y="3"/>
                    <a:pt x="58" y="3"/>
                    <a:pt x="50" y="3"/>
                  </a:cubicBezTo>
                  <a:cubicBezTo>
                    <a:pt x="47" y="3"/>
                    <a:pt x="45" y="3"/>
                    <a:pt x="42" y="3"/>
                  </a:cubicBezTo>
                  <a:cubicBezTo>
                    <a:pt x="33" y="3"/>
                    <a:pt x="25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28284D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ï$ľíḑé"/>
            <p:cNvSpPr/>
            <p:nvPr/>
          </p:nvSpPr>
          <p:spPr bwMode="auto">
            <a:xfrm>
              <a:off x="6106214" y="5010891"/>
              <a:ext cx="218324" cy="208110"/>
            </a:xfrm>
            <a:custGeom>
              <a:avLst/>
              <a:gdLst>
                <a:gd name="T0" fmla="*/ 7 w 72"/>
                <a:gd name="T1" fmla="*/ 53 h 69"/>
                <a:gd name="T2" fmla="*/ 22 w 72"/>
                <a:gd name="T3" fmla="*/ 69 h 69"/>
                <a:gd name="T4" fmla="*/ 25 w 72"/>
                <a:gd name="T5" fmla="*/ 67 h 69"/>
                <a:gd name="T6" fmla="*/ 22 w 72"/>
                <a:gd name="T7" fmla="*/ 50 h 69"/>
                <a:gd name="T8" fmla="*/ 19 w 72"/>
                <a:gd name="T9" fmla="*/ 31 h 69"/>
                <a:gd name="T10" fmla="*/ 21 w 72"/>
                <a:gd name="T11" fmla="*/ 31 h 69"/>
                <a:gd name="T12" fmla="*/ 34 w 72"/>
                <a:gd name="T13" fmla="*/ 51 h 69"/>
                <a:gd name="T14" fmla="*/ 45 w 72"/>
                <a:gd name="T15" fmla="*/ 59 h 69"/>
                <a:gd name="T16" fmla="*/ 49 w 72"/>
                <a:gd name="T17" fmla="*/ 57 h 69"/>
                <a:gd name="T18" fmla="*/ 48 w 72"/>
                <a:gd name="T19" fmla="*/ 45 h 69"/>
                <a:gd name="T20" fmla="*/ 38 w 72"/>
                <a:gd name="T21" fmla="*/ 18 h 69"/>
                <a:gd name="T22" fmla="*/ 39 w 72"/>
                <a:gd name="T23" fmla="*/ 15 h 69"/>
                <a:gd name="T24" fmla="*/ 42 w 72"/>
                <a:gd name="T25" fmla="*/ 16 h 69"/>
                <a:gd name="T26" fmla="*/ 64 w 72"/>
                <a:gd name="T27" fmla="*/ 45 h 69"/>
                <a:gd name="T28" fmla="*/ 71 w 72"/>
                <a:gd name="T29" fmla="*/ 45 h 69"/>
                <a:gd name="T30" fmla="*/ 52 w 72"/>
                <a:gd name="T31" fmla="*/ 0 h 69"/>
                <a:gd name="T32" fmla="*/ 70 w 72"/>
                <a:gd name="T33" fmla="*/ 40 h 69"/>
                <a:gd name="T34" fmla="*/ 68 w 72"/>
                <a:gd name="T35" fmla="*/ 45 h 69"/>
                <a:gd name="T36" fmla="*/ 61 w 72"/>
                <a:gd name="T37" fmla="*/ 38 h 69"/>
                <a:gd name="T38" fmla="*/ 44 w 72"/>
                <a:gd name="T39" fmla="*/ 15 h 69"/>
                <a:gd name="T40" fmla="*/ 37 w 72"/>
                <a:gd name="T41" fmla="*/ 14 h 69"/>
                <a:gd name="T42" fmla="*/ 35 w 72"/>
                <a:gd name="T43" fmla="*/ 18 h 69"/>
                <a:gd name="T44" fmla="*/ 44 w 72"/>
                <a:gd name="T45" fmla="*/ 41 h 69"/>
                <a:gd name="T46" fmla="*/ 47 w 72"/>
                <a:gd name="T47" fmla="*/ 56 h 69"/>
                <a:gd name="T48" fmla="*/ 45 w 72"/>
                <a:gd name="T49" fmla="*/ 56 h 69"/>
                <a:gd name="T50" fmla="*/ 28 w 72"/>
                <a:gd name="T51" fmla="*/ 37 h 69"/>
                <a:gd name="T52" fmla="*/ 22 w 72"/>
                <a:gd name="T53" fmla="*/ 29 h 69"/>
                <a:gd name="T54" fmla="*/ 17 w 72"/>
                <a:gd name="T55" fmla="*/ 30 h 69"/>
                <a:gd name="T56" fmla="*/ 20 w 72"/>
                <a:gd name="T57" fmla="*/ 51 h 69"/>
                <a:gd name="T58" fmla="*/ 23 w 72"/>
                <a:gd name="T59" fmla="*/ 66 h 69"/>
                <a:gd name="T60" fmla="*/ 22 w 72"/>
                <a:gd name="T61" fmla="*/ 66 h 69"/>
                <a:gd name="T62" fmla="*/ 6 w 72"/>
                <a:gd name="T63" fmla="*/ 47 h 69"/>
                <a:gd name="T64" fmla="*/ 3 w 72"/>
                <a:gd name="T65" fmla="*/ 3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69">
                  <a:moveTo>
                    <a:pt x="0" y="39"/>
                  </a:moveTo>
                  <a:cubicBezTo>
                    <a:pt x="0" y="39"/>
                    <a:pt x="3" y="46"/>
                    <a:pt x="7" y="53"/>
                  </a:cubicBezTo>
                  <a:cubicBezTo>
                    <a:pt x="9" y="57"/>
                    <a:pt x="11" y="61"/>
                    <a:pt x="14" y="64"/>
                  </a:cubicBezTo>
                  <a:cubicBezTo>
                    <a:pt x="16" y="66"/>
                    <a:pt x="19" y="68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3" y="69"/>
                    <a:pt x="24" y="68"/>
                    <a:pt x="25" y="67"/>
                  </a:cubicBezTo>
                  <a:cubicBezTo>
                    <a:pt x="26" y="67"/>
                    <a:pt x="26" y="66"/>
                    <a:pt x="26" y="64"/>
                  </a:cubicBezTo>
                  <a:cubicBezTo>
                    <a:pt x="26" y="61"/>
                    <a:pt x="24" y="56"/>
                    <a:pt x="22" y="50"/>
                  </a:cubicBezTo>
                  <a:cubicBezTo>
                    <a:pt x="20" y="44"/>
                    <a:pt x="18" y="38"/>
                    <a:pt x="18" y="35"/>
                  </a:cubicBezTo>
                  <a:cubicBezTo>
                    <a:pt x="18" y="33"/>
                    <a:pt x="18" y="32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1" y="31"/>
                  </a:cubicBezTo>
                  <a:cubicBezTo>
                    <a:pt x="22" y="32"/>
                    <a:pt x="24" y="35"/>
                    <a:pt x="25" y="37"/>
                  </a:cubicBezTo>
                  <a:cubicBezTo>
                    <a:pt x="28" y="42"/>
                    <a:pt x="30" y="47"/>
                    <a:pt x="34" y="51"/>
                  </a:cubicBezTo>
                  <a:cubicBezTo>
                    <a:pt x="35" y="53"/>
                    <a:pt x="37" y="55"/>
                    <a:pt x="39" y="56"/>
                  </a:cubicBezTo>
                  <a:cubicBezTo>
                    <a:pt x="40" y="58"/>
                    <a:pt x="43" y="59"/>
                    <a:pt x="45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6" y="59"/>
                    <a:pt x="48" y="58"/>
                    <a:pt x="49" y="57"/>
                  </a:cubicBezTo>
                  <a:cubicBezTo>
                    <a:pt x="49" y="56"/>
                    <a:pt x="50" y="55"/>
                    <a:pt x="50" y="53"/>
                  </a:cubicBezTo>
                  <a:cubicBezTo>
                    <a:pt x="50" y="51"/>
                    <a:pt x="49" y="48"/>
                    <a:pt x="48" y="45"/>
                  </a:cubicBezTo>
                  <a:cubicBezTo>
                    <a:pt x="46" y="40"/>
                    <a:pt x="44" y="35"/>
                    <a:pt x="42" y="30"/>
                  </a:cubicBezTo>
                  <a:cubicBezTo>
                    <a:pt x="39" y="25"/>
                    <a:pt x="38" y="21"/>
                    <a:pt x="38" y="18"/>
                  </a:cubicBezTo>
                  <a:cubicBezTo>
                    <a:pt x="38" y="18"/>
                    <a:pt x="38" y="17"/>
                    <a:pt x="38" y="17"/>
                  </a:cubicBezTo>
                  <a:cubicBezTo>
                    <a:pt x="38" y="16"/>
                    <a:pt x="39" y="16"/>
                    <a:pt x="39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1" y="15"/>
                    <a:pt x="42" y="16"/>
                  </a:cubicBezTo>
                  <a:cubicBezTo>
                    <a:pt x="46" y="20"/>
                    <a:pt x="52" y="28"/>
                    <a:pt x="59" y="40"/>
                  </a:cubicBezTo>
                  <a:cubicBezTo>
                    <a:pt x="61" y="42"/>
                    <a:pt x="62" y="44"/>
                    <a:pt x="64" y="45"/>
                  </a:cubicBezTo>
                  <a:cubicBezTo>
                    <a:pt x="65" y="46"/>
                    <a:pt x="66" y="47"/>
                    <a:pt x="68" y="47"/>
                  </a:cubicBezTo>
                  <a:cubicBezTo>
                    <a:pt x="69" y="47"/>
                    <a:pt x="70" y="46"/>
                    <a:pt x="71" y="45"/>
                  </a:cubicBezTo>
                  <a:cubicBezTo>
                    <a:pt x="72" y="43"/>
                    <a:pt x="72" y="42"/>
                    <a:pt x="72" y="40"/>
                  </a:cubicBezTo>
                  <a:cubicBezTo>
                    <a:pt x="72" y="31"/>
                    <a:pt x="66" y="15"/>
                    <a:pt x="52" y="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64" y="17"/>
                    <a:pt x="70" y="32"/>
                    <a:pt x="70" y="40"/>
                  </a:cubicBezTo>
                  <a:cubicBezTo>
                    <a:pt x="70" y="42"/>
                    <a:pt x="69" y="43"/>
                    <a:pt x="69" y="44"/>
                  </a:cubicBezTo>
                  <a:cubicBezTo>
                    <a:pt x="68" y="44"/>
                    <a:pt x="68" y="45"/>
                    <a:pt x="68" y="45"/>
                  </a:cubicBezTo>
                  <a:cubicBezTo>
                    <a:pt x="67" y="45"/>
                    <a:pt x="66" y="44"/>
                    <a:pt x="65" y="43"/>
                  </a:cubicBezTo>
                  <a:cubicBezTo>
                    <a:pt x="64" y="42"/>
                    <a:pt x="63" y="41"/>
                    <a:pt x="61" y="38"/>
                  </a:cubicBezTo>
                  <a:cubicBezTo>
                    <a:pt x="56" y="30"/>
                    <a:pt x="52" y="24"/>
                    <a:pt x="49" y="20"/>
                  </a:cubicBezTo>
                  <a:cubicBezTo>
                    <a:pt x="47" y="18"/>
                    <a:pt x="45" y="16"/>
                    <a:pt x="44" y="15"/>
                  </a:cubicBezTo>
                  <a:cubicBezTo>
                    <a:pt x="43" y="13"/>
                    <a:pt x="41" y="13"/>
                    <a:pt x="40" y="13"/>
                  </a:cubicBezTo>
                  <a:cubicBezTo>
                    <a:pt x="39" y="13"/>
                    <a:pt x="38" y="13"/>
                    <a:pt x="37" y="14"/>
                  </a:cubicBezTo>
                  <a:cubicBezTo>
                    <a:pt x="37" y="14"/>
                    <a:pt x="36" y="15"/>
                    <a:pt x="36" y="16"/>
                  </a:cubicBezTo>
                  <a:cubicBezTo>
                    <a:pt x="36" y="17"/>
                    <a:pt x="35" y="17"/>
                    <a:pt x="35" y="18"/>
                  </a:cubicBezTo>
                  <a:cubicBezTo>
                    <a:pt x="35" y="20"/>
                    <a:pt x="36" y="23"/>
                    <a:pt x="37" y="26"/>
                  </a:cubicBezTo>
                  <a:cubicBezTo>
                    <a:pt x="39" y="31"/>
                    <a:pt x="42" y="36"/>
                    <a:pt x="44" y="41"/>
                  </a:cubicBezTo>
                  <a:cubicBezTo>
                    <a:pt x="46" y="46"/>
                    <a:pt x="47" y="51"/>
                    <a:pt x="47" y="53"/>
                  </a:cubicBezTo>
                  <a:cubicBezTo>
                    <a:pt x="47" y="55"/>
                    <a:pt x="47" y="55"/>
                    <a:pt x="47" y="56"/>
                  </a:cubicBezTo>
                  <a:cubicBezTo>
                    <a:pt x="47" y="56"/>
                    <a:pt x="46" y="56"/>
                    <a:pt x="45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2" y="56"/>
                    <a:pt x="40" y="55"/>
                    <a:pt x="38" y="52"/>
                  </a:cubicBezTo>
                  <a:cubicBezTo>
                    <a:pt x="34" y="48"/>
                    <a:pt x="31" y="42"/>
                    <a:pt x="28" y="37"/>
                  </a:cubicBezTo>
                  <a:cubicBezTo>
                    <a:pt x="27" y="35"/>
                    <a:pt x="25" y="33"/>
                    <a:pt x="24" y="31"/>
                  </a:cubicBezTo>
                  <a:cubicBezTo>
                    <a:pt x="23" y="30"/>
                    <a:pt x="23" y="29"/>
                    <a:pt x="22" y="29"/>
                  </a:cubicBezTo>
                  <a:cubicBezTo>
                    <a:pt x="21" y="28"/>
                    <a:pt x="20" y="28"/>
                    <a:pt x="20" y="28"/>
                  </a:cubicBezTo>
                  <a:cubicBezTo>
                    <a:pt x="18" y="28"/>
                    <a:pt x="17" y="29"/>
                    <a:pt x="17" y="30"/>
                  </a:cubicBezTo>
                  <a:cubicBezTo>
                    <a:pt x="16" y="31"/>
                    <a:pt x="15" y="33"/>
                    <a:pt x="15" y="35"/>
                  </a:cubicBezTo>
                  <a:cubicBezTo>
                    <a:pt x="15" y="39"/>
                    <a:pt x="17" y="45"/>
                    <a:pt x="20" y="51"/>
                  </a:cubicBezTo>
                  <a:cubicBezTo>
                    <a:pt x="22" y="56"/>
                    <a:pt x="24" y="62"/>
                    <a:pt x="24" y="64"/>
                  </a:cubicBezTo>
                  <a:cubicBezTo>
                    <a:pt x="24" y="65"/>
                    <a:pt x="23" y="66"/>
                    <a:pt x="23" y="66"/>
                  </a:cubicBezTo>
                  <a:cubicBezTo>
                    <a:pt x="23" y="66"/>
                    <a:pt x="23" y="66"/>
                    <a:pt x="22" y="66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0" y="66"/>
                    <a:pt x="18" y="65"/>
                    <a:pt x="15" y="62"/>
                  </a:cubicBezTo>
                  <a:cubicBezTo>
                    <a:pt x="12" y="58"/>
                    <a:pt x="9" y="52"/>
                    <a:pt x="6" y="47"/>
                  </a:cubicBezTo>
                  <a:cubicBezTo>
                    <a:pt x="5" y="45"/>
                    <a:pt x="4" y="42"/>
                    <a:pt x="4" y="41"/>
                  </a:cubicBezTo>
                  <a:cubicBezTo>
                    <a:pt x="3" y="39"/>
                    <a:pt x="3" y="38"/>
                    <a:pt x="3" y="38"/>
                  </a:cubicBezTo>
                  <a:cubicBezTo>
                    <a:pt x="0" y="39"/>
                    <a:pt x="0" y="39"/>
                    <a:pt x="0" y="39"/>
                  </a:cubicBezTo>
                  <a:close/>
                </a:path>
              </a:pathLst>
            </a:custGeom>
            <a:solidFill>
              <a:srgbClr val="52C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" name="iṡ1iḋe"/>
            <p:cNvSpPr/>
            <p:nvPr/>
          </p:nvSpPr>
          <p:spPr bwMode="auto">
            <a:xfrm>
              <a:off x="7113568" y="5116861"/>
              <a:ext cx="219601" cy="148103"/>
            </a:xfrm>
            <a:custGeom>
              <a:avLst/>
              <a:gdLst>
                <a:gd name="T0" fmla="*/ 24 w 73"/>
                <a:gd name="T1" fmla="*/ 3 h 49"/>
                <a:gd name="T2" fmla="*/ 1 w 73"/>
                <a:gd name="T3" fmla="*/ 15 h 49"/>
                <a:gd name="T4" fmla="*/ 1 w 73"/>
                <a:gd name="T5" fmla="*/ 18 h 49"/>
                <a:gd name="T6" fmla="*/ 6 w 73"/>
                <a:gd name="T7" fmla="*/ 20 h 49"/>
                <a:gd name="T8" fmla="*/ 44 w 73"/>
                <a:gd name="T9" fmla="*/ 15 h 49"/>
                <a:gd name="T10" fmla="*/ 60 w 73"/>
                <a:gd name="T11" fmla="*/ 21 h 49"/>
                <a:gd name="T12" fmla="*/ 57 w 73"/>
                <a:gd name="T13" fmla="*/ 23 h 49"/>
                <a:gd name="T14" fmla="*/ 17 w 73"/>
                <a:gd name="T15" fmla="*/ 28 h 49"/>
                <a:gd name="T16" fmla="*/ 11 w 73"/>
                <a:gd name="T17" fmla="*/ 34 h 49"/>
                <a:gd name="T18" fmla="*/ 11 w 73"/>
                <a:gd name="T19" fmla="*/ 34 h 49"/>
                <a:gd name="T20" fmla="*/ 19 w 73"/>
                <a:gd name="T21" fmla="*/ 39 h 49"/>
                <a:gd name="T22" fmla="*/ 63 w 73"/>
                <a:gd name="T23" fmla="*/ 32 h 49"/>
                <a:gd name="T24" fmla="*/ 70 w 73"/>
                <a:gd name="T25" fmla="*/ 34 h 49"/>
                <a:gd name="T26" fmla="*/ 69 w 73"/>
                <a:gd name="T27" fmla="*/ 38 h 49"/>
                <a:gd name="T28" fmla="*/ 36 w 73"/>
                <a:gd name="T29" fmla="*/ 43 h 49"/>
                <a:gd name="T30" fmla="*/ 23 w 73"/>
                <a:gd name="T31" fmla="*/ 46 h 49"/>
                <a:gd name="T32" fmla="*/ 23 w 73"/>
                <a:gd name="T33" fmla="*/ 49 h 49"/>
                <a:gd name="T34" fmla="*/ 37 w 73"/>
                <a:gd name="T35" fmla="*/ 45 h 49"/>
                <a:gd name="T36" fmla="*/ 69 w 73"/>
                <a:gd name="T37" fmla="*/ 40 h 49"/>
                <a:gd name="T38" fmla="*/ 73 w 73"/>
                <a:gd name="T39" fmla="*/ 36 h 49"/>
                <a:gd name="T40" fmla="*/ 69 w 73"/>
                <a:gd name="T41" fmla="*/ 30 h 49"/>
                <a:gd name="T42" fmla="*/ 40 w 73"/>
                <a:gd name="T43" fmla="*/ 33 h 49"/>
                <a:gd name="T44" fmla="*/ 15 w 73"/>
                <a:gd name="T45" fmla="*/ 36 h 49"/>
                <a:gd name="T46" fmla="*/ 13 w 73"/>
                <a:gd name="T47" fmla="*/ 34 h 49"/>
                <a:gd name="T48" fmla="*/ 15 w 73"/>
                <a:gd name="T49" fmla="*/ 31 h 49"/>
                <a:gd name="T50" fmla="*/ 49 w 73"/>
                <a:gd name="T51" fmla="*/ 27 h 49"/>
                <a:gd name="T52" fmla="*/ 61 w 73"/>
                <a:gd name="T53" fmla="*/ 24 h 49"/>
                <a:gd name="T54" fmla="*/ 60 w 73"/>
                <a:gd name="T55" fmla="*/ 17 h 49"/>
                <a:gd name="T56" fmla="*/ 23 w 73"/>
                <a:gd name="T57" fmla="*/ 15 h 49"/>
                <a:gd name="T58" fmla="*/ 3 w 73"/>
                <a:gd name="T59" fmla="*/ 17 h 49"/>
                <a:gd name="T60" fmla="*/ 3 w 73"/>
                <a:gd name="T61" fmla="*/ 17 h 49"/>
                <a:gd name="T62" fmla="*/ 11 w 73"/>
                <a:gd name="T63" fmla="*/ 9 h 49"/>
                <a:gd name="T64" fmla="*/ 40 w 73"/>
                <a:gd name="T65" fmla="*/ 3 h 49"/>
                <a:gd name="T66" fmla="*/ 44 w 73"/>
                <a:gd name="T6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3" h="49">
                  <a:moveTo>
                    <a:pt x="44" y="0"/>
                  </a:moveTo>
                  <a:cubicBezTo>
                    <a:pt x="43" y="0"/>
                    <a:pt x="34" y="1"/>
                    <a:pt x="24" y="3"/>
                  </a:cubicBezTo>
                  <a:cubicBezTo>
                    <a:pt x="19" y="4"/>
                    <a:pt x="14" y="5"/>
                    <a:pt x="10" y="7"/>
                  </a:cubicBezTo>
                  <a:cubicBezTo>
                    <a:pt x="6" y="9"/>
                    <a:pt x="2" y="11"/>
                    <a:pt x="1" y="15"/>
                  </a:cubicBezTo>
                  <a:cubicBezTo>
                    <a:pt x="1" y="15"/>
                    <a:pt x="0" y="16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2" y="19"/>
                    <a:pt x="2" y="20"/>
                    <a:pt x="3" y="20"/>
                  </a:cubicBezTo>
                  <a:cubicBezTo>
                    <a:pt x="4" y="20"/>
                    <a:pt x="5" y="20"/>
                    <a:pt x="6" y="20"/>
                  </a:cubicBezTo>
                  <a:cubicBezTo>
                    <a:pt x="10" y="20"/>
                    <a:pt x="17" y="19"/>
                    <a:pt x="23" y="18"/>
                  </a:cubicBezTo>
                  <a:cubicBezTo>
                    <a:pt x="30" y="17"/>
                    <a:pt x="38" y="15"/>
                    <a:pt x="44" y="15"/>
                  </a:cubicBezTo>
                  <a:cubicBezTo>
                    <a:pt x="50" y="15"/>
                    <a:pt x="55" y="16"/>
                    <a:pt x="58" y="19"/>
                  </a:cubicBezTo>
                  <a:cubicBezTo>
                    <a:pt x="60" y="20"/>
                    <a:pt x="60" y="21"/>
                    <a:pt x="60" y="21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59" y="22"/>
                    <a:pt x="58" y="23"/>
                    <a:pt x="57" y="23"/>
                  </a:cubicBezTo>
                  <a:cubicBezTo>
                    <a:pt x="51" y="25"/>
                    <a:pt x="40" y="25"/>
                    <a:pt x="30" y="26"/>
                  </a:cubicBezTo>
                  <a:cubicBezTo>
                    <a:pt x="25" y="26"/>
                    <a:pt x="21" y="27"/>
                    <a:pt x="17" y="28"/>
                  </a:cubicBezTo>
                  <a:cubicBezTo>
                    <a:pt x="16" y="28"/>
                    <a:pt x="14" y="29"/>
                    <a:pt x="13" y="30"/>
                  </a:cubicBezTo>
                  <a:cubicBezTo>
                    <a:pt x="12" y="31"/>
                    <a:pt x="11" y="32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6"/>
                    <a:pt x="12" y="37"/>
                    <a:pt x="14" y="38"/>
                  </a:cubicBezTo>
                  <a:cubicBezTo>
                    <a:pt x="15" y="38"/>
                    <a:pt x="17" y="39"/>
                    <a:pt x="19" y="39"/>
                  </a:cubicBezTo>
                  <a:cubicBezTo>
                    <a:pt x="24" y="39"/>
                    <a:pt x="32" y="37"/>
                    <a:pt x="41" y="35"/>
                  </a:cubicBezTo>
                  <a:cubicBezTo>
                    <a:pt x="49" y="33"/>
                    <a:pt x="57" y="32"/>
                    <a:pt x="63" y="32"/>
                  </a:cubicBezTo>
                  <a:cubicBezTo>
                    <a:pt x="65" y="32"/>
                    <a:pt x="67" y="32"/>
                    <a:pt x="68" y="32"/>
                  </a:cubicBezTo>
                  <a:cubicBezTo>
                    <a:pt x="69" y="33"/>
                    <a:pt x="70" y="34"/>
                    <a:pt x="70" y="34"/>
                  </a:cubicBezTo>
                  <a:cubicBezTo>
                    <a:pt x="71" y="35"/>
                    <a:pt x="71" y="35"/>
                    <a:pt x="71" y="36"/>
                  </a:cubicBezTo>
                  <a:cubicBezTo>
                    <a:pt x="71" y="36"/>
                    <a:pt x="70" y="37"/>
                    <a:pt x="69" y="38"/>
                  </a:cubicBezTo>
                  <a:cubicBezTo>
                    <a:pt x="67" y="39"/>
                    <a:pt x="63" y="40"/>
                    <a:pt x="59" y="40"/>
                  </a:cubicBezTo>
                  <a:cubicBezTo>
                    <a:pt x="52" y="42"/>
                    <a:pt x="43" y="42"/>
                    <a:pt x="36" y="43"/>
                  </a:cubicBezTo>
                  <a:cubicBezTo>
                    <a:pt x="32" y="43"/>
                    <a:pt x="29" y="44"/>
                    <a:pt x="26" y="45"/>
                  </a:cubicBezTo>
                  <a:cubicBezTo>
                    <a:pt x="25" y="45"/>
                    <a:pt x="24" y="46"/>
                    <a:pt x="23" y="46"/>
                  </a:cubicBezTo>
                  <a:cubicBezTo>
                    <a:pt x="22" y="47"/>
                    <a:pt x="21" y="47"/>
                    <a:pt x="20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4" y="48"/>
                    <a:pt x="25" y="47"/>
                  </a:cubicBezTo>
                  <a:cubicBezTo>
                    <a:pt x="28" y="46"/>
                    <a:pt x="32" y="46"/>
                    <a:pt x="37" y="45"/>
                  </a:cubicBezTo>
                  <a:cubicBezTo>
                    <a:pt x="44" y="44"/>
                    <a:pt x="53" y="44"/>
                    <a:pt x="60" y="43"/>
                  </a:cubicBezTo>
                  <a:cubicBezTo>
                    <a:pt x="64" y="42"/>
                    <a:pt x="67" y="41"/>
                    <a:pt x="69" y="40"/>
                  </a:cubicBezTo>
                  <a:cubicBezTo>
                    <a:pt x="70" y="40"/>
                    <a:pt x="71" y="39"/>
                    <a:pt x="72" y="38"/>
                  </a:cubicBezTo>
                  <a:cubicBezTo>
                    <a:pt x="73" y="38"/>
                    <a:pt x="73" y="37"/>
                    <a:pt x="73" y="36"/>
                  </a:cubicBezTo>
                  <a:cubicBezTo>
                    <a:pt x="73" y="35"/>
                    <a:pt x="73" y="34"/>
                    <a:pt x="73" y="33"/>
                  </a:cubicBezTo>
                  <a:cubicBezTo>
                    <a:pt x="72" y="32"/>
                    <a:pt x="70" y="31"/>
                    <a:pt x="69" y="30"/>
                  </a:cubicBezTo>
                  <a:cubicBezTo>
                    <a:pt x="67" y="30"/>
                    <a:pt x="65" y="29"/>
                    <a:pt x="63" y="29"/>
                  </a:cubicBezTo>
                  <a:cubicBezTo>
                    <a:pt x="57" y="29"/>
                    <a:pt x="48" y="31"/>
                    <a:pt x="40" y="33"/>
                  </a:cubicBezTo>
                  <a:cubicBezTo>
                    <a:pt x="32" y="35"/>
                    <a:pt x="24" y="36"/>
                    <a:pt x="19" y="36"/>
                  </a:cubicBezTo>
                  <a:cubicBezTo>
                    <a:pt x="17" y="36"/>
                    <a:pt x="15" y="36"/>
                    <a:pt x="15" y="36"/>
                  </a:cubicBezTo>
                  <a:cubicBezTo>
                    <a:pt x="14" y="35"/>
                    <a:pt x="14" y="35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3"/>
                    <a:pt x="14" y="32"/>
                    <a:pt x="15" y="31"/>
                  </a:cubicBezTo>
                  <a:cubicBezTo>
                    <a:pt x="17" y="30"/>
                    <a:pt x="21" y="29"/>
                    <a:pt x="26" y="28"/>
                  </a:cubicBezTo>
                  <a:cubicBezTo>
                    <a:pt x="33" y="28"/>
                    <a:pt x="42" y="27"/>
                    <a:pt x="49" y="27"/>
                  </a:cubicBezTo>
                  <a:cubicBezTo>
                    <a:pt x="52" y="26"/>
                    <a:pt x="56" y="26"/>
                    <a:pt x="58" y="25"/>
                  </a:cubicBezTo>
                  <a:cubicBezTo>
                    <a:pt x="59" y="25"/>
                    <a:pt x="60" y="25"/>
                    <a:pt x="61" y="24"/>
                  </a:cubicBezTo>
                  <a:cubicBezTo>
                    <a:pt x="62" y="23"/>
                    <a:pt x="62" y="22"/>
                    <a:pt x="62" y="21"/>
                  </a:cubicBezTo>
                  <a:cubicBezTo>
                    <a:pt x="62" y="20"/>
                    <a:pt x="61" y="19"/>
                    <a:pt x="60" y="17"/>
                  </a:cubicBezTo>
                  <a:cubicBezTo>
                    <a:pt x="56" y="14"/>
                    <a:pt x="50" y="13"/>
                    <a:pt x="44" y="13"/>
                  </a:cubicBezTo>
                  <a:cubicBezTo>
                    <a:pt x="37" y="13"/>
                    <a:pt x="30" y="14"/>
                    <a:pt x="23" y="15"/>
                  </a:cubicBezTo>
                  <a:cubicBezTo>
                    <a:pt x="16" y="17"/>
                    <a:pt x="10" y="18"/>
                    <a:pt x="6" y="18"/>
                  </a:cubicBezTo>
                  <a:cubicBezTo>
                    <a:pt x="5" y="18"/>
                    <a:pt x="4" y="18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3"/>
                    <a:pt x="7" y="11"/>
                    <a:pt x="11" y="9"/>
                  </a:cubicBezTo>
                  <a:cubicBezTo>
                    <a:pt x="17" y="6"/>
                    <a:pt x="25" y="5"/>
                    <a:pt x="32" y="4"/>
                  </a:cubicBezTo>
                  <a:cubicBezTo>
                    <a:pt x="35" y="3"/>
                    <a:pt x="38" y="3"/>
                    <a:pt x="40" y="3"/>
                  </a:cubicBezTo>
                  <a:cubicBezTo>
                    <a:pt x="42" y="2"/>
                    <a:pt x="44" y="2"/>
                    <a:pt x="44" y="2"/>
                  </a:cubicBezTo>
                  <a:cubicBezTo>
                    <a:pt x="44" y="0"/>
                    <a:pt x="44" y="0"/>
                    <a:pt x="44" y="0"/>
                  </a:cubicBezTo>
                  <a:close/>
                </a:path>
              </a:pathLst>
            </a:custGeom>
            <a:solidFill>
              <a:srgbClr val="52C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" name="ïṣlíde"/>
            <p:cNvSpPr/>
            <p:nvPr/>
          </p:nvSpPr>
          <p:spPr bwMode="auto">
            <a:xfrm>
              <a:off x="6590102" y="1967124"/>
              <a:ext cx="289822" cy="242582"/>
            </a:xfrm>
            <a:custGeom>
              <a:avLst/>
              <a:gdLst>
                <a:gd name="T0" fmla="*/ 92 w 96"/>
                <a:gd name="T1" fmla="*/ 59 h 80"/>
                <a:gd name="T2" fmla="*/ 85 w 96"/>
                <a:gd name="T3" fmla="*/ 69 h 80"/>
                <a:gd name="T4" fmla="*/ 63 w 96"/>
                <a:gd name="T5" fmla="*/ 80 h 80"/>
                <a:gd name="T6" fmla="*/ 77 w 96"/>
                <a:gd name="T7" fmla="*/ 51 h 80"/>
                <a:gd name="T8" fmla="*/ 64 w 96"/>
                <a:gd name="T9" fmla="*/ 29 h 80"/>
                <a:gd name="T10" fmla="*/ 36 w 96"/>
                <a:gd name="T11" fmla="*/ 16 h 80"/>
                <a:gd name="T12" fmla="*/ 6 w 96"/>
                <a:gd name="T13" fmla="*/ 12 h 80"/>
                <a:gd name="T14" fmla="*/ 0 w 96"/>
                <a:gd name="T15" fmla="*/ 10 h 80"/>
                <a:gd name="T16" fmla="*/ 4 w 96"/>
                <a:gd name="T17" fmla="*/ 0 h 80"/>
                <a:gd name="T18" fmla="*/ 73 w 96"/>
                <a:gd name="T19" fmla="*/ 3 h 80"/>
                <a:gd name="T20" fmla="*/ 75 w 96"/>
                <a:gd name="T21" fmla="*/ 16 h 80"/>
                <a:gd name="T22" fmla="*/ 91 w 96"/>
                <a:gd name="T23" fmla="*/ 19 h 80"/>
                <a:gd name="T24" fmla="*/ 80 w 96"/>
                <a:gd name="T25" fmla="*/ 34 h 80"/>
                <a:gd name="T26" fmla="*/ 92 w 96"/>
                <a:gd name="T27" fmla="*/ 5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80">
                  <a:moveTo>
                    <a:pt x="92" y="59"/>
                  </a:moveTo>
                  <a:cubicBezTo>
                    <a:pt x="91" y="63"/>
                    <a:pt x="88" y="66"/>
                    <a:pt x="85" y="69"/>
                  </a:cubicBezTo>
                  <a:cubicBezTo>
                    <a:pt x="79" y="74"/>
                    <a:pt x="71" y="78"/>
                    <a:pt x="63" y="80"/>
                  </a:cubicBezTo>
                  <a:cubicBezTo>
                    <a:pt x="65" y="70"/>
                    <a:pt x="84" y="61"/>
                    <a:pt x="77" y="51"/>
                  </a:cubicBezTo>
                  <a:cubicBezTo>
                    <a:pt x="70" y="41"/>
                    <a:pt x="74" y="30"/>
                    <a:pt x="64" y="29"/>
                  </a:cubicBezTo>
                  <a:cubicBezTo>
                    <a:pt x="55" y="27"/>
                    <a:pt x="47" y="27"/>
                    <a:pt x="36" y="16"/>
                  </a:cubicBezTo>
                  <a:cubicBezTo>
                    <a:pt x="25" y="6"/>
                    <a:pt x="20" y="15"/>
                    <a:pt x="6" y="12"/>
                  </a:cubicBezTo>
                  <a:cubicBezTo>
                    <a:pt x="4" y="11"/>
                    <a:pt x="2" y="11"/>
                    <a:pt x="0" y="10"/>
                  </a:cubicBezTo>
                  <a:cubicBezTo>
                    <a:pt x="2" y="6"/>
                    <a:pt x="3" y="2"/>
                    <a:pt x="4" y="0"/>
                  </a:cubicBezTo>
                  <a:cubicBezTo>
                    <a:pt x="33" y="7"/>
                    <a:pt x="70" y="2"/>
                    <a:pt x="73" y="3"/>
                  </a:cubicBezTo>
                  <a:cubicBezTo>
                    <a:pt x="77" y="4"/>
                    <a:pt x="75" y="16"/>
                    <a:pt x="75" y="16"/>
                  </a:cubicBezTo>
                  <a:cubicBezTo>
                    <a:pt x="75" y="16"/>
                    <a:pt x="85" y="7"/>
                    <a:pt x="91" y="19"/>
                  </a:cubicBezTo>
                  <a:cubicBezTo>
                    <a:pt x="96" y="31"/>
                    <a:pt x="80" y="34"/>
                    <a:pt x="80" y="34"/>
                  </a:cubicBezTo>
                  <a:cubicBezTo>
                    <a:pt x="80" y="34"/>
                    <a:pt x="89" y="57"/>
                    <a:pt x="92" y="59"/>
                  </a:cubicBezTo>
                  <a:close/>
                </a:path>
              </a:pathLst>
            </a:custGeom>
            <a:solidFill>
              <a:srgbClr val="FFA288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5" name="isḷíḍê"/>
            <p:cNvSpPr/>
            <p:nvPr/>
          </p:nvSpPr>
          <p:spPr bwMode="auto">
            <a:xfrm>
              <a:off x="6574781" y="2034791"/>
              <a:ext cx="157040" cy="181298"/>
            </a:xfrm>
            <a:custGeom>
              <a:avLst/>
              <a:gdLst>
                <a:gd name="T0" fmla="*/ 52 w 52"/>
                <a:gd name="T1" fmla="*/ 60 h 60"/>
                <a:gd name="T2" fmla="*/ 44 w 52"/>
                <a:gd name="T3" fmla="*/ 60 h 60"/>
                <a:gd name="T4" fmla="*/ 36 w 52"/>
                <a:gd name="T5" fmla="*/ 58 h 60"/>
                <a:gd name="T6" fmla="*/ 3 w 52"/>
                <a:gd name="T7" fmla="*/ 0 h 60"/>
                <a:gd name="T8" fmla="*/ 5 w 52"/>
                <a:gd name="T9" fmla="*/ 10 h 60"/>
                <a:gd name="T10" fmla="*/ 22 w 52"/>
                <a:gd name="T11" fmla="*/ 46 h 60"/>
                <a:gd name="T12" fmla="*/ 52 w 52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0">
                  <a:moveTo>
                    <a:pt x="52" y="60"/>
                  </a:moveTo>
                  <a:cubicBezTo>
                    <a:pt x="49" y="60"/>
                    <a:pt x="46" y="60"/>
                    <a:pt x="44" y="60"/>
                  </a:cubicBezTo>
                  <a:cubicBezTo>
                    <a:pt x="41" y="59"/>
                    <a:pt x="38" y="59"/>
                    <a:pt x="36" y="58"/>
                  </a:cubicBezTo>
                  <a:cubicBezTo>
                    <a:pt x="3" y="48"/>
                    <a:pt x="0" y="20"/>
                    <a:pt x="3" y="0"/>
                  </a:cubicBezTo>
                  <a:cubicBezTo>
                    <a:pt x="4" y="1"/>
                    <a:pt x="5" y="4"/>
                    <a:pt x="5" y="10"/>
                  </a:cubicBezTo>
                  <a:cubicBezTo>
                    <a:pt x="6" y="22"/>
                    <a:pt x="10" y="38"/>
                    <a:pt x="22" y="46"/>
                  </a:cubicBezTo>
                  <a:cubicBezTo>
                    <a:pt x="33" y="54"/>
                    <a:pt x="49" y="53"/>
                    <a:pt x="52" y="6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îṣlíḑè"/>
            <p:cNvSpPr/>
            <p:nvPr/>
          </p:nvSpPr>
          <p:spPr>
            <a:xfrm rot="20344712">
              <a:off x="4936633" y="2350015"/>
              <a:ext cx="1220181" cy="762152"/>
            </a:xfrm>
            <a:prstGeom prst="roundRect">
              <a:avLst>
                <a:gd name="adj" fmla="val 4966"/>
              </a:avLst>
            </a:prstGeom>
            <a:solidFill>
              <a:srgbClr val="3A3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87" name="îSḷiḑê"/>
            <p:cNvSpPr/>
            <p:nvPr/>
          </p:nvSpPr>
          <p:spPr bwMode="auto">
            <a:xfrm>
              <a:off x="4903518" y="2216090"/>
              <a:ext cx="1278025" cy="1040550"/>
            </a:xfrm>
            <a:custGeom>
              <a:avLst/>
              <a:gdLst>
                <a:gd name="T0" fmla="*/ 417 w 423"/>
                <a:gd name="T1" fmla="*/ 216 h 344"/>
                <a:gd name="T2" fmla="*/ 88 w 423"/>
                <a:gd name="T3" fmla="*/ 342 h 344"/>
                <a:gd name="T4" fmla="*/ 78 w 423"/>
                <a:gd name="T5" fmla="*/ 337 h 344"/>
                <a:gd name="T6" fmla="*/ 1 w 423"/>
                <a:gd name="T7" fmla="*/ 137 h 344"/>
                <a:gd name="T8" fmla="*/ 6 w 423"/>
                <a:gd name="T9" fmla="*/ 127 h 344"/>
                <a:gd name="T10" fmla="*/ 335 w 423"/>
                <a:gd name="T11" fmla="*/ 1 h 344"/>
                <a:gd name="T12" fmla="*/ 345 w 423"/>
                <a:gd name="T13" fmla="*/ 6 h 344"/>
                <a:gd name="T14" fmla="*/ 422 w 423"/>
                <a:gd name="T15" fmla="*/ 206 h 344"/>
                <a:gd name="T16" fmla="*/ 417 w 423"/>
                <a:gd name="T17" fmla="*/ 216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344">
                  <a:moveTo>
                    <a:pt x="417" y="216"/>
                  </a:moveTo>
                  <a:cubicBezTo>
                    <a:pt x="88" y="342"/>
                    <a:pt x="88" y="342"/>
                    <a:pt x="88" y="342"/>
                  </a:cubicBezTo>
                  <a:cubicBezTo>
                    <a:pt x="84" y="344"/>
                    <a:pt x="79" y="341"/>
                    <a:pt x="78" y="337"/>
                  </a:cubicBezTo>
                  <a:cubicBezTo>
                    <a:pt x="1" y="137"/>
                    <a:pt x="1" y="137"/>
                    <a:pt x="1" y="137"/>
                  </a:cubicBezTo>
                  <a:cubicBezTo>
                    <a:pt x="0" y="133"/>
                    <a:pt x="2" y="129"/>
                    <a:pt x="6" y="127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39" y="0"/>
                    <a:pt x="344" y="2"/>
                    <a:pt x="345" y="6"/>
                  </a:cubicBezTo>
                  <a:cubicBezTo>
                    <a:pt x="422" y="206"/>
                    <a:pt x="422" y="206"/>
                    <a:pt x="422" y="206"/>
                  </a:cubicBezTo>
                  <a:cubicBezTo>
                    <a:pt x="423" y="210"/>
                    <a:pt x="421" y="215"/>
                    <a:pt x="417" y="216"/>
                  </a:cubicBezTo>
                  <a:close/>
                </a:path>
              </a:pathLst>
            </a:custGeom>
            <a:solidFill>
              <a:srgbClr val="53B0F7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8" name="íṧlîḋe"/>
            <p:cNvSpPr/>
            <p:nvPr/>
          </p:nvSpPr>
          <p:spPr bwMode="auto">
            <a:xfrm>
              <a:off x="5433368" y="2614435"/>
              <a:ext cx="358766" cy="323018"/>
            </a:xfrm>
            <a:custGeom>
              <a:avLst/>
              <a:gdLst>
                <a:gd name="T0" fmla="*/ 0 w 119"/>
                <a:gd name="T1" fmla="*/ 98 h 107"/>
                <a:gd name="T2" fmla="*/ 7 w 119"/>
                <a:gd name="T3" fmla="*/ 49 h 107"/>
                <a:gd name="T4" fmla="*/ 17 w 119"/>
                <a:gd name="T5" fmla="*/ 43 h 107"/>
                <a:gd name="T6" fmla="*/ 33 w 119"/>
                <a:gd name="T7" fmla="*/ 52 h 107"/>
                <a:gd name="T8" fmla="*/ 43 w 119"/>
                <a:gd name="T9" fmla="*/ 47 h 107"/>
                <a:gd name="T10" fmla="*/ 49 w 119"/>
                <a:gd name="T11" fmla="*/ 8 h 107"/>
                <a:gd name="T12" fmla="*/ 61 w 119"/>
                <a:gd name="T13" fmla="*/ 4 h 107"/>
                <a:gd name="T14" fmla="*/ 115 w 119"/>
                <a:gd name="T15" fmla="*/ 55 h 107"/>
                <a:gd name="T16" fmla="*/ 112 w 119"/>
                <a:gd name="T17" fmla="*/ 67 h 107"/>
                <a:gd name="T18" fmla="*/ 10 w 119"/>
                <a:gd name="T19" fmla="*/ 105 h 107"/>
                <a:gd name="T20" fmla="*/ 0 w 119"/>
                <a:gd name="T21" fmla="*/ 9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107">
                  <a:moveTo>
                    <a:pt x="0" y="98"/>
                  </a:moveTo>
                  <a:cubicBezTo>
                    <a:pt x="7" y="49"/>
                    <a:pt x="7" y="49"/>
                    <a:pt x="7" y="49"/>
                  </a:cubicBezTo>
                  <a:cubicBezTo>
                    <a:pt x="8" y="44"/>
                    <a:pt x="13" y="41"/>
                    <a:pt x="17" y="43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7" y="54"/>
                    <a:pt x="43" y="51"/>
                    <a:pt x="43" y="47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0" y="2"/>
                    <a:pt x="57" y="0"/>
                    <a:pt x="61" y="4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9" y="59"/>
                    <a:pt x="117" y="65"/>
                    <a:pt x="112" y="67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5" y="107"/>
                    <a:pt x="0" y="103"/>
                    <a:pt x="0" y="98"/>
                  </a:cubicBezTo>
                  <a:close/>
                </a:path>
              </a:pathLst>
            </a:custGeom>
            <a:solidFill>
              <a:srgbClr val="DC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" name="íslïḑé"/>
            <p:cNvSpPr/>
            <p:nvPr/>
          </p:nvSpPr>
          <p:spPr bwMode="auto">
            <a:xfrm>
              <a:off x="5650415" y="2545491"/>
              <a:ext cx="44687" cy="44687"/>
            </a:xfrm>
            <a:prstGeom prst="ellipse">
              <a:avLst/>
            </a:prstGeom>
            <a:solidFill>
              <a:srgbClr val="DC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ïśļíďe"/>
            <p:cNvSpPr/>
            <p:nvPr/>
          </p:nvSpPr>
          <p:spPr bwMode="auto">
            <a:xfrm>
              <a:off x="5338944" y="2245454"/>
              <a:ext cx="845207" cy="940964"/>
            </a:xfrm>
            <a:custGeom>
              <a:avLst/>
              <a:gdLst>
                <a:gd name="T0" fmla="*/ 273 w 280"/>
                <a:gd name="T1" fmla="*/ 207 h 311"/>
                <a:gd name="T2" fmla="*/ 0 w 280"/>
                <a:gd name="T3" fmla="*/ 311 h 311"/>
                <a:gd name="T4" fmla="*/ 70 w 280"/>
                <a:gd name="T5" fmla="*/ 238 h 311"/>
                <a:gd name="T6" fmla="*/ 131 w 280"/>
                <a:gd name="T7" fmla="*/ 158 h 311"/>
                <a:gd name="T8" fmla="*/ 179 w 280"/>
                <a:gd name="T9" fmla="*/ 55 h 311"/>
                <a:gd name="T10" fmla="*/ 203 w 280"/>
                <a:gd name="T11" fmla="*/ 0 h 311"/>
                <a:gd name="T12" fmla="*/ 278 w 280"/>
                <a:gd name="T13" fmla="*/ 196 h 311"/>
                <a:gd name="T14" fmla="*/ 273 w 280"/>
                <a:gd name="T15" fmla="*/ 207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311">
                  <a:moveTo>
                    <a:pt x="273" y="207"/>
                  </a:moveTo>
                  <a:cubicBezTo>
                    <a:pt x="0" y="311"/>
                    <a:pt x="0" y="311"/>
                    <a:pt x="0" y="311"/>
                  </a:cubicBezTo>
                  <a:cubicBezTo>
                    <a:pt x="15" y="280"/>
                    <a:pt x="61" y="273"/>
                    <a:pt x="70" y="238"/>
                  </a:cubicBezTo>
                  <a:cubicBezTo>
                    <a:pt x="80" y="196"/>
                    <a:pt x="128" y="215"/>
                    <a:pt x="131" y="158"/>
                  </a:cubicBezTo>
                  <a:cubicBezTo>
                    <a:pt x="135" y="100"/>
                    <a:pt x="182" y="123"/>
                    <a:pt x="179" y="55"/>
                  </a:cubicBezTo>
                  <a:cubicBezTo>
                    <a:pt x="178" y="20"/>
                    <a:pt x="191" y="5"/>
                    <a:pt x="203" y="0"/>
                  </a:cubicBezTo>
                  <a:cubicBezTo>
                    <a:pt x="278" y="196"/>
                    <a:pt x="278" y="196"/>
                    <a:pt x="278" y="196"/>
                  </a:cubicBezTo>
                  <a:cubicBezTo>
                    <a:pt x="280" y="200"/>
                    <a:pt x="277" y="205"/>
                    <a:pt x="273" y="207"/>
                  </a:cubicBezTo>
                  <a:close/>
                </a:path>
              </a:pathLst>
            </a:custGeom>
            <a:solidFill>
              <a:srgbClr val="4288EE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íṩḷíḓê"/>
            <p:cNvSpPr/>
            <p:nvPr/>
          </p:nvSpPr>
          <p:spPr bwMode="auto">
            <a:xfrm>
              <a:off x="5988753" y="2795733"/>
              <a:ext cx="1027782" cy="402176"/>
            </a:xfrm>
            <a:custGeom>
              <a:avLst/>
              <a:gdLst>
                <a:gd name="T0" fmla="*/ 340 w 340"/>
                <a:gd name="T1" fmla="*/ 57 h 133"/>
                <a:gd name="T2" fmla="*/ 154 w 340"/>
                <a:gd name="T3" fmla="*/ 116 h 133"/>
                <a:gd name="T4" fmla="*/ 101 w 340"/>
                <a:gd name="T5" fmla="*/ 93 h 133"/>
                <a:gd name="T6" fmla="*/ 101 w 340"/>
                <a:gd name="T7" fmla="*/ 92 h 133"/>
                <a:gd name="T8" fmla="*/ 85 w 340"/>
                <a:gd name="T9" fmla="*/ 77 h 133"/>
                <a:gd name="T10" fmla="*/ 23 w 340"/>
                <a:gd name="T11" fmla="*/ 51 h 133"/>
                <a:gd name="T12" fmla="*/ 2 w 340"/>
                <a:gd name="T13" fmla="*/ 35 h 133"/>
                <a:gd name="T14" fmla="*/ 80 w 340"/>
                <a:gd name="T15" fmla="*/ 26 h 133"/>
                <a:gd name="T16" fmla="*/ 85 w 340"/>
                <a:gd name="T17" fmla="*/ 1 h 133"/>
                <a:gd name="T18" fmla="*/ 104 w 340"/>
                <a:gd name="T19" fmla="*/ 41 h 133"/>
                <a:gd name="T20" fmla="*/ 190 w 340"/>
                <a:gd name="T21" fmla="*/ 53 h 133"/>
                <a:gd name="T22" fmla="*/ 240 w 340"/>
                <a:gd name="T23" fmla="*/ 31 h 133"/>
                <a:gd name="T24" fmla="*/ 278 w 340"/>
                <a:gd name="T25" fmla="*/ 1 h 133"/>
                <a:gd name="T26" fmla="*/ 282 w 340"/>
                <a:gd name="T27" fmla="*/ 9 h 133"/>
                <a:gd name="T28" fmla="*/ 311 w 340"/>
                <a:gd name="T29" fmla="*/ 44 h 133"/>
                <a:gd name="T30" fmla="*/ 340 w 340"/>
                <a:gd name="T31" fmla="*/ 5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0" h="133">
                  <a:moveTo>
                    <a:pt x="340" y="57"/>
                  </a:moveTo>
                  <a:cubicBezTo>
                    <a:pt x="299" y="122"/>
                    <a:pt x="212" y="133"/>
                    <a:pt x="154" y="116"/>
                  </a:cubicBezTo>
                  <a:cubicBezTo>
                    <a:pt x="128" y="108"/>
                    <a:pt x="111" y="100"/>
                    <a:pt x="101" y="93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88" y="84"/>
                    <a:pt x="85" y="77"/>
                    <a:pt x="85" y="77"/>
                  </a:cubicBezTo>
                  <a:cubicBezTo>
                    <a:pt x="85" y="77"/>
                    <a:pt x="36" y="78"/>
                    <a:pt x="23" y="51"/>
                  </a:cubicBezTo>
                  <a:cubicBezTo>
                    <a:pt x="0" y="47"/>
                    <a:pt x="0" y="37"/>
                    <a:pt x="2" y="35"/>
                  </a:cubicBezTo>
                  <a:cubicBezTo>
                    <a:pt x="4" y="33"/>
                    <a:pt x="60" y="35"/>
                    <a:pt x="80" y="26"/>
                  </a:cubicBezTo>
                  <a:cubicBezTo>
                    <a:pt x="70" y="13"/>
                    <a:pt x="78" y="0"/>
                    <a:pt x="85" y="1"/>
                  </a:cubicBezTo>
                  <a:cubicBezTo>
                    <a:pt x="93" y="2"/>
                    <a:pt x="97" y="31"/>
                    <a:pt x="104" y="41"/>
                  </a:cubicBezTo>
                  <a:cubicBezTo>
                    <a:pt x="112" y="51"/>
                    <a:pt x="147" y="61"/>
                    <a:pt x="190" y="53"/>
                  </a:cubicBezTo>
                  <a:cubicBezTo>
                    <a:pt x="207" y="51"/>
                    <a:pt x="225" y="41"/>
                    <a:pt x="240" y="31"/>
                  </a:cubicBezTo>
                  <a:cubicBezTo>
                    <a:pt x="262" y="17"/>
                    <a:pt x="278" y="1"/>
                    <a:pt x="278" y="1"/>
                  </a:cubicBezTo>
                  <a:cubicBezTo>
                    <a:pt x="278" y="1"/>
                    <a:pt x="279" y="4"/>
                    <a:pt x="282" y="9"/>
                  </a:cubicBezTo>
                  <a:cubicBezTo>
                    <a:pt x="287" y="18"/>
                    <a:pt x="297" y="33"/>
                    <a:pt x="311" y="44"/>
                  </a:cubicBezTo>
                  <a:cubicBezTo>
                    <a:pt x="320" y="51"/>
                    <a:pt x="329" y="56"/>
                    <a:pt x="340" y="57"/>
                  </a:cubicBezTo>
                </a:path>
              </a:pathLst>
            </a:custGeom>
            <a:gradFill>
              <a:gsLst>
                <a:gs pos="0">
                  <a:srgbClr val="FF9A81"/>
                </a:gs>
                <a:gs pos="100000">
                  <a:srgbClr val="FFC8B3"/>
                </a:gs>
              </a:gsLst>
              <a:lin ang="10800000" scaled="0"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íšḷïḍe"/>
            <p:cNvSpPr/>
            <p:nvPr/>
          </p:nvSpPr>
          <p:spPr bwMode="auto">
            <a:xfrm>
              <a:off x="6293896" y="2928515"/>
              <a:ext cx="722639" cy="238752"/>
            </a:xfrm>
            <a:custGeom>
              <a:avLst/>
              <a:gdLst>
                <a:gd name="T0" fmla="*/ 210 w 239"/>
                <a:gd name="T1" fmla="*/ 0 h 79"/>
                <a:gd name="T2" fmla="*/ 190 w 239"/>
                <a:gd name="T3" fmla="*/ 18 h 79"/>
                <a:gd name="T4" fmla="*/ 138 w 239"/>
                <a:gd name="T5" fmla="*/ 46 h 79"/>
                <a:gd name="T6" fmla="*/ 84 w 239"/>
                <a:gd name="T7" fmla="*/ 58 h 79"/>
                <a:gd name="T8" fmla="*/ 83 w 239"/>
                <a:gd name="T9" fmla="*/ 58 h 79"/>
                <a:gd name="T10" fmla="*/ 82 w 239"/>
                <a:gd name="T11" fmla="*/ 58 h 79"/>
                <a:gd name="T12" fmla="*/ 58 w 239"/>
                <a:gd name="T13" fmla="*/ 59 h 79"/>
                <a:gd name="T14" fmla="*/ 49 w 239"/>
                <a:gd name="T15" fmla="*/ 60 h 79"/>
                <a:gd name="T16" fmla="*/ 0 w 239"/>
                <a:gd name="T17" fmla="*/ 49 h 79"/>
                <a:gd name="T18" fmla="*/ 53 w 239"/>
                <a:gd name="T19" fmla="*/ 72 h 79"/>
                <a:gd name="T20" fmla="*/ 105 w 239"/>
                <a:gd name="T21" fmla="*/ 79 h 79"/>
                <a:gd name="T22" fmla="*/ 239 w 239"/>
                <a:gd name="T23" fmla="*/ 13 h 79"/>
                <a:gd name="T24" fmla="*/ 210 w 239"/>
                <a:gd name="T25" fmla="*/ 0 h 79"/>
                <a:gd name="T26" fmla="*/ 210 w 239"/>
                <a:gd name="T2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9" h="79">
                  <a:moveTo>
                    <a:pt x="210" y="0"/>
                  </a:moveTo>
                  <a:cubicBezTo>
                    <a:pt x="204" y="4"/>
                    <a:pt x="197" y="9"/>
                    <a:pt x="190" y="18"/>
                  </a:cubicBezTo>
                  <a:cubicBezTo>
                    <a:pt x="176" y="37"/>
                    <a:pt x="175" y="28"/>
                    <a:pt x="138" y="46"/>
                  </a:cubicBezTo>
                  <a:cubicBezTo>
                    <a:pt x="114" y="58"/>
                    <a:pt x="100" y="58"/>
                    <a:pt x="84" y="58"/>
                  </a:cubicBezTo>
                  <a:cubicBezTo>
                    <a:pt x="84" y="58"/>
                    <a:pt x="83" y="58"/>
                    <a:pt x="83" y="58"/>
                  </a:cubicBezTo>
                  <a:cubicBezTo>
                    <a:pt x="83" y="58"/>
                    <a:pt x="82" y="58"/>
                    <a:pt x="82" y="58"/>
                  </a:cubicBezTo>
                  <a:cubicBezTo>
                    <a:pt x="75" y="58"/>
                    <a:pt x="67" y="58"/>
                    <a:pt x="58" y="59"/>
                  </a:cubicBezTo>
                  <a:cubicBezTo>
                    <a:pt x="55" y="59"/>
                    <a:pt x="52" y="60"/>
                    <a:pt x="49" y="60"/>
                  </a:cubicBezTo>
                  <a:cubicBezTo>
                    <a:pt x="31" y="60"/>
                    <a:pt x="12" y="53"/>
                    <a:pt x="0" y="49"/>
                  </a:cubicBezTo>
                  <a:cubicBezTo>
                    <a:pt x="10" y="56"/>
                    <a:pt x="27" y="64"/>
                    <a:pt x="53" y="72"/>
                  </a:cubicBezTo>
                  <a:cubicBezTo>
                    <a:pt x="69" y="76"/>
                    <a:pt x="87" y="79"/>
                    <a:pt x="105" y="79"/>
                  </a:cubicBezTo>
                  <a:cubicBezTo>
                    <a:pt x="155" y="79"/>
                    <a:pt x="209" y="61"/>
                    <a:pt x="239" y="13"/>
                  </a:cubicBezTo>
                  <a:cubicBezTo>
                    <a:pt x="228" y="12"/>
                    <a:pt x="219" y="7"/>
                    <a:pt x="210" y="0"/>
                  </a:cubicBezTo>
                  <a:cubicBezTo>
                    <a:pt x="210" y="0"/>
                    <a:pt x="210" y="0"/>
                    <a:pt x="210" y="0"/>
                  </a:cubicBezTo>
                </a:path>
              </a:pathLst>
            </a:custGeom>
            <a:gradFill>
              <a:gsLst>
                <a:gs pos="0">
                  <a:srgbClr val="FF7F61"/>
                </a:gs>
                <a:gs pos="100000">
                  <a:srgbClr val="FFAE95"/>
                </a:gs>
              </a:gsLst>
              <a:lin ang="10800000" scaled="0"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3" name="íṧ1íde"/>
            <p:cNvSpPr/>
            <p:nvPr/>
          </p:nvSpPr>
          <p:spPr bwMode="auto">
            <a:xfrm>
              <a:off x="6713946" y="2798287"/>
              <a:ext cx="127675" cy="90649"/>
            </a:xfrm>
            <a:custGeom>
              <a:avLst/>
              <a:gdLst>
                <a:gd name="T0" fmla="*/ 42 w 42"/>
                <a:gd name="T1" fmla="*/ 8 h 30"/>
                <a:gd name="T2" fmla="*/ 21 w 42"/>
                <a:gd name="T3" fmla="*/ 22 h 30"/>
                <a:gd name="T4" fmla="*/ 0 w 42"/>
                <a:gd name="T5" fmla="*/ 30 h 30"/>
                <a:gd name="T6" fmla="*/ 38 w 42"/>
                <a:gd name="T7" fmla="*/ 0 h 30"/>
                <a:gd name="T8" fmla="*/ 42 w 42"/>
                <a:gd name="T9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2" y="8"/>
                  </a:moveTo>
                  <a:cubicBezTo>
                    <a:pt x="36" y="12"/>
                    <a:pt x="30" y="17"/>
                    <a:pt x="21" y="22"/>
                  </a:cubicBezTo>
                  <a:cubicBezTo>
                    <a:pt x="13" y="27"/>
                    <a:pt x="6" y="29"/>
                    <a:pt x="0" y="30"/>
                  </a:cubicBezTo>
                  <a:cubicBezTo>
                    <a:pt x="22" y="16"/>
                    <a:pt x="38" y="0"/>
                    <a:pt x="38" y="0"/>
                  </a:cubicBezTo>
                  <a:cubicBezTo>
                    <a:pt x="38" y="0"/>
                    <a:pt x="39" y="3"/>
                    <a:pt x="42" y="8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ïṡḻîde"/>
            <p:cNvSpPr/>
            <p:nvPr/>
          </p:nvSpPr>
          <p:spPr bwMode="auto">
            <a:xfrm>
              <a:off x="6565843" y="2227581"/>
              <a:ext cx="105970" cy="145549"/>
            </a:xfrm>
            <a:custGeom>
              <a:avLst/>
              <a:gdLst>
                <a:gd name="T0" fmla="*/ 35 w 35"/>
                <a:gd name="T1" fmla="*/ 0 h 48"/>
                <a:gd name="T2" fmla="*/ 35 w 35"/>
                <a:gd name="T3" fmla="*/ 2 h 48"/>
                <a:gd name="T4" fmla="*/ 34 w 35"/>
                <a:gd name="T5" fmla="*/ 2 h 48"/>
                <a:gd name="T6" fmla="*/ 34 w 35"/>
                <a:gd name="T7" fmla="*/ 3 h 48"/>
                <a:gd name="T8" fmla="*/ 29 w 35"/>
                <a:gd name="T9" fmla="*/ 25 h 48"/>
                <a:gd name="T10" fmla="*/ 29 w 35"/>
                <a:gd name="T11" fmla="*/ 25 h 48"/>
                <a:gd name="T12" fmla="*/ 29 w 35"/>
                <a:gd name="T13" fmla="*/ 26 h 48"/>
                <a:gd name="T14" fmla="*/ 3 w 35"/>
                <a:gd name="T15" fmla="*/ 45 h 48"/>
                <a:gd name="T16" fmla="*/ 9 w 35"/>
                <a:gd name="T17" fmla="*/ 25 h 48"/>
                <a:gd name="T18" fmla="*/ 10 w 35"/>
                <a:gd name="T19" fmla="*/ 24 h 48"/>
                <a:gd name="T20" fmla="*/ 35 w 35"/>
                <a:gd name="T21" fmla="*/ 1 h 48"/>
                <a:gd name="T22" fmla="*/ 35 w 35"/>
                <a:gd name="T23" fmla="*/ 1 h 48"/>
                <a:gd name="T24" fmla="*/ 35 w 35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48">
                  <a:moveTo>
                    <a:pt x="35" y="0"/>
                  </a:moveTo>
                  <a:cubicBezTo>
                    <a:pt x="35" y="1"/>
                    <a:pt x="35" y="1"/>
                    <a:pt x="35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2" y="8"/>
                    <a:pt x="31" y="17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29" y="26"/>
                    <a:pt x="29" y="26"/>
                  </a:cubicBezTo>
                  <a:cubicBezTo>
                    <a:pt x="26" y="36"/>
                    <a:pt x="7" y="48"/>
                    <a:pt x="3" y="45"/>
                  </a:cubicBezTo>
                  <a:cubicBezTo>
                    <a:pt x="0" y="42"/>
                    <a:pt x="6" y="38"/>
                    <a:pt x="9" y="25"/>
                  </a:cubicBezTo>
                  <a:cubicBezTo>
                    <a:pt x="10" y="25"/>
                    <a:pt x="10" y="24"/>
                    <a:pt x="10" y="24"/>
                  </a:cubicBezTo>
                  <a:cubicBezTo>
                    <a:pt x="13" y="11"/>
                    <a:pt x="31" y="2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B9D3FF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757448" y="4596194"/>
            <a:ext cx="4478657" cy="12619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en-US" altLang="zh-CN" sz="2000" dirty="0"/>
              <a:t>3.</a:t>
            </a:r>
            <a:r>
              <a:rPr lang="zh-CN" altLang="en-US" sz="2000" dirty="0"/>
              <a:t>将您的内容填写在这里，或者复制粘贴。</a:t>
            </a:r>
            <a:endParaRPr lang="en-US" altLang="zh-CN" sz="2000" dirty="0"/>
          </a:p>
          <a:p>
            <a:pPr lvl="0"/>
            <a:r>
              <a:rPr lang="en-US" altLang="zh-CN" sz="2000" dirty="0"/>
              <a:t>Please enter the content or copy and paste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6757448" y="2912883"/>
            <a:ext cx="4478657" cy="12619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en-US" altLang="zh-CN" sz="2000" dirty="0"/>
              <a:t>2.</a:t>
            </a:r>
            <a:r>
              <a:rPr lang="zh-CN" altLang="en-US" sz="2000" dirty="0"/>
              <a:t>将您的内容填写在这里，或者复制粘贴。</a:t>
            </a:r>
            <a:endParaRPr lang="en-US" altLang="zh-CN" sz="2000" dirty="0"/>
          </a:p>
          <a:p>
            <a:pPr lvl="0"/>
            <a:r>
              <a:rPr lang="en-US" altLang="zh-CN" sz="2000" dirty="0"/>
              <a:t>Please enter the content or copy and paste</a:t>
            </a:r>
            <a:endParaRPr lang="zh-CN" altLang="en-US" sz="2000" dirty="0"/>
          </a:p>
        </p:txBody>
      </p:sp>
      <p:cxnSp>
        <p:nvCxnSpPr>
          <p:cNvPr id="96" name="直接连接符 95"/>
          <p:cNvCxnSpPr/>
          <p:nvPr/>
        </p:nvCxnSpPr>
        <p:spPr>
          <a:xfrm>
            <a:off x="6059094" y="369851"/>
            <a:ext cx="31153" cy="648814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半闭框 2"/>
          <p:cNvSpPr/>
          <p:nvPr/>
        </p:nvSpPr>
        <p:spPr>
          <a:xfrm>
            <a:off x="0" y="1"/>
            <a:ext cx="8625526" cy="3355942"/>
          </a:xfrm>
          <a:prstGeom prst="halfFrame">
            <a:avLst>
              <a:gd name="adj1" fmla="val 13729"/>
              <a:gd name="adj2" fmla="val 1086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半闭框 3"/>
          <p:cNvSpPr/>
          <p:nvPr/>
        </p:nvSpPr>
        <p:spPr>
          <a:xfrm rot="10800000">
            <a:off x="5203596" y="2578230"/>
            <a:ext cx="6988404" cy="4279769"/>
          </a:xfrm>
          <a:prstGeom prst="halfFrame">
            <a:avLst>
              <a:gd name="adj1" fmla="val 13729"/>
              <a:gd name="adj2" fmla="val 1086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0" y="0"/>
            <a:ext cx="12192000" cy="68579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空心弧 6"/>
          <p:cNvSpPr/>
          <p:nvPr/>
        </p:nvSpPr>
        <p:spPr>
          <a:xfrm rot="3742144">
            <a:off x="972467" y="5539233"/>
            <a:ext cx="842258" cy="941970"/>
          </a:xfrm>
          <a:prstGeom prst="blockArc">
            <a:avLst>
              <a:gd name="adj1" fmla="val 10800000"/>
              <a:gd name="adj2" fmla="val 20152657"/>
              <a:gd name="adj3" fmla="val 1422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 rot="3742144">
            <a:off x="2413122" y="4605790"/>
            <a:ext cx="946810" cy="1161964"/>
          </a:xfrm>
          <a:prstGeom prst="blockArc">
            <a:avLst>
              <a:gd name="adj1" fmla="val 10800000"/>
              <a:gd name="adj2" fmla="val 20556698"/>
              <a:gd name="adj3" fmla="val 1866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rot="3742144">
            <a:off x="3953495" y="3578971"/>
            <a:ext cx="1428971" cy="1529101"/>
          </a:xfrm>
          <a:prstGeom prst="blockArc">
            <a:avLst>
              <a:gd name="adj1" fmla="val 10800000"/>
              <a:gd name="adj2" fmla="val 21146603"/>
              <a:gd name="adj3" fmla="val 180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空心弧 9"/>
          <p:cNvSpPr/>
          <p:nvPr/>
        </p:nvSpPr>
        <p:spPr>
          <a:xfrm rot="3742144">
            <a:off x="8230617" y="268847"/>
            <a:ext cx="3122947" cy="2818250"/>
          </a:xfrm>
          <a:prstGeom prst="blockArc">
            <a:avLst>
              <a:gd name="adj1" fmla="val 10800000"/>
              <a:gd name="adj2" fmla="val 21338917"/>
              <a:gd name="adj3" fmla="val 1930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空心弧 13"/>
          <p:cNvSpPr/>
          <p:nvPr/>
        </p:nvSpPr>
        <p:spPr>
          <a:xfrm rot="3742144">
            <a:off x="5942469" y="2148063"/>
            <a:ext cx="1813548" cy="1737351"/>
          </a:xfrm>
          <a:prstGeom prst="blockArc">
            <a:avLst>
              <a:gd name="adj1" fmla="val 10800000"/>
              <a:gd name="adj2" fmla="val 21221615"/>
              <a:gd name="adj3" fmla="val 19884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7319" y="674846"/>
            <a:ext cx="4582665" cy="28406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zh-CN" altLang="en-US" sz="2000" dirty="0"/>
              <a:t>将您的内容填写在这里，或者复制粘贴。</a:t>
            </a:r>
            <a:endParaRPr lang="en-US" altLang="zh-CN" sz="2000" dirty="0"/>
          </a:p>
          <a:p>
            <a:pPr lvl="0"/>
            <a:r>
              <a:rPr lang="en-US" altLang="zh-CN" sz="2000" dirty="0"/>
              <a:t>Please enter the content or copy and paste</a:t>
            </a:r>
            <a:endParaRPr lang="en-US" altLang="zh-CN" sz="2000" dirty="0"/>
          </a:p>
          <a:p>
            <a:pPr lvl="0"/>
            <a:endParaRPr lang="en-US" altLang="zh-CN" sz="2000" dirty="0"/>
          </a:p>
          <a:p>
            <a:pPr lvl="0"/>
            <a:endParaRPr lang="en-US" altLang="zh-CN" sz="2000" dirty="0"/>
          </a:p>
          <a:p>
            <a:pPr lvl="0"/>
            <a:r>
              <a:rPr lang="zh-CN" altLang="en-US" sz="2000" dirty="0"/>
              <a:t>将您的内容填写在这里，或者复制粘贴。</a:t>
            </a:r>
            <a:endParaRPr lang="en-US" altLang="zh-CN" sz="2000" dirty="0"/>
          </a:p>
          <a:p>
            <a:pPr lvl="0"/>
            <a:r>
              <a:rPr lang="en-US" altLang="zh-CN" sz="2000" dirty="0"/>
              <a:t>Please enter the content or copy and paste</a:t>
            </a:r>
            <a:endParaRPr lang="en-US" altLang="zh-CN" sz="2000" dirty="0"/>
          </a:p>
          <a:p>
            <a:pPr lvl="0"/>
            <a:endParaRPr lang="en-US" altLang="zh-CN" sz="2000" dirty="0"/>
          </a:p>
          <a:p>
            <a:pPr lvl="0"/>
            <a:endParaRPr lang="zh-CN" altLang="en-US" sz="2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634523" y="3909596"/>
            <a:ext cx="5032351" cy="2850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zh-CN" altLang="en-US" sz="2000" dirty="0"/>
              <a:t>将您的内容填写在这里，或者复制粘贴。</a:t>
            </a:r>
            <a:endParaRPr lang="en-US" altLang="zh-CN" sz="2000" dirty="0"/>
          </a:p>
          <a:p>
            <a:pPr lvl="0"/>
            <a:r>
              <a:rPr lang="en-US" altLang="zh-CN" sz="2000" dirty="0"/>
              <a:t>Please enter the content or copy and paste</a:t>
            </a:r>
            <a:endParaRPr lang="en-US" altLang="zh-CN" sz="2000" dirty="0"/>
          </a:p>
          <a:p>
            <a:pPr lvl="0"/>
            <a:endParaRPr lang="en-US" altLang="zh-CN" sz="2000" dirty="0"/>
          </a:p>
          <a:p>
            <a:pPr lvl="0"/>
            <a:endParaRPr lang="en-US" altLang="zh-CN" sz="2000" dirty="0"/>
          </a:p>
          <a:p>
            <a:pPr lvl="0"/>
            <a:r>
              <a:rPr lang="zh-CN" altLang="en-US" sz="2000" dirty="0"/>
              <a:t>将您的内容填写在这里，或者复制粘贴。</a:t>
            </a:r>
            <a:endParaRPr lang="en-US" altLang="zh-CN" sz="2000" dirty="0"/>
          </a:p>
          <a:p>
            <a:pPr lvl="0"/>
            <a:r>
              <a:rPr lang="en-US" altLang="zh-CN" sz="2000" dirty="0"/>
              <a:t>Please enter the content or copy and paste</a:t>
            </a:r>
            <a:endParaRPr lang="en-US" altLang="zh-CN" sz="2000" dirty="0"/>
          </a:p>
          <a:p>
            <a:pPr lvl="0"/>
            <a:endParaRPr lang="zh-CN" altLang="en-US" sz="2000" dirty="0"/>
          </a:p>
        </p:txBody>
      </p:sp>
      <p:sp>
        <p:nvSpPr>
          <p:cNvPr id="22" name="progress-report_18229"/>
          <p:cNvSpPr>
            <a:spLocks noChangeAspect="1"/>
          </p:cNvSpPr>
          <p:nvPr/>
        </p:nvSpPr>
        <p:spPr bwMode="auto">
          <a:xfrm>
            <a:off x="-1358" y="6010218"/>
            <a:ext cx="934323" cy="847781"/>
          </a:xfrm>
          <a:custGeom>
            <a:avLst/>
            <a:gdLst>
              <a:gd name="connsiteX0" fmla="*/ 116112 w 607919"/>
              <a:gd name="connsiteY0" fmla="*/ 473652 h 551610"/>
              <a:gd name="connsiteX1" fmla="*/ 118901 w 607919"/>
              <a:gd name="connsiteY1" fmla="*/ 480423 h 551610"/>
              <a:gd name="connsiteX2" fmla="*/ 118901 w 607919"/>
              <a:gd name="connsiteY2" fmla="*/ 551610 h 551610"/>
              <a:gd name="connsiteX3" fmla="*/ 55604 w 607919"/>
              <a:gd name="connsiteY3" fmla="*/ 551610 h 551610"/>
              <a:gd name="connsiteX4" fmla="*/ 55604 w 607919"/>
              <a:gd name="connsiteY4" fmla="*/ 540851 h 551610"/>
              <a:gd name="connsiteX5" fmla="*/ 65255 w 607919"/>
              <a:gd name="connsiteY5" fmla="*/ 520583 h 551610"/>
              <a:gd name="connsiteX6" fmla="*/ 83555 w 607919"/>
              <a:gd name="connsiteY6" fmla="*/ 502317 h 551610"/>
              <a:gd name="connsiteX7" fmla="*/ 109375 w 607919"/>
              <a:gd name="connsiteY7" fmla="*/ 476545 h 551610"/>
              <a:gd name="connsiteX8" fmla="*/ 116112 w 607919"/>
              <a:gd name="connsiteY8" fmla="*/ 473652 h 551610"/>
              <a:gd name="connsiteX9" fmla="*/ 199155 w 607919"/>
              <a:gd name="connsiteY9" fmla="*/ 390799 h 551610"/>
              <a:gd name="connsiteX10" fmla="*/ 201956 w 607919"/>
              <a:gd name="connsiteY10" fmla="*/ 397632 h 551610"/>
              <a:gd name="connsiteX11" fmla="*/ 201956 w 607919"/>
              <a:gd name="connsiteY11" fmla="*/ 551610 h 551610"/>
              <a:gd name="connsiteX12" fmla="*/ 145363 w 607919"/>
              <a:gd name="connsiteY12" fmla="*/ 551610 h 551610"/>
              <a:gd name="connsiteX13" fmla="*/ 145363 w 607919"/>
              <a:gd name="connsiteY13" fmla="*/ 454170 h 551610"/>
              <a:gd name="connsiteX14" fmla="*/ 154879 w 607919"/>
              <a:gd name="connsiteY14" fmla="*/ 431030 h 551610"/>
              <a:gd name="connsiteX15" fmla="*/ 192315 w 607919"/>
              <a:gd name="connsiteY15" fmla="*/ 393630 h 551610"/>
              <a:gd name="connsiteX16" fmla="*/ 199155 w 607919"/>
              <a:gd name="connsiteY16" fmla="*/ 390799 h 551610"/>
              <a:gd name="connsiteX17" fmla="*/ 231082 w 607919"/>
              <a:gd name="connsiteY17" fmla="*/ 388245 h 551610"/>
              <a:gd name="connsiteX18" fmla="*/ 237930 w 607919"/>
              <a:gd name="connsiteY18" fmla="*/ 391091 h 551610"/>
              <a:gd name="connsiteX19" fmla="*/ 266763 w 607919"/>
              <a:gd name="connsiteY19" fmla="*/ 419867 h 551610"/>
              <a:gd name="connsiteX20" fmla="*/ 275915 w 607919"/>
              <a:gd name="connsiteY20" fmla="*/ 428875 h 551610"/>
              <a:gd name="connsiteX21" fmla="*/ 284941 w 607919"/>
              <a:gd name="connsiteY21" fmla="*/ 451520 h 551610"/>
              <a:gd name="connsiteX22" fmla="*/ 284941 w 607919"/>
              <a:gd name="connsiteY22" fmla="*/ 551610 h 551610"/>
              <a:gd name="connsiteX23" fmla="*/ 228277 w 607919"/>
              <a:gd name="connsiteY23" fmla="*/ 551610 h 551610"/>
              <a:gd name="connsiteX24" fmla="*/ 228277 w 607919"/>
              <a:gd name="connsiteY24" fmla="*/ 394969 h 551610"/>
              <a:gd name="connsiteX25" fmla="*/ 231082 w 607919"/>
              <a:gd name="connsiteY25" fmla="*/ 388245 h 551610"/>
              <a:gd name="connsiteX26" fmla="*/ 365148 w 607919"/>
              <a:gd name="connsiteY26" fmla="*/ 381336 h 551610"/>
              <a:gd name="connsiteX27" fmla="*/ 367997 w 607919"/>
              <a:gd name="connsiteY27" fmla="*/ 388122 h 551610"/>
              <a:gd name="connsiteX28" fmla="*/ 367997 w 607919"/>
              <a:gd name="connsiteY28" fmla="*/ 551610 h 551610"/>
              <a:gd name="connsiteX29" fmla="*/ 311262 w 607919"/>
              <a:gd name="connsiteY29" fmla="*/ 551610 h 551610"/>
              <a:gd name="connsiteX30" fmla="*/ 311262 w 607919"/>
              <a:gd name="connsiteY30" fmla="*/ 444661 h 551610"/>
              <a:gd name="connsiteX31" fmla="*/ 316898 w 607919"/>
              <a:gd name="connsiteY31" fmla="*/ 425523 h 551610"/>
              <a:gd name="connsiteX32" fmla="*/ 322534 w 607919"/>
              <a:gd name="connsiteY32" fmla="*/ 419894 h 551610"/>
              <a:gd name="connsiteX33" fmla="*/ 358353 w 607919"/>
              <a:gd name="connsiteY33" fmla="*/ 384120 h 551610"/>
              <a:gd name="connsiteX34" fmla="*/ 365148 w 607919"/>
              <a:gd name="connsiteY34" fmla="*/ 381336 h 551610"/>
              <a:gd name="connsiteX35" fmla="*/ 448177 w 607919"/>
              <a:gd name="connsiteY35" fmla="*/ 298352 h 551610"/>
              <a:gd name="connsiteX36" fmla="*/ 450982 w 607919"/>
              <a:gd name="connsiteY36" fmla="*/ 305139 h 551610"/>
              <a:gd name="connsiteX37" fmla="*/ 450982 w 607919"/>
              <a:gd name="connsiteY37" fmla="*/ 551610 h 551610"/>
              <a:gd name="connsiteX38" fmla="*/ 394318 w 607919"/>
              <a:gd name="connsiteY38" fmla="*/ 551610 h 551610"/>
              <a:gd name="connsiteX39" fmla="*/ 394318 w 607919"/>
              <a:gd name="connsiteY39" fmla="*/ 361815 h 551610"/>
              <a:gd name="connsiteX40" fmla="*/ 403846 w 607919"/>
              <a:gd name="connsiteY40" fmla="*/ 338669 h 551610"/>
              <a:gd name="connsiteX41" fmla="*/ 441329 w 607919"/>
              <a:gd name="connsiteY41" fmla="*/ 301136 h 551610"/>
              <a:gd name="connsiteX42" fmla="*/ 448177 w 607919"/>
              <a:gd name="connsiteY42" fmla="*/ 298352 h 551610"/>
              <a:gd name="connsiteX43" fmla="*/ 527085 w 607919"/>
              <a:gd name="connsiteY43" fmla="*/ 219452 h 551610"/>
              <a:gd name="connsiteX44" fmla="*/ 529874 w 607919"/>
              <a:gd name="connsiteY44" fmla="*/ 226177 h 551610"/>
              <a:gd name="connsiteX45" fmla="*/ 529874 w 607919"/>
              <a:gd name="connsiteY45" fmla="*/ 551610 h 551610"/>
              <a:gd name="connsiteX46" fmla="*/ 477232 w 607919"/>
              <a:gd name="connsiteY46" fmla="*/ 551610 h 551610"/>
              <a:gd name="connsiteX47" fmla="*/ 477232 w 607919"/>
              <a:gd name="connsiteY47" fmla="*/ 278727 h 551610"/>
              <a:gd name="connsiteX48" fmla="*/ 486883 w 607919"/>
              <a:gd name="connsiteY48" fmla="*/ 255580 h 551610"/>
              <a:gd name="connsiteX49" fmla="*/ 520348 w 607919"/>
              <a:gd name="connsiteY49" fmla="*/ 222298 h 551610"/>
              <a:gd name="connsiteX50" fmla="*/ 527085 w 607919"/>
              <a:gd name="connsiteY50" fmla="*/ 219452 h 551610"/>
              <a:gd name="connsiteX51" fmla="*/ 387769 w 607919"/>
              <a:gd name="connsiteY51" fmla="*/ 0 h 551610"/>
              <a:gd name="connsiteX52" fmla="*/ 580729 w 607919"/>
              <a:gd name="connsiteY52" fmla="*/ 0 h 551610"/>
              <a:gd name="connsiteX53" fmla="*/ 607919 w 607919"/>
              <a:gd name="connsiteY53" fmla="*/ 26022 h 551610"/>
              <a:gd name="connsiteX54" fmla="*/ 607919 w 607919"/>
              <a:gd name="connsiteY54" fmla="*/ 219812 h 551610"/>
              <a:gd name="connsiteX55" fmla="*/ 598271 w 607919"/>
              <a:gd name="connsiteY55" fmla="*/ 223815 h 551610"/>
              <a:gd name="connsiteX56" fmla="*/ 530610 w 607919"/>
              <a:gd name="connsiteY56" fmla="*/ 156258 h 551610"/>
              <a:gd name="connsiteX57" fmla="*/ 304320 w 607919"/>
              <a:gd name="connsiteY57" fmla="*/ 382325 h 551610"/>
              <a:gd name="connsiteX58" fmla="*/ 285024 w 607919"/>
              <a:gd name="connsiteY58" fmla="*/ 382325 h 551610"/>
              <a:gd name="connsiteX59" fmla="*/ 216360 w 607919"/>
              <a:gd name="connsiteY59" fmla="*/ 313767 h 551610"/>
              <a:gd name="connsiteX60" fmla="*/ 94068 w 607919"/>
              <a:gd name="connsiteY60" fmla="*/ 435996 h 551610"/>
              <a:gd name="connsiteX61" fmla="*/ 17260 w 607919"/>
              <a:gd name="connsiteY61" fmla="*/ 435996 h 551610"/>
              <a:gd name="connsiteX62" fmla="*/ 15882 w 607919"/>
              <a:gd name="connsiteY62" fmla="*/ 434745 h 551610"/>
              <a:gd name="connsiteX63" fmla="*/ 15882 w 607919"/>
              <a:gd name="connsiteY63" fmla="*/ 358055 h 551610"/>
              <a:gd name="connsiteX64" fmla="*/ 206837 w 607919"/>
              <a:gd name="connsiteY64" fmla="*/ 167267 h 551610"/>
              <a:gd name="connsiteX65" fmla="*/ 226008 w 607919"/>
              <a:gd name="connsiteY65" fmla="*/ 167267 h 551610"/>
              <a:gd name="connsiteX66" fmla="*/ 294672 w 607919"/>
              <a:gd name="connsiteY66" fmla="*/ 235701 h 551610"/>
              <a:gd name="connsiteX67" fmla="*/ 424481 w 607919"/>
              <a:gd name="connsiteY67" fmla="*/ 105965 h 551610"/>
              <a:gd name="connsiteX68" fmla="*/ 452423 w 607919"/>
              <a:gd name="connsiteY68" fmla="*/ 78192 h 551610"/>
              <a:gd name="connsiteX69" fmla="*/ 383885 w 607919"/>
              <a:gd name="connsiteY69" fmla="*/ 9633 h 551610"/>
              <a:gd name="connsiteX70" fmla="*/ 387769 w 607919"/>
              <a:gd name="connsiteY70" fmla="*/ 0 h 55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607919" h="551610">
                <a:moveTo>
                  <a:pt x="116112" y="473652"/>
                </a:moveTo>
                <a:cubicBezTo>
                  <a:pt x="117836" y="474356"/>
                  <a:pt x="118901" y="476670"/>
                  <a:pt x="118901" y="480423"/>
                </a:cubicBezTo>
                <a:lnTo>
                  <a:pt x="118901" y="551610"/>
                </a:lnTo>
                <a:lnTo>
                  <a:pt x="55604" y="551610"/>
                </a:lnTo>
                <a:lnTo>
                  <a:pt x="55604" y="540851"/>
                </a:lnTo>
                <a:cubicBezTo>
                  <a:pt x="55604" y="534971"/>
                  <a:pt x="59991" y="525838"/>
                  <a:pt x="65255" y="520583"/>
                </a:cubicBezTo>
                <a:lnTo>
                  <a:pt x="83555" y="502317"/>
                </a:lnTo>
                <a:lnTo>
                  <a:pt x="109375" y="476545"/>
                </a:lnTo>
                <a:cubicBezTo>
                  <a:pt x="112007" y="473855"/>
                  <a:pt x="114389" y="472948"/>
                  <a:pt x="116112" y="473652"/>
                </a:cubicBezTo>
                <a:close/>
                <a:moveTo>
                  <a:pt x="199155" y="390799"/>
                </a:moveTo>
                <a:cubicBezTo>
                  <a:pt x="200892" y="391534"/>
                  <a:pt x="201956" y="393880"/>
                  <a:pt x="201956" y="397632"/>
                </a:cubicBezTo>
                <a:lnTo>
                  <a:pt x="201956" y="551610"/>
                </a:lnTo>
                <a:lnTo>
                  <a:pt x="145363" y="551610"/>
                </a:lnTo>
                <a:lnTo>
                  <a:pt x="145363" y="454170"/>
                </a:lnTo>
                <a:cubicBezTo>
                  <a:pt x="145363" y="446665"/>
                  <a:pt x="149620" y="436283"/>
                  <a:pt x="154879" y="431030"/>
                </a:cubicBezTo>
                <a:lnTo>
                  <a:pt x="192315" y="393630"/>
                </a:lnTo>
                <a:cubicBezTo>
                  <a:pt x="195007" y="390941"/>
                  <a:pt x="197417" y="390065"/>
                  <a:pt x="199155" y="390799"/>
                </a:cubicBezTo>
                <a:close/>
                <a:moveTo>
                  <a:pt x="231082" y="388245"/>
                </a:moveTo>
                <a:cubicBezTo>
                  <a:pt x="232822" y="387525"/>
                  <a:pt x="235235" y="388401"/>
                  <a:pt x="237930" y="391091"/>
                </a:cubicBezTo>
                <a:lnTo>
                  <a:pt x="266763" y="419867"/>
                </a:lnTo>
                <a:lnTo>
                  <a:pt x="275915" y="428875"/>
                </a:lnTo>
                <a:cubicBezTo>
                  <a:pt x="280929" y="433879"/>
                  <a:pt x="284941" y="444013"/>
                  <a:pt x="284941" y="451520"/>
                </a:cubicBezTo>
                <a:lnTo>
                  <a:pt x="284941" y="551610"/>
                </a:lnTo>
                <a:lnTo>
                  <a:pt x="228277" y="551610"/>
                </a:lnTo>
                <a:lnTo>
                  <a:pt x="228277" y="394969"/>
                </a:lnTo>
                <a:cubicBezTo>
                  <a:pt x="228277" y="391278"/>
                  <a:pt x="229343" y="388964"/>
                  <a:pt x="231082" y="388245"/>
                </a:cubicBezTo>
                <a:close/>
                <a:moveTo>
                  <a:pt x="365148" y="381336"/>
                </a:moveTo>
                <a:cubicBezTo>
                  <a:pt x="366901" y="382055"/>
                  <a:pt x="367997" y="384370"/>
                  <a:pt x="367997" y="388122"/>
                </a:cubicBezTo>
                <a:lnTo>
                  <a:pt x="367997" y="551610"/>
                </a:lnTo>
                <a:lnTo>
                  <a:pt x="311262" y="551610"/>
                </a:lnTo>
                <a:lnTo>
                  <a:pt x="311262" y="444661"/>
                </a:lnTo>
                <a:cubicBezTo>
                  <a:pt x="311262" y="437156"/>
                  <a:pt x="313767" y="428650"/>
                  <a:pt x="316898" y="425523"/>
                </a:cubicBezTo>
                <a:cubicBezTo>
                  <a:pt x="320029" y="422396"/>
                  <a:pt x="322534" y="419894"/>
                  <a:pt x="322534" y="419894"/>
                </a:cubicBezTo>
                <a:lnTo>
                  <a:pt x="358353" y="384120"/>
                </a:lnTo>
                <a:cubicBezTo>
                  <a:pt x="360983" y="381493"/>
                  <a:pt x="363394" y="380617"/>
                  <a:pt x="365148" y="381336"/>
                </a:cubicBezTo>
                <a:close/>
                <a:moveTo>
                  <a:pt x="448177" y="298352"/>
                </a:moveTo>
                <a:cubicBezTo>
                  <a:pt x="449916" y="299071"/>
                  <a:pt x="450982" y="301386"/>
                  <a:pt x="450982" y="305139"/>
                </a:cubicBezTo>
                <a:lnTo>
                  <a:pt x="450982" y="551610"/>
                </a:lnTo>
                <a:lnTo>
                  <a:pt x="394318" y="551610"/>
                </a:lnTo>
                <a:lnTo>
                  <a:pt x="394318" y="361815"/>
                </a:lnTo>
                <a:cubicBezTo>
                  <a:pt x="394318" y="354308"/>
                  <a:pt x="398580" y="343924"/>
                  <a:pt x="403846" y="338669"/>
                </a:cubicBezTo>
                <a:lnTo>
                  <a:pt x="441329" y="301136"/>
                </a:lnTo>
                <a:cubicBezTo>
                  <a:pt x="444024" y="298508"/>
                  <a:pt x="446438" y="297633"/>
                  <a:pt x="448177" y="298352"/>
                </a:cubicBezTo>
                <a:close/>
                <a:moveTo>
                  <a:pt x="527085" y="219452"/>
                </a:moveTo>
                <a:cubicBezTo>
                  <a:pt x="528809" y="220171"/>
                  <a:pt x="529874" y="222486"/>
                  <a:pt x="529874" y="226177"/>
                </a:cubicBezTo>
                <a:lnTo>
                  <a:pt x="529874" y="551610"/>
                </a:lnTo>
                <a:lnTo>
                  <a:pt x="477232" y="551610"/>
                </a:lnTo>
                <a:lnTo>
                  <a:pt x="477232" y="278727"/>
                </a:lnTo>
                <a:cubicBezTo>
                  <a:pt x="477232" y="271345"/>
                  <a:pt x="481494" y="260960"/>
                  <a:pt x="486883" y="255580"/>
                </a:cubicBezTo>
                <a:lnTo>
                  <a:pt x="520348" y="222298"/>
                </a:lnTo>
                <a:cubicBezTo>
                  <a:pt x="522980" y="219608"/>
                  <a:pt x="525362" y="218732"/>
                  <a:pt x="527085" y="219452"/>
                </a:cubicBezTo>
                <a:close/>
                <a:moveTo>
                  <a:pt x="387769" y="0"/>
                </a:moveTo>
                <a:lnTo>
                  <a:pt x="580729" y="0"/>
                </a:lnTo>
                <a:cubicBezTo>
                  <a:pt x="594512" y="0"/>
                  <a:pt x="607919" y="12135"/>
                  <a:pt x="607919" y="26022"/>
                </a:cubicBezTo>
                <a:lnTo>
                  <a:pt x="607919" y="219812"/>
                </a:lnTo>
                <a:cubicBezTo>
                  <a:pt x="607919" y="227318"/>
                  <a:pt x="603534" y="229070"/>
                  <a:pt x="598271" y="223815"/>
                </a:cubicBezTo>
                <a:lnTo>
                  <a:pt x="530610" y="156258"/>
                </a:lnTo>
                <a:lnTo>
                  <a:pt x="304320" y="382325"/>
                </a:lnTo>
                <a:cubicBezTo>
                  <a:pt x="298932" y="387580"/>
                  <a:pt x="290412" y="387580"/>
                  <a:pt x="285024" y="382325"/>
                </a:cubicBezTo>
                <a:lnTo>
                  <a:pt x="216360" y="313767"/>
                </a:lnTo>
                <a:lnTo>
                  <a:pt x="94068" y="435996"/>
                </a:lnTo>
                <a:cubicBezTo>
                  <a:pt x="72767" y="457264"/>
                  <a:pt x="38435" y="457264"/>
                  <a:pt x="17260" y="435996"/>
                </a:cubicBezTo>
                <a:lnTo>
                  <a:pt x="15882" y="434745"/>
                </a:lnTo>
                <a:cubicBezTo>
                  <a:pt x="-5294" y="413477"/>
                  <a:pt x="-5294" y="379198"/>
                  <a:pt x="15882" y="358055"/>
                </a:cubicBezTo>
                <a:lnTo>
                  <a:pt x="206837" y="167267"/>
                </a:lnTo>
                <a:cubicBezTo>
                  <a:pt x="212100" y="161888"/>
                  <a:pt x="220745" y="161888"/>
                  <a:pt x="226008" y="167267"/>
                </a:cubicBezTo>
                <a:lnTo>
                  <a:pt x="294672" y="235701"/>
                </a:lnTo>
                <a:lnTo>
                  <a:pt x="424481" y="105965"/>
                </a:lnTo>
                <a:lnTo>
                  <a:pt x="452423" y="78192"/>
                </a:lnTo>
                <a:lnTo>
                  <a:pt x="383885" y="9633"/>
                </a:lnTo>
                <a:cubicBezTo>
                  <a:pt x="378497" y="4379"/>
                  <a:pt x="380376" y="0"/>
                  <a:pt x="387769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</p:sp>
      <p:sp>
        <p:nvSpPr>
          <p:cNvPr id="23" name="文本框 22"/>
          <p:cNvSpPr txBox="1"/>
          <p:nvPr/>
        </p:nvSpPr>
        <p:spPr>
          <a:xfrm>
            <a:off x="469066" y="2330190"/>
            <a:ext cx="4582665" cy="15967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半闭框 2"/>
          <p:cNvSpPr/>
          <p:nvPr/>
        </p:nvSpPr>
        <p:spPr>
          <a:xfrm>
            <a:off x="0" y="0"/>
            <a:ext cx="8625526" cy="4279769"/>
          </a:xfrm>
          <a:prstGeom prst="halfFrame">
            <a:avLst>
              <a:gd name="adj1" fmla="val 13729"/>
              <a:gd name="adj2" fmla="val 1086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半闭框 3"/>
          <p:cNvSpPr/>
          <p:nvPr/>
        </p:nvSpPr>
        <p:spPr>
          <a:xfrm rot="10800000">
            <a:off x="3566474" y="2578231"/>
            <a:ext cx="8625526" cy="4279769"/>
          </a:xfrm>
          <a:prstGeom prst="halfFrame">
            <a:avLst>
              <a:gd name="adj1" fmla="val 13729"/>
              <a:gd name="adj2" fmla="val 1086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096000" y="553824"/>
            <a:ext cx="0" cy="575035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08671" y="1087694"/>
            <a:ext cx="4478657" cy="12619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en-US" altLang="zh-CN" sz="2000" dirty="0"/>
              <a:t>1.</a:t>
            </a:r>
            <a:r>
              <a:rPr lang="zh-CN" altLang="en-US" sz="2000" dirty="0"/>
              <a:t>将您的内容填写在这里，或者复制粘贴。</a:t>
            </a:r>
            <a:endParaRPr lang="en-US" altLang="zh-CN" sz="2000" dirty="0"/>
          </a:p>
          <a:p>
            <a:pPr lvl="0"/>
            <a:r>
              <a:rPr lang="en-US" altLang="zh-CN" sz="2000" dirty="0"/>
              <a:t>Please enter the content or copy and paste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808670" y="4435938"/>
            <a:ext cx="4478657" cy="12619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en-US" altLang="zh-CN" sz="2000" dirty="0"/>
              <a:t>3.</a:t>
            </a:r>
            <a:r>
              <a:rPr lang="zh-CN" altLang="en-US" sz="2000" dirty="0"/>
              <a:t>将您的内容填写在这里，或者复制粘贴。</a:t>
            </a:r>
            <a:endParaRPr lang="en-US" altLang="zh-CN" sz="2000" dirty="0"/>
          </a:p>
          <a:p>
            <a:pPr lvl="0"/>
            <a:r>
              <a:rPr lang="en-US" altLang="zh-CN" sz="2000" dirty="0"/>
              <a:t>Please enter the content or copy and paste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808670" y="2752627"/>
            <a:ext cx="4478657" cy="12619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en-US" altLang="zh-CN" sz="2000" dirty="0"/>
              <a:t>2.</a:t>
            </a:r>
            <a:r>
              <a:rPr lang="zh-CN" altLang="en-US" sz="2000" dirty="0"/>
              <a:t>将您的内容填写在这里，或者复制粘贴。</a:t>
            </a:r>
            <a:endParaRPr lang="en-US" altLang="zh-CN" sz="2000" dirty="0"/>
          </a:p>
          <a:p>
            <a:pPr lvl="0"/>
            <a:r>
              <a:rPr lang="en-US" altLang="zh-CN" sz="2000" dirty="0"/>
              <a:t>Please enter the content or copy and paste</a:t>
            </a:r>
            <a:endParaRPr lang="zh-CN" altLang="en-US" sz="2000" dirty="0"/>
          </a:p>
        </p:txBody>
      </p:sp>
      <p:sp>
        <p:nvSpPr>
          <p:cNvPr id="10" name="圆: 空心 9"/>
          <p:cNvSpPr/>
          <p:nvPr/>
        </p:nvSpPr>
        <p:spPr>
          <a:xfrm>
            <a:off x="8998016" y="3202765"/>
            <a:ext cx="1080088" cy="1127408"/>
          </a:xfrm>
          <a:prstGeom prst="donut">
            <a:avLst>
              <a:gd name="adj" fmla="val 15445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: 空心 10"/>
          <p:cNvSpPr/>
          <p:nvPr/>
        </p:nvSpPr>
        <p:spPr>
          <a:xfrm>
            <a:off x="7705235" y="1457267"/>
            <a:ext cx="1677965" cy="1743959"/>
          </a:xfrm>
          <a:prstGeom prst="donut">
            <a:avLst>
              <a:gd name="adj" fmla="val 15445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圆: 空心 11"/>
          <p:cNvSpPr/>
          <p:nvPr/>
        </p:nvSpPr>
        <p:spPr>
          <a:xfrm>
            <a:off x="7274008" y="3848374"/>
            <a:ext cx="1204378" cy="1249902"/>
          </a:xfrm>
          <a:prstGeom prst="donut">
            <a:avLst>
              <a:gd name="adj" fmla="val 15445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5" name="209c05b3-85dc-4c63-b16a-b409d3b1c4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710065" y="4286163"/>
            <a:ext cx="2049381" cy="1982951"/>
            <a:chOff x="3769841" y="1178243"/>
            <a:chExt cx="4652318" cy="4501515"/>
          </a:xfrm>
        </p:grpSpPr>
        <p:sp>
          <p:nvSpPr>
            <p:cNvPr id="16" name="íśḻïḋè"/>
            <p:cNvSpPr/>
            <p:nvPr/>
          </p:nvSpPr>
          <p:spPr bwMode="auto">
            <a:xfrm>
              <a:off x="6018713" y="5440355"/>
              <a:ext cx="1728597" cy="239403"/>
            </a:xfrm>
            <a:prstGeom prst="ellipse">
              <a:avLst/>
            </a:prstGeom>
            <a:solidFill>
              <a:srgbClr val="D2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îś1ïḑe"/>
            <p:cNvSpPr/>
            <p:nvPr/>
          </p:nvSpPr>
          <p:spPr bwMode="auto">
            <a:xfrm>
              <a:off x="4114807" y="5440355"/>
              <a:ext cx="1728597" cy="239403"/>
            </a:xfrm>
            <a:prstGeom prst="ellipse">
              <a:avLst/>
            </a:prstGeom>
            <a:solidFill>
              <a:srgbClr val="D2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î$ḷîḋê"/>
            <p:cNvSpPr/>
            <p:nvPr/>
          </p:nvSpPr>
          <p:spPr bwMode="auto">
            <a:xfrm>
              <a:off x="4239221" y="1178243"/>
              <a:ext cx="968919" cy="967034"/>
            </a:xfrm>
            <a:prstGeom prst="ellipse">
              <a:avLst/>
            </a:prstGeom>
            <a:noFill/>
            <a:ln w="25400">
              <a:solidFill>
                <a:srgbClr val="42C7E4"/>
              </a:solidFill>
              <a:prstDash val="dash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$ļiḑè"/>
            <p:cNvSpPr/>
            <p:nvPr/>
          </p:nvSpPr>
          <p:spPr bwMode="auto">
            <a:xfrm>
              <a:off x="7347677" y="1941691"/>
              <a:ext cx="776643" cy="770989"/>
            </a:xfrm>
            <a:prstGeom prst="ellipse">
              <a:avLst/>
            </a:prstGeom>
            <a:noFill/>
            <a:ln w="25400">
              <a:solidFill>
                <a:srgbClr val="42C7E4"/>
              </a:solidFill>
              <a:prstDash val="dash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$1íḑé"/>
            <p:cNvSpPr/>
            <p:nvPr/>
          </p:nvSpPr>
          <p:spPr bwMode="auto">
            <a:xfrm>
              <a:off x="4612462" y="1977507"/>
              <a:ext cx="3217791" cy="3229102"/>
            </a:xfrm>
            <a:prstGeom prst="rect">
              <a:avLst/>
            </a:prstGeom>
            <a:solidFill>
              <a:srgbClr val="7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iṧļíďè"/>
            <p:cNvSpPr/>
            <p:nvPr/>
          </p:nvSpPr>
          <p:spPr bwMode="auto">
            <a:xfrm>
              <a:off x="4925381" y="2090610"/>
              <a:ext cx="2559906" cy="2927493"/>
            </a:xfrm>
            <a:prstGeom prst="rect">
              <a:avLst/>
            </a:prstGeom>
            <a:solidFill>
              <a:srgbClr val="E3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îSḷíḑê"/>
            <p:cNvSpPr/>
            <p:nvPr/>
          </p:nvSpPr>
          <p:spPr bwMode="auto">
            <a:xfrm>
              <a:off x="4925381" y="2090610"/>
              <a:ext cx="1278068" cy="2927493"/>
            </a:xfrm>
            <a:prstGeom prst="rect">
              <a:avLst/>
            </a:prstGeom>
            <a:solidFill>
              <a:srgbClr val="F8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išḻïdê"/>
            <p:cNvSpPr/>
            <p:nvPr/>
          </p:nvSpPr>
          <p:spPr bwMode="auto">
            <a:xfrm>
              <a:off x="4529519" y="1589185"/>
              <a:ext cx="652229" cy="403402"/>
            </a:xfrm>
            <a:custGeom>
              <a:avLst/>
              <a:gdLst>
                <a:gd name="T0" fmla="*/ 179 w 346"/>
                <a:gd name="T1" fmla="*/ 214 h 214"/>
                <a:gd name="T2" fmla="*/ 0 w 346"/>
                <a:gd name="T3" fmla="*/ 214 h 214"/>
                <a:gd name="T4" fmla="*/ 206 w 346"/>
                <a:gd name="T5" fmla="*/ 0 h 214"/>
                <a:gd name="T6" fmla="*/ 346 w 346"/>
                <a:gd name="T7" fmla="*/ 0 h 214"/>
                <a:gd name="T8" fmla="*/ 179 w 346"/>
                <a:gd name="T9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214">
                  <a:moveTo>
                    <a:pt x="179" y="214"/>
                  </a:moveTo>
                  <a:lnTo>
                    <a:pt x="0" y="214"/>
                  </a:lnTo>
                  <a:lnTo>
                    <a:pt x="206" y="0"/>
                  </a:lnTo>
                  <a:lnTo>
                    <a:pt x="346" y="0"/>
                  </a:lnTo>
                  <a:lnTo>
                    <a:pt x="179" y="214"/>
                  </a:lnTo>
                  <a:close/>
                </a:path>
              </a:pathLst>
            </a:custGeom>
            <a:solidFill>
              <a:srgbClr val="345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ş1íḍé"/>
            <p:cNvSpPr/>
            <p:nvPr/>
          </p:nvSpPr>
          <p:spPr bwMode="auto">
            <a:xfrm>
              <a:off x="4866944" y="1589185"/>
              <a:ext cx="576827" cy="403402"/>
            </a:xfrm>
            <a:custGeom>
              <a:avLst/>
              <a:gdLst>
                <a:gd name="T0" fmla="*/ 179 w 306"/>
                <a:gd name="T1" fmla="*/ 214 h 214"/>
                <a:gd name="T2" fmla="*/ 0 w 306"/>
                <a:gd name="T3" fmla="*/ 214 h 214"/>
                <a:gd name="T4" fmla="*/ 167 w 306"/>
                <a:gd name="T5" fmla="*/ 0 h 214"/>
                <a:gd name="T6" fmla="*/ 306 w 306"/>
                <a:gd name="T7" fmla="*/ 0 h 214"/>
                <a:gd name="T8" fmla="*/ 179 w 306"/>
                <a:gd name="T9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214">
                  <a:moveTo>
                    <a:pt x="179" y="214"/>
                  </a:moveTo>
                  <a:lnTo>
                    <a:pt x="0" y="214"/>
                  </a:lnTo>
                  <a:lnTo>
                    <a:pt x="167" y="0"/>
                  </a:lnTo>
                  <a:lnTo>
                    <a:pt x="306" y="0"/>
                  </a:lnTo>
                  <a:lnTo>
                    <a:pt x="179" y="214"/>
                  </a:lnTo>
                  <a:close/>
                </a:path>
              </a:pathLst>
            </a:custGeom>
            <a:solidFill>
              <a:srgbClr val="FFB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śļîḓê"/>
            <p:cNvSpPr/>
            <p:nvPr/>
          </p:nvSpPr>
          <p:spPr bwMode="auto">
            <a:xfrm>
              <a:off x="5200599" y="1589185"/>
              <a:ext cx="505195" cy="403402"/>
            </a:xfrm>
            <a:custGeom>
              <a:avLst/>
              <a:gdLst>
                <a:gd name="T0" fmla="*/ 179 w 268"/>
                <a:gd name="T1" fmla="*/ 214 h 214"/>
                <a:gd name="T2" fmla="*/ 0 w 268"/>
                <a:gd name="T3" fmla="*/ 214 h 214"/>
                <a:gd name="T4" fmla="*/ 129 w 268"/>
                <a:gd name="T5" fmla="*/ 0 h 214"/>
                <a:gd name="T6" fmla="*/ 268 w 268"/>
                <a:gd name="T7" fmla="*/ 0 h 214"/>
                <a:gd name="T8" fmla="*/ 179 w 268"/>
                <a:gd name="T9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214">
                  <a:moveTo>
                    <a:pt x="179" y="214"/>
                  </a:moveTo>
                  <a:lnTo>
                    <a:pt x="0" y="214"/>
                  </a:lnTo>
                  <a:lnTo>
                    <a:pt x="129" y="0"/>
                  </a:lnTo>
                  <a:lnTo>
                    <a:pt x="268" y="0"/>
                  </a:lnTo>
                  <a:lnTo>
                    <a:pt x="179" y="214"/>
                  </a:lnTo>
                  <a:close/>
                </a:path>
              </a:pathLst>
            </a:custGeom>
            <a:solidFill>
              <a:srgbClr val="345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íṡḷîḓê"/>
            <p:cNvSpPr/>
            <p:nvPr/>
          </p:nvSpPr>
          <p:spPr bwMode="auto">
            <a:xfrm>
              <a:off x="5538023" y="1589185"/>
              <a:ext cx="429793" cy="403402"/>
            </a:xfrm>
            <a:custGeom>
              <a:avLst/>
              <a:gdLst>
                <a:gd name="T0" fmla="*/ 179 w 228"/>
                <a:gd name="T1" fmla="*/ 214 h 214"/>
                <a:gd name="T2" fmla="*/ 0 w 228"/>
                <a:gd name="T3" fmla="*/ 214 h 214"/>
                <a:gd name="T4" fmla="*/ 89 w 228"/>
                <a:gd name="T5" fmla="*/ 0 h 214"/>
                <a:gd name="T6" fmla="*/ 228 w 228"/>
                <a:gd name="T7" fmla="*/ 0 h 214"/>
                <a:gd name="T8" fmla="*/ 179 w 228"/>
                <a:gd name="T9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214">
                  <a:moveTo>
                    <a:pt x="179" y="214"/>
                  </a:moveTo>
                  <a:lnTo>
                    <a:pt x="0" y="214"/>
                  </a:lnTo>
                  <a:lnTo>
                    <a:pt x="89" y="0"/>
                  </a:lnTo>
                  <a:lnTo>
                    <a:pt x="228" y="0"/>
                  </a:lnTo>
                  <a:lnTo>
                    <a:pt x="179" y="214"/>
                  </a:lnTo>
                  <a:close/>
                </a:path>
              </a:pathLst>
            </a:custGeom>
            <a:solidFill>
              <a:srgbClr val="FFB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îślíďe"/>
            <p:cNvSpPr/>
            <p:nvPr/>
          </p:nvSpPr>
          <p:spPr bwMode="auto">
            <a:xfrm>
              <a:off x="5869793" y="1589185"/>
              <a:ext cx="358161" cy="403402"/>
            </a:xfrm>
            <a:custGeom>
              <a:avLst/>
              <a:gdLst>
                <a:gd name="T0" fmla="*/ 179 w 190"/>
                <a:gd name="T1" fmla="*/ 214 h 214"/>
                <a:gd name="T2" fmla="*/ 0 w 190"/>
                <a:gd name="T3" fmla="*/ 214 h 214"/>
                <a:gd name="T4" fmla="*/ 50 w 190"/>
                <a:gd name="T5" fmla="*/ 0 h 214"/>
                <a:gd name="T6" fmla="*/ 190 w 190"/>
                <a:gd name="T7" fmla="*/ 0 h 214"/>
                <a:gd name="T8" fmla="*/ 179 w 190"/>
                <a:gd name="T9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214">
                  <a:moveTo>
                    <a:pt x="179" y="214"/>
                  </a:moveTo>
                  <a:lnTo>
                    <a:pt x="0" y="214"/>
                  </a:lnTo>
                  <a:lnTo>
                    <a:pt x="50" y="0"/>
                  </a:lnTo>
                  <a:lnTo>
                    <a:pt x="190" y="0"/>
                  </a:lnTo>
                  <a:lnTo>
                    <a:pt x="179" y="214"/>
                  </a:lnTo>
                  <a:close/>
                </a:path>
              </a:pathLst>
            </a:custGeom>
            <a:solidFill>
              <a:srgbClr val="345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sļîdé"/>
            <p:cNvSpPr/>
            <p:nvPr/>
          </p:nvSpPr>
          <p:spPr bwMode="auto">
            <a:xfrm>
              <a:off x="6203449" y="1589185"/>
              <a:ext cx="337426" cy="403402"/>
            </a:xfrm>
            <a:custGeom>
              <a:avLst/>
              <a:gdLst>
                <a:gd name="T0" fmla="*/ 179 w 179"/>
                <a:gd name="T1" fmla="*/ 214 h 214"/>
                <a:gd name="T2" fmla="*/ 0 w 179"/>
                <a:gd name="T3" fmla="*/ 214 h 214"/>
                <a:gd name="T4" fmla="*/ 13 w 179"/>
                <a:gd name="T5" fmla="*/ 0 h 214"/>
                <a:gd name="T6" fmla="*/ 152 w 179"/>
                <a:gd name="T7" fmla="*/ 0 h 214"/>
                <a:gd name="T8" fmla="*/ 179 w 179"/>
                <a:gd name="T9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14">
                  <a:moveTo>
                    <a:pt x="179" y="214"/>
                  </a:moveTo>
                  <a:lnTo>
                    <a:pt x="0" y="214"/>
                  </a:lnTo>
                  <a:lnTo>
                    <a:pt x="13" y="0"/>
                  </a:lnTo>
                  <a:lnTo>
                    <a:pt x="152" y="0"/>
                  </a:lnTo>
                  <a:lnTo>
                    <a:pt x="179" y="214"/>
                  </a:lnTo>
                  <a:close/>
                </a:path>
              </a:pathLst>
            </a:custGeom>
            <a:solidFill>
              <a:srgbClr val="FFB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ṡ1iḓé"/>
            <p:cNvSpPr/>
            <p:nvPr/>
          </p:nvSpPr>
          <p:spPr bwMode="auto">
            <a:xfrm>
              <a:off x="6489977" y="1589185"/>
              <a:ext cx="384551" cy="403402"/>
            </a:xfrm>
            <a:custGeom>
              <a:avLst/>
              <a:gdLst>
                <a:gd name="T0" fmla="*/ 204 w 204"/>
                <a:gd name="T1" fmla="*/ 214 h 214"/>
                <a:gd name="T2" fmla="*/ 27 w 204"/>
                <a:gd name="T3" fmla="*/ 214 h 214"/>
                <a:gd name="T4" fmla="*/ 0 w 204"/>
                <a:gd name="T5" fmla="*/ 0 h 214"/>
                <a:gd name="T6" fmla="*/ 139 w 204"/>
                <a:gd name="T7" fmla="*/ 0 h 214"/>
                <a:gd name="T8" fmla="*/ 204 w 204"/>
                <a:gd name="T9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14">
                  <a:moveTo>
                    <a:pt x="204" y="214"/>
                  </a:moveTo>
                  <a:lnTo>
                    <a:pt x="27" y="214"/>
                  </a:lnTo>
                  <a:lnTo>
                    <a:pt x="0" y="0"/>
                  </a:lnTo>
                  <a:lnTo>
                    <a:pt x="139" y="0"/>
                  </a:lnTo>
                  <a:lnTo>
                    <a:pt x="204" y="214"/>
                  </a:lnTo>
                  <a:close/>
                </a:path>
              </a:pathLst>
            </a:custGeom>
            <a:solidFill>
              <a:srgbClr val="345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ṣľïḓé"/>
            <p:cNvSpPr/>
            <p:nvPr/>
          </p:nvSpPr>
          <p:spPr bwMode="auto">
            <a:xfrm>
              <a:off x="6748229" y="1589185"/>
              <a:ext cx="463724" cy="403402"/>
            </a:xfrm>
            <a:custGeom>
              <a:avLst/>
              <a:gdLst>
                <a:gd name="T0" fmla="*/ 246 w 246"/>
                <a:gd name="T1" fmla="*/ 214 h 214"/>
                <a:gd name="T2" fmla="*/ 67 w 246"/>
                <a:gd name="T3" fmla="*/ 214 h 214"/>
                <a:gd name="T4" fmla="*/ 0 w 246"/>
                <a:gd name="T5" fmla="*/ 0 h 214"/>
                <a:gd name="T6" fmla="*/ 142 w 246"/>
                <a:gd name="T7" fmla="*/ 0 h 214"/>
                <a:gd name="T8" fmla="*/ 246 w 246"/>
                <a:gd name="T9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214">
                  <a:moveTo>
                    <a:pt x="246" y="214"/>
                  </a:moveTo>
                  <a:lnTo>
                    <a:pt x="67" y="214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246" y="214"/>
                  </a:lnTo>
                  <a:close/>
                </a:path>
              </a:pathLst>
            </a:custGeom>
            <a:solidFill>
              <a:srgbClr val="FFB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slïdè"/>
            <p:cNvSpPr/>
            <p:nvPr/>
          </p:nvSpPr>
          <p:spPr bwMode="auto">
            <a:xfrm>
              <a:off x="7012137" y="1589185"/>
              <a:ext cx="531586" cy="403402"/>
            </a:xfrm>
            <a:custGeom>
              <a:avLst/>
              <a:gdLst>
                <a:gd name="T0" fmla="*/ 282 w 282"/>
                <a:gd name="T1" fmla="*/ 214 h 214"/>
                <a:gd name="T2" fmla="*/ 103 w 282"/>
                <a:gd name="T3" fmla="*/ 214 h 214"/>
                <a:gd name="T4" fmla="*/ 0 w 282"/>
                <a:gd name="T5" fmla="*/ 0 h 214"/>
                <a:gd name="T6" fmla="*/ 139 w 282"/>
                <a:gd name="T7" fmla="*/ 0 h 214"/>
                <a:gd name="T8" fmla="*/ 282 w 282"/>
                <a:gd name="T9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14">
                  <a:moveTo>
                    <a:pt x="282" y="214"/>
                  </a:moveTo>
                  <a:lnTo>
                    <a:pt x="103" y="214"/>
                  </a:lnTo>
                  <a:lnTo>
                    <a:pt x="0" y="0"/>
                  </a:lnTo>
                  <a:lnTo>
                    <a:pt x="139" y="0"/>
                  </a:lnTo>
                  <a:lnTo>
                    <a:pt x="282" y="214"/>
                  </a:lnTo>
                  <a:close/>
                </a:path>
              </a:pathLst>
            </a:custGeom>
            <a:solidFill>
              <a:srgbClr val="345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iṩliḋê"/>
            <p:cNvSpPr/>
            <p:nvPr/>
          </p:nvSpPr>
          <p:spPr bwMode="auto">
            <a:xfrm>
              <a:off x="7274161" y="1589185"/>
              <a:ext cx="606988" cy="403402"/>
            </a:xfrm>
            <a:custGeom>
              <a:avLst/>
              <a:gdLst>
                <a:gd name="T0" fmla="*/ 322 w 322"/>
                <a:gd name="T1" fmla="*/ 214 h 214"/>
                <a:gd name="T2" fmla="*/ 143 w 322"/>
                <a:gd name="T3" fmla="*/ 214 h 214"/>
                <a:gd name="T4" fmla="*/ 0 w 322"/>
                <a:gd name="T5" fmla="*/ 0 h 214"/>
                <a:gd name="T6" fmla="*/ 139 w 322"/>
                <a:gd name="T7" fmla="*/ 0 h 214"/>
                <a:gd name="T8" fmla="*/ 322 w 322"/>
                <a:gd name="T9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214">
                  <a:moveTo>
                    <a:pt x="322" y="214"/>
                  </a:moveTo>
                  <a:lnTo>
                    <a:pt x="143" y="214"/>
                  </a:lnTo>
                  <a:lnTo>
                    <a:pt x="0" y="0"/>
                  </a:lnTo>
                  <a:lnTo>
                    <a:pt x="139" y="0"/>
                  </a:lnTo>
                  <a:lnTo>
                    <a:pt x="322" y="214"/>
                  </a:lnTo>
                  <a:close/>
                </a:path>
              </a:pathLst>
            </a:custGeom>
            <a:solidFill>
              <a:srgbClr val="FFB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î$1ïḍè"/>
            <p:cNvSpPr/>
            <p:nvPr/>
          </p:nvSpPr>
          <p:spPr bwMode="auto">
            <a:xfrm>
              <a:off x="4529519" y="1992587"/>
              <a:ext cx="337426" cy="258253"/>
            </a:xfrm>
            <a:custGeom>
              <a:avLst/>
              <a:gdLst>
                <a:gd name="T0" fmla="*/ 43 w 86"/>
                <a:gd name="T1" fmla="*/ 66 h 66"/>
                <a:gd name="T2" fmla="*/ 43 w 86"/>
                <a:gd name="T3" fmla="*/ 66 h 66"/>
                <a:gd name="T4" fmla="*/ 0 w 86"/>
                <a:gd name="T5" fmla="*/ 23 h 66"/>
                <a:gd name="T6" fmla="*/ 0 w 86"/>
                <a:gd name="T7" fmla="*/ 0 h 66"/>
                <a:gd name="T8" fmla="*/ 86 w 86"/>
                <a:gd name="T9" fmla="*/ 0 h 66"/>
                <a:gd name="T10" fmla="*/ 86 w 86"/>
                <a:gd name="T11" fmla="*/ 23 h 66"/>
                <a:gd name="T12" fmla="*/ 43 w 86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6">
                  <a:moveTo>
                    <a:pt x="43" y="66"/>
                  </a:moveTo>
                  <a:cubicBezTo>
                    <a:pt x="43" y="66"/>
                    <a:pt x="43" y="66"/>
                    <a:pt x="43" y="66"/>
                  </a:cubicBezTo>
                  <a:cubicBezTo>
                    <a:pt x="19" y="66"/>
                    <a:pt x="0" y="47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47"/>
                    <a:pt x="67" y="66"/>
                    <a:pt x="43" y="66"/>
                  </a:cubicBezTo>
                  <a:close/>
                </a:path>
              </a:pathLst>
            </a:custGeom>
            <a:solidFill>
              <a:srgbClr val="55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ṧlïdè"/>
            <p:cNvSpPr/>
            <p:nvPr/>
          </p:nvSpPr>
          <p:spPr bwMode="auto">
            <a:xfrm>
              <a:off x="4866944" y="1992587"/>
              <a:ext cx="333655" cy="258253"/>
            </a:xfrm>
            <a:custGeom>
              <a:avLst/>
              <a:gdLst>
                <a:gd name="T0" fmla="*/ 43 w 85"/>
                <a:gd name="T1" fmla="*/ 66 h 66"/>
                <a:gd name="T2" fmla="*/ 43 w 85"/>
                <a:gd name="T3" fmla="*/ 66 h 66"/>
                <a:gd name="T4" fmla="*/ 0 w 85"/>
                <a:gd name="T5" fmla="*/ 23 h 66"/>
                <a:gd name="T6" fmla="*/ 0 w 85"/>
                <a:gd name="T7" fmla="*/ 0 h 66"/>
                <a:gd name="T8" fmla="*/ 85 w 85"/>
                <a:gd name="T9" fmla="*/ 0 h 66"/>
                <a:gd name="T10" fmla="*/ 85 w 85"/>
                <a:gd name="T11" fmla="*/ 23 h 66"/>
                <a:gd name="T12" fmla="*/ 43 w 85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66">
                  <a:moveTo>
                    <a:pt x="43" y="66"/>
                  </a:moveTo>
                  <a:cubicBezTo>
                    <a:pt x="43" y="66"/>
                    <a:pt x="43" y="66"/>
                    <a:pt x="43" y="66"/>
                  </a:cubicBezTo>
                  <a:cubicBezTo>
                    <a:pt x="19" y="66"/>
                    <a:pt x="0" y="47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47"/>
                    <a:pt x="66" y="66"/>
                    <a:pt x="43" y="66"/>
                  </a:cubicBezTo>
                  <a:close/>
                </a:path>
              </a:pathLst>
            </a:custGeom>
            <a:solidFill>
              <a:srgbClr val="FFC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ï$ḷiḋe"/>
            <p:cNvSpPr/>
            <p:nvPr/>
          </p:nvSpPr>
          <p:spPr bwMode="auto">
            <a:xfrm>
              <a:off x="5200599" y="1992587"/>
              <a:ext cx="337426" cy="258253"/>
            </a:xfrm>
            <a:custGeom>
              <a:avLst/>
              <a:gdLst>
                <a:gd name="T0" fmla="*/ 43 w 86"/>
                <a:gd name="T1" fmla="*/ 66 h 66"/>
                <a:gd name="T2" fmla="*/ 43 w 86"/>
                <a:gd name="T3" fmla="*/ 66 h 66"/>
                <a:gd name="T4" fmla="*/ 0 w 86"/>
                <a:gd name="T5" fmla="*/ 23 h 66"/>
                <a:gd name="T6" fmla="*/ 0 w 86"/>
                <a:gd name="T7" fmla="*/ 0 h 66"/>
                <a:gd name="T8" fmla="*/ 86 w 86"/>
                <a:gd name="T9" fmla="*/ 0 h 66"/>
                <a:gd name="T10" fmla="*/ 86 w 86"/>
                <a:gd name="T11" fmla="*/ 23 h 66"/>
                <a:gd name="T12" fmla="*/ 43 w 86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6">
                  <a:moveTo>
                    <a:pt x="43" y="66"/>
                  </a:moveTo>
                  <a:cubicBezTo>
                    <a:pt x="43" y="66"/>
                    <a:pt x="43" y="66"/>
                    <a:pt x="43" y="66"/>
                  </a:cubicBezTo>
                  <a:cubicBezTo>
                    <a:pt x="19" y="66"/>
                    <a:pt x="0" y="47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47"/>
                    <a:pt x="67" y="66"/>
                    <a:pt x="43" y="66"/>
                  </a:cubicBezTo>
                  <a:close/>
                </a:path>
              </a:pathLst>
            </a:custGeom>
            <a:solidFill>
              <a:srgbClr val="55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ṥľíḓê"/>
            <p:cNvSpPr/>
            <p:nvPr/>
          </p:nvSpPr>
          <p:spPr bwMode="auto">
            <a:xfrm>
              <a:off x="5538023" y="1992587"/>
              <a:ext cx="331770" cy="258253"/>
            </a:xfrm>
            <a:custGeom>
              <a:avLst/>
              <a:gdLst>
                <a:gd name="T0" fmla="*/ 42 w 85"/>
                <a:gd name="T1" fmla="*/ 66 h 66"/>
                <a:gd name="T2" fmla="*/ 42 w 85"/>
                <a:gd name="T3" fmla="*/ 66 h 66"/>
                <a:gd name="T4" fmla="*/ 0 w 85"/>
                <a:gd name="T5" fmla="*/ 23 h 66"/>
                <a:gd name="T6" fmla="*/ 0 w 85"/>
                <a:gd name="T7" fmla="*/ 0 h 66"/>
                <a:gd name="T8" fmla="*/ 85 w 85"/>
                <a:gd name="T9" fmla="*/ 0 h 66"/>
                <a:gd name="T10" fmla="*/ 85 w 85"/>
                <a:gd name="T11" fmla="*/ 23 h 66"/>
                <a:gd name="T12" fmla="*/ 42 w 85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66">
                  <a:moveTo>
                    <a:pt x="42" y="66"/>
                  </a:moveTo>
                  <a:cubicBezTo>
                    <a:pt x="42" y="66"/>
                    <a:pt x="42" y="66"/>
                    <a:pt x="42" y="66"/>
                  </a:cubicBezTo>
                  <a:cubicBezTo>
                    <a:pt x="19" y="66"/>
                    <a:pt x="0" y="47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47"/>
                    <a:pt x="66" y="66"/>
                    <a:pt x="42" y="66"/>
                  </a:cubicBezTo>
                  <a:close/>
                </a:path>
              </a:pathLst>
            </a:custGeom>
            <a:solidFill>
              <a:srgbClr val="FFC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ïś1íḑé"/>
            <p:cNvSpPr/>
            <p:nvPr/>
          </p:nvSpPr>
          <p:spPr bwMode="auto">
            <a:xfrm>
              <a:off x="5869793" y="1992587"/>
              <a:ext cx="333655" cy="258253"/>
            </a:xfrm>
            <a:custGeom>
              <a:avLst/>
              <a:gdLst>
                <a:gd name="T0" fmla="*/ 43 w 85"/>
                <a:gd name="T1" fmla="*/ 66 h 66"/>
                <a:gd name="T2" fmla="*/ 43 w 85"/>
                <a:gd name="T3" fmla="*/ 66 h 66"/>
                <a:gd name="T4" fmla="*/ 0 w 85"/>
                <a:gd name="T5" fmla="*/ 23 h 66"/>
                <a:gd name="T6" fmla="*/ 0 w 85"/>
                <a:gd name="T7" fmla="*/ 0 h 66"/>
                <a:gd name="T8" fmla="*/ 85 w 85"/>
                <a:gd name="T9" fmla="*/ 0 h 66"/>
                <a:gd name="T10" fmla="*/ 85 w 85"/>
                <a:gd name="T11" fmla="*/ 23 h 66"/>
                <a:gd name="T12" fmla="*/ 43 w 85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66">
                  <a:moveTo>
                    <a:pt x="43" y="66"/>
                  </a:moveTo>
                  <a:cubicBezTo>
                    <a:pt x="43" y="66"/>
                    <a:pt x="43" y="66"/>
                    <a:pt x="43" y="66"/>
                  </a:cubicBezTo>
                  <a:cubicBezTo>
                    <a:pt x="19" y="66"/>
                    <a:pt x="0" y="47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47"/>
                    <a:pt x="66" y="66"/>
                    <a:pt x="43" y="66"/>
                  </a:cubicBezTo>
                  <a:close/>
                </a:path>
              </a:pathLst>
            </a:custGeom>
            <a:solidFill>
              <a:srgbClr val="55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íṩ1iḑè"/>
            <p:cNvSpPr/>
            <p:nvPr/>
          </p:nvSpPr>
          <p:spPr bwMode="auto">
            <a:xfrm>
              <a:off x="6203449" y="1992587"/>
              <a:ext cx="337426" cy="258253"/>
            </a:xfrm>
            <a:custGeom>
              <a:avLst/>
              <a:gdLst>
                <a:gd name="T0" fmla="*/ 43 w 86"/>
                <a:gd name="T1" fmla="*/ 66 h 66"/>
                <a:gd name="T2" fmla="*/ 43 w 86"/>
                <a:gd name="T3" fmla="*/ 66 h 66"/>
                <a:gd name="T4" fmla="*/ 0 w 86"/>
                <a:gd name="T5" fmla="*/ 23 h 66"/>
                <a:gd name="T6" fmla="*/ 0 w 86"/>
                <a:gd name="T7" fmla="*/ 0 h 66"/>
                <a:gd name="T8" fmla="*/ 86 w 86"/>
                <a:gd name="T9" fmla="*/ 0 h 66"/>
                <a:gd name="T10" fmla="*/ 86 w 86"/>
                <a:gd name="T11" fmla="*/ 23 h 66"/>
                <a:gd name="T12" fmla="*/ 43 w 86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6">
                  <a:moveTo>
                    <a:pt x="43" y="66"/>
                  </a:moveTo>
                  <a:cubicBezTo>
                    <a:pt x="43" y="66"/>
                    <a:pt x="43" y="66"/>
                    <a:pt x="43" y="66"/>
                  </a:cubicBezTo>
                  <a:cubicBezTo>
                    <a:pt x="19" y="66"/>
                    <a:pt x="0" y="47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47"/>
                    <a:pt x="67" y="66"/>
                    <a:pt x="43" y="66"/>
                  </a:cubicBezTo>
                  <a:close/>
                </a:path>
              </a:pathLst>
            </a:custGeom>
            <a:solidFill>
              <a:srgbClr val="FFC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îṡliďê"/>
            <p:cNvSpPr/>
            <p:nvPr/>
          </p:nvSpPr>
          <p:spPr bwMode="auto">
            <a:xfrm>
              <a:off x="6540873" y="1992587"/>
              <a:ext cx="333655" cy="258253"/>
            </a:xfrm>
            <a:custGeom>
              <a:avLst/>
              <a:gdLst>
                <a:gd name="T0" fmla="*/ 42 w 85"/>
                <a:gd name="T1" fmla="*/ 66 h 66"/>
                <a:gd name="T2" fmla="*/ 42 w 85"/>
                <a:gd name="T3" fmla="*/ 66 h 66"/>
                <a:gd name="T4" fmla="*/ 0 w 85"/>
                <a:gd name="T5" fmla="*/ 23 h 66"/>
                <a:gd name="T6" fmla="*/ 0 w 85"/>
                <a:gd name="T7" fmla="*/ 0 h 66"/>
                <a:gd name="T8" fmla="*/ 85 w 85"/>
                <a:gd name="T9" fmla="*/ 0 h 66"/>
                <a:gd name="T10" fmla="*/ 85 w 85"/>
                <a:gd name="T11" fmla="*/ 23 h 66"/>
                <a:gd name="T12" fmla="*/ 42 w 85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66">
                  <a:moveTo>
                    <a:pt x="42" y="66"/>
                  </a:moveTo>
                  <a:cubicBezTo>
                    <a:pt x="42" y="66"/>
                    <a:pt x="42" y="66"/>
                    <a:pt x="42" y="66"/>
                  </a:cubicBezTo>
                  <a:cubicBezTo>
                    <a:pt x="19" y="66"/>
                    <a:pt x="0" y="47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47"/>
                    <a:pt x="66" y="66"/>
                    <a:pt x="42" y="66"/>
                  </a:cubicBezTo>
                  <a:close/>
                </a:path>
              </a:pathLst>
            </a:custGeom>
            <a:solidFill>
              <a:srgbClr val="55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íŝ1ïďê"/>
            <p:cNvSpPr/>
            <p:nvPr/>
          </p:nvSpPr>
          <p:spPr bwMode="auto">
            <a:xfrm>
              <a:off x="6874529" y="1992587"/>
              <a:ext cx="337426" cy="258253"/>
            </a:xfrm>
            <a:custGeom>
              <a:avLst/>
              <a:gdLst>
                <a:gd name="T0" fmla="*/ 43 w 86"/>
                <a:gd name="T1" fmla="*/ 66 h 66"/>
                <a:gd name="T2" fmla="*/ 43 w 86"/>
                <a:gd name="T3" fmla="*/ 66 h 66"/>
                <a:gd name="T4" fmla="*/ 0 w 86"/>
                <a:gd name="T5" fmla="*/ 23 h 66"/>
                <a:gd name="T6" fmla="*/ 0 w 86"/>
                <a:gd name="T7" fmla="*/ 0 h 66"/>
                <a:gd name="T8" fmla="*/ 86 w 86"/>
                <a:gd name="T9" fmla="*/ 0 h 66"/>
                <a:gd name="T10" fmla="*/ 86 w 86"/>
                <a:gd name="T11" fmla="*/ 23 h 66"/>
                <a:gd name="T12" fmla="*/ 43 w 86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6">
                  <a:moveTo>
                    <a:pt x="43" y="66"/>
                  </a:moveTo>
                  <a:cubicBezTo>
                    <a:pt x="43" y="66"/>
                    <a:pt x="43" y="66"/>
                    <a:pt x="43" y="66"/>
                  </a:cubicBezTo>
                  <a:cubicBezTo>
                    <a:pt x="19" y="66"/>
                    <a:pt x="0" y="47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47"/>
                    <a:pt x="67" y="66"/>
                    <a:pt x="43" y="66"/>
                  </a:cubicBezTo>
                  <a:close/>
                </a:path>
              </a:pathLst>
            </a:custGeom>
            <a:solidFill>
              <a:srgbClr val="FFC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î$liḑé"/>
            <p:cNvSpPr/>
            <p:nvPr/>
          </p:nvSpPr>
          <p:spPr bwMode="auto">
            <a:xfrm>
              <a:off x="7211953" y="1992587"/>
              <a:ext cx="331770" cy="258253"/>
            </a:xfrm>
            <a:custGeom>
              <a:avLst/>
              <a:gdLst>
                <a:gd name="T0" fmla="*/ 42 w 85"/>
                <a:gd name="T1" fmla="*/ 66 h 66"/>
                <a:gd name="T2" fmla="*/ 42 w 85"/>
                <a:gd name="T3" fmla="*/ 66 h 66"/>
                <a:gd name="T4" fmla="*/ 0 w 85"/>
                <a:gd name="T5" fmla="*/ 23 h 66"/>
                <a:gd name="T6" fmla="*/ 0 w 85"/>
                <a:gd name="T7" fmla="*/ 0 h 66"/>
                <a:gd name="T8" fmla="*/ 85 w 85"/>
                <a:gd name="T9" fmla="*/ 0 h 66"/>
                <a:gd name="T10" fmla="*/ 85 w 85"/>
                <a:gd name="T11" fmla="*/ 23 h 66"/>
                <a:gd name="T12" fmla="*/ 42 w 85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66">
                  <a:moveTo>
                    <a:pt x="42" y="66"/>
                  </a:moveTo>
                  <a:cubicBezTo>
                    <a:pt x="42" y="66"/>
                    <a:pt x="42" y="66"/>
                    <a:pt x="42" y="66"/>
                  </a:cubicBezTo>
                  <a:cubicBezTo>
                    <a:pt x="19" y="66"/>
                    <a:pt x="0" y="47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47"/>
                    <a:pt x="66" y="66"/>
                    <a:pt x="42" y="66"/>
                  </a:cubicBezTo>
                  <a:close/>
                </a:path>
              </a:pathLst>
            </a:custGeom>
            <a:solidFill>
              <a:srgbClr val="55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ísľide"/>
            <p:cNvSpPr/>
            <p:nvPr/>
          </p:nvSpPr>
          <p:spPr bwMode="auto">
            <a:xfrm>
              <a:off x="7543723" y="1992587"/>
              <a:ext cx="333655" cy="258253"/>
            </a:xfrm>
            <a:custGeom>
              <a:avLst/>
              <a:gdLst>
                <a:gd name="T0" fmla="*/ 43 w 85"/>
                <a:gd name="T1" fmla="*/ 66 h 66"/>
                <a:gd name="T2" fmla="*/ 43 w 85"/>
                <a:gd name="T3" fmla="*/ 66 h 66"/>
                <a:gd name="T4" fmla="*/ 0 w 85"/>
                <a:gd name="T5" fmla="*/ 23 h 66"/>
                <a:gd name="T6" fmla="*/ 0 w 85"/>
                <a:gd name="T7" fmla="*/ 0 h 66"/>
                <a:gd name="T8" fmla="*/ 85 w 85"/>
                <a:gd name="T9" fmla="*/ 0 h 66"/>
                <a:gd name="T10" fmla="*/ 85 w 85"/>
                <a:gd name="T11" fmla="*/ 23 h 66"/>
                <a:gd name="T12" fmla="*/ 43 w 85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66">
                  <a:moveTo>
                    <a:pt x="43" y="66"/>
                  </a:moveTo>
                  <a:cubicBezTo>
                    <a:pt x="43" y="66"/>
                    <a:pt x="43" y="66"/>
                    <a:pt x="43" y="66"/>
                  </a:cubicBezTo>
                  <a:cubicBezTo>
                    <a:pt x="19" y="66"/>
                    <a:pt x="0" y="47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47"/>
                    <a:pt x="66" y="66"/>
                    <a:pt x="43" y="66"/>
                  </a:cubicBezTo>
                  <a:close/>
                </a:path>
              </a:pathLst>
            </a:custGeom>
            <a:solidFill>
              <a:srgbClr val="FFC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íŝlîḍé"/>
            <p:cNvSpPr/>
            <p:nvPr/>
          </p:nvSpPr>
          <p:spPr bwMode="auto">
            <a:xfrm>
              <a:off x="6816091" y="2786196"/>
              <a:ext cx="1359126" cy="959494"/>
            </a:xfrm>
            <a:custGeom>
              <a:avLst/>
              <a:gdLst>
                <a:gd name="T0" fmla="*/ 659 w 721"/>
                <a:gd name="T1" fmla="*/ 509 h 509"/>
                <a:gd name="T2" fmla="*/ 0 w 721"/>
                <a:gd name="T3" fmla="*/ 411 h 509"/>
                <a:gd name="T4" fmla="*/ 60 w 721"/>
                <a:gd name="T5" fmla="*/ 0 h 509"/>
                <a:gd name="T6" fmla="*/ 721 w 721"/>
                <a:gd name="T7" fmla="*/ 98 h 509"/>
                <a:gd name="T8" fmla="*/ 659 w 721"/>
                <a:gd name="T9" fmla="*/ 50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1" h="509">
                  <a:moveTo>
                    <a:pt x="659" y="509"/>
                  </a:moveTo>
                  <a:lnTo>
                    <a:pt x="0" y="411"/>
                  </a:lnTo>
                  <a:lnTo>
                    <a:pt x="60" y="0"/>
                  </a:lnTo>
                  <a:lnTo>
                    <a:pt x="721" y="98"/>
                  </a:lnTo>
                  <a:lnTo>
                    <a:pt x="659" y="509"/>
                  </a:lnTo>
                  <a:close/>
                </a:path>
              </a:pathLst>
            </a:custGeom>
            <a:solidFill>
              <a:srgbClr val="345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iṣļiḍê"/>
            <p:cNvSpPr/>
            <p:nvPr/>
          </p:nvSpPr>
          <p:spPr bwMode="auto">
            <a:xfrm>
              <a:off x="6929195" y="2786196"/>
              <a:ext cx="1246023" cy="567402"/>
            </a:xfrm>
            <a:custGeom>
              <a:avLst/>
              <a:gdLst>
                <a:gd name="T0" fmla="*/ 0 w 661"/>
                <a:gd name="T1" fmla="*/ 0 h 301"/>
                <a:gd name="T2" fmla="*/ 308 w 661"/>
                <a:gd name="T3" fmla="*/ 301 h 301"/>
                <a:gd name="T4" fmla="*/ 661 w 661"/>
                <a:gd name="T5" fmla="*/ 98 h 301"/>
                <a:gd name="T6" fmla="*/ 0 w 661"/>
                <a:gd name="T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1" h="301">
                  <a:moveTo>
                    <a:pt x="0" y="0"/>
                  </a:moveTo>
                  <a:lnTo>
                    <a:pt x="308" y="301"/>
                  </a:lnTo>
                  <a:lnTo>
                    <a:pt x="661" y="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ïṩļîde"/>
            <p:cNvSpPr/>
            <p:nvPr/>
          </p:nvSpPr>
          <p:spPr bwMode="auto">
            <a:xfrm>
              <a:off x="8007447" y="2782426"/>
              <a:ext cx="414712" cy="414712"/>
            </a:xfrm>
            <a:prstGeom prst="ellipse">
              <a:avLst/>
            </a:prstGeom>
            <a:solidFill>
              <a:srgbClr val="FFB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ïşľiḓè"/>
            <p:cNvSpPr/>
            <p:nvPr/>
          </p:nvSpPr>
          <p:spPr bwMode="auto">
            <a:xfrm>
              <a:off x="5752920" y="3713644"/>
              <a:ext cx="2312964" cy="1285608"/>
            </a:xfrm>
            <a:custGeom>
              <a:avLst/>
              <a:gdLst>
                <a:gd name="T0" fmla="*/ 0 w 1227"/>
                <a:gd name="T1" fmla="*/ 0 h 682"/>
                <a:gd name="T2" fmla="*/ 98 w 1227"/>
                <a:gd name="T3" fmla="*/ 19 h 682"/>
                <a:gd name="T4" fmla="*/ 225 w 1227"/>
                <a:gd name="T5" fmla="*/ 669 h 682"/>
                <a:gd name="T6" fmla="*/ 1052 w 1227"/>
                <a:gd name="T7" fmla="*/ 682 h 682"/>
                <a:gd name="T8" fmla="*/ 1227 w 1227"/>
                <a:gd name="T9" fmla="*/ 266 h 682"/>
                <a:gd name="T10" fmla="*/ 123 w 1227"/>
                <a:gd name="T11" fmla="*/ 111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7" h="682">
                  <a:moveTo>
                    <a:pt x="0" y="0"/>
                  </a:moveTo>
                  <a:lnTo>
                    <a:pt x="98" y="19"/>
                  </a:lnTo>
                  <a:lnTo>
                    <a:pt x="225" y="669"/>
                  </a:lnTo>
                  <a:lnTo>
                    <a:pt x="1052" y="682"/>
                  </a:lnTo>
                  <a:lnTo>
                    <a:pt x="1227" y="266"/>
                  </a:lnTo>
                  <a:lnTo>
                    <a:pt x="123" y="111"/>
                  </a:lnTo>
                </a:path>
              </a:pathLst>
            </a:custGeom>
            <a:noFill/>
            <a:ln w="65088" cap="rnd">
              <a:solidFill>
                <a:srgbClr val="3457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śḻíďè"/>
            <p:cNvSpPr/>
            <p:nvPr/>
          </p:nvSpPr>
          <p:spPr bwMode="auto">
            <a:xfrm>
              <a:off x="6207219" y="5374378"/>
              <a:ext cx="165885" cy="164000"/>
            </a:xfrm>
            <a:prstGeom prst="ellipse">
              <a:avLst/>
            </a:prstGeom>
            <a:solidFill>
              <a:srgbClr val="141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iṡliḓè"/>
            <p:cNvSpPr/>
            <p:nvPr/>
          </p:nvSpPr>
          <p:spPr bwMode="auto">
            <a:xfrm>
              <a:off x="6180828" y="5276355"/>
              <a:ext cx="222437" cy="179081"/>
            </a:xfrm>
            <a:custGeom>
              <a:avLst/>
              <a:gdLst>
                <a:gd name="T0" fmla="*/ 0 w 118"/>
                <a:gd name="T1" fmla="*/ 0 h 95"/>
                <a:gd name="T2" fmla="*/ 35 w 118"/>
                <a:gd name="T3" fmla="*/ 95 h 95"/>
                <a:gd name="T4" fmla="*/ 81 w 118"/>
                <a:gd name="T5" fmla="*/ 95 h 95"/>
                <a:gd name="T6" fmla="*/ 118 w 118"/>
                <a:gd name="T7" fmla="*/ 2 h 95"/>
                <a:gd name="T8" fmla="*/ 0 w 118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95">
                  <a:moveTo>
                    <a:pt x="0" y="0"/>
                  </a:moveTo>
                  <a:lnTo>
                    <a:pt x="35" y="95"/>
                  </a:lnTo>
                  <a:lnTo>
                    <a:pt x="81" y="95"/>
                  </a:lnTo>
                  <a:lnTo>
                    <a:pt x="118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îšlíḓè"/>
            <p:cNvSpPr/>
            <p:nvPr/>
          </p:nvSpPr>
          <p:spPr bwMode="auto">
            <a:xfrm>
              <a:off x="7411769" y="5374378"/>
              <a:ext cx="164000" cy="164000"/>
            </a:xfrm>
            <a:prstGeom prst="ellipse">
              <a:avLst/>
            </a:prstGeom>
            <a:solidFill>
              <a:srgbClr val="141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íṡḷíḍe"/>
            <p:cNvSpPr/>
            <p:nvPr/>
          </p:nvSpPr>
          <p:spPr bwMode="auto">
            <a:xfrm>
              <a:off x="7383494" y="5276355"/>
              <a:ext cx="218666" cy="179081"/>
            </a:xfrm>
            <a:custGeom>
              <a:avLst/>
              <a:gdLst>
                <a:gd name="T0" fmla="*/ 0 w 116"/>
                <a:gd name="T1" fmla="*/ 0 h 95"/>
                <a:gd name="T2" fmla="*/ 35 w 116"/>
                <a:gd name="T3" fmla="*/ 95 h 95"/>
                <a:gd name="T4" fmla="*/ 81 w 116"/>
                <a:gd name="T5" fmla="*/ 95 h 95"/>
                <a:gd name="T6" fmla="*/ 116 w 116"/>
                <a:gd name="T7" fmla="*/ 2 h 95"/>
                <a:gd name="T8" fmla="*/ 0 w 116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5">
                  <a:moveTo>
                    <a:pt x="0" y="0"/>
                  </a:moveTo>
                  <a:lnTo>
                    <a:pt x="35" y="95"/>
                  </a:lnTo>
                  <a:lnTo>
                    <a:pt x="81" y="95"/>
                  </a:lnTo>
                  <a:lnTo>
                    <a:pt x="1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iš1íḍe"/>
            <p:cNvSpPr/>
            <p:nvPr/>
          </p:nvSpPr>
          <p:spPr bwMode="auto">
            <a:xfrm>
              <a:off x="6097886" y="4974746"/>
              <a:ext cx="1598527" cy="290299"/>
            </a:xfrm>
            <a:custGeom>
              <a:avLst/>
              <a:gdLst>
                <a:gd name="T0" fmla="*/ 54 w 848"/>
                <a:gd name="T1" fmla="*/ 0 h 154"/>
                <a:gd name="T2" fmla="*/ 0 w 848"/>
                <a:gd name="T3" fmla="*/ 154 h 154"/>
                <a:gd name="T4" fmla="*/ 848 w 848"/>
                <a:gd name="T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8" h="154">
                  <a:moveTo>
                    <a:pt x="54" y="0"/>
                  </a:moveTo>
                  <a:lnTo>
                    <a:pt x="0" y="154"/>
                  </a:lnTo>
                  <a:lnTo>
                    <a:pt x="848" y="154"/>
                  </a:lnTo>
                </a:path>
              </a:pathLst>
            </a:custGeom>
            <a:noFill/>
            <a:ln w="65088" cap="rnd">
              <a:solidFill>
                <a:srgbClr val="3457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$1ïḋe"/>
            <p:cNvSpPr/>
            <p:nvPr/>
          </p:nvSpPr>
          <p:spPr bwMode="auto">
            <a:xfrm>
              <a:off x="6250575" y="3964356"/>
              <a:ext cx="145150" cy="1006620"/>
            </a:xfrm>
            <a:prstGeom prst="line">
              <a:avLst/>
            </a:prstGeom>
            <a:noFill/>
            <a:ln w="65088" cap="rnd">
              <a:solidFill>
                <a:srgbClr val="3457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îŝḷídê"/>
            <p:cNvSpPr/>
            <p:nvPr/>
          </p:nvSpPr>
          <p:spPr bwMode="auto">
            <a:xfrm>
              <a:off x="6620046" y="4015253"/>
              <a:ext cx="69748" cy="955724"/>
            </a:xfrm>
            <a:prstGeom prst="line">
              <a:avLst/>
            </a:prstGeom>
            <a:noFill/>
            <a:ln w="65088" cap="rnd">
              <a:solidFill>
                <a:srgbClr val="3457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îṣḷíḓe"/>
            <p:cNvSpPr/>
            <p:nvPr/>
          </p:nvSpPr>
          <p:spPr bwMode="auto">
            <a:xfrm flipH="1">
              <a:off x="7012137" y="4073689"/>
              <a:ext cx="7540" cy="897287"/>
            </a:xfrm>
            <a:prstGeom prst="line">
              <a:avLst/>
            </a:prstGeom>
            <a:noFill/>
            <a:ln w="65088" cap="rnd">
              <a:solidFill>
                <a:srgbClr val="3457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ïṡ1iḓè"/>
            <p:cNvSpPr/>
            <p:nvPr/>
          </p:nvSpPr>
          <p:spPr bwMode="auto">
            <a:xfrm flipH="1">
              <a:off x="7368413" y="4120816"/>
              <a:ext cx="3770" cy="850161"/>
            </a:xfrm>
            <a:prstGeom prst="line">
              <a:avLst/>
            </a:prstGeom>
            <a:noFill/>
            <a:ln w="65088" cap="rnd">
              <a:solidFill>
                <a:srgbClr val="3457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îSḷïḍe"/>
            <p:cNvSpPr/>
            <p:nvPr/>
          </p:nvSpPr>
          <p:spPr bwMode="auto">
            <a:xfrm flipH="1">
              <a:off x="7622895" y="4175482"/>
              <a:ext cx="137610" cy="795494"/>
            </a:xfrm>
            <a:prstGeom prst="line">
              <a:avLst/>
            </a:prstGeom>
            <a:noFill/>
            <a:ln w="65088" cap="rnd">
              <a:solidFill>
                <a:srgbClr val="3457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ŝḻiḍé"/>
            <p:cNvSpPr/>
            <p:nvPr/>
          </p:nvSpPr>
          <p:spPr bwMode="auto">
            <a:xfrm>
              <a:off x="6079035" y="4443160"/>
              <a:ext cx="1826620" cy="139494"/>
            </a:xfrm>
            <a:prstGeom prst="line">
              <a:avLst/>
            </a:prstGeom>
            <a:noFill/>
            <a:ln w="65088" cap="rnd">
              <a:solidFill>
                <a:srgbClr val="3457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íṧļiḓe"/>
            <p:cNvSpPr/>
            <p:nvPr/>
          </p:nvSpPr>
          <p:spPr bwMode="auto">
            <a:xfrm>
              <a:off x="5534253" y="2723989"/>
              <a:ext cx="737057" cy="735172"/>
            </a:xfrm>
            <a:prstGeom prst="ellipse">
              <a:avLst/>
            </a:prstGeom>
            <a:noFill/>
            <a:ln w="25400">
              <a:solidFill>
                <a:srgbClr val="42C7E4"/>
              </a:solidFill>
              <a:prstDash val="dash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îSlïďê"/>
            <p:cNvSpPr/>
            <p:nvPr/>
          </p:nvSpPr>
          <p:spPr bwMode="auto">
            <a:xfrm>
              <a:off x="4169473" y="2461967"/>
              <a:ext cx="1587217" cy="3091492"/>
            </a:xfrm>
            <a:custGeom>
              <a:avLst/>
              <a:gdLst>
                <a:gd name="T0" fmla="*/ 405 w 405"/>
                <a:gd name="T1" fmla="*/ 743 h 790"/>
                <a:gd name="T2" fmla="*/ 358 w 405"/>
                <a:gd name="T3" fmla="*/ 790 h 790"/>
                <a:gd name="T4" fmla="*/ 47 w 405"/>
                <a:gd name="T5" fmla="*/ 790 h 790"/>
                <a:gd name="T6" fmla="*/ 0 w 405"/>
                <a:gd name="T7" fmla="*/ 743 h 790"/>
                <a:gd name="T8" fmla="*/ 0 w 405"/>
                <a:gd name="T9" fmla="*/ 47 h 790"/>
                <a:gd name="T10" fmla="*/ 47 w 405"/>
                <a:gd name="T11" fmla="*/ 0 h 790"/>
                <a:gd name="T12" fmla="*/ 358 w 405"/>
                <a:gd name="T13" fmla="*/ 0 h 790"/>
                <a:gd name="T14" fmla="*/ 405 w 405"/>
                <a:gd name="T15" fmla="*/ 47 h 790"/>
                <a:gd name="T16" fmla="*/ 405 w 405"/>
                <a:gd name="T17" fmla="*/ 743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" h="790">
                  <a:moveTo>
                    <a:pt x="405" y="743"/>
                  </a:moveTo>
                  <a:cubicBezTo>
                    <a:pt x="405" y="769"/>
                    <a:pt x="384" y="790"/>
                    <a:pt x="358" y="790"/>
                  </a:cubicBezTo>
                  <a:cubicBezTo>
                    <a:pt x="47" y="790"/>
                    <a:pt x="47" y="790"/>
                    <a:pt x="47" y="790"/>
                  </a:cubicBezTo>
                  <a:cubicBezTo>
                    <a:pt x="21" y="790"/>
                    <a:pt x="0" y="769"/>
                    <a:pt x="0" y="74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84" y="0"/>
                    <a:pt x="405" y="21"/>
                    <a:pt x="405" y="47"/>
                  </a:cubicBezTo>
                  <a:lnTo>
                    <a:pt x="405" y="743"/>
                  </a:lnTo>
                  <a:close/>
                </a:path>
              </a:pathLst>
            </a:custGeom>
            <a:solidFill>
              <a:srgbClr val="141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ŝ1ïḑe"/>
            <p:cNvSpPr/>
            <p:nvPr/>
          </p:nvSpPr>
          <p:spPr bwMode="auto">
            <a:xfrm>
              <a:off x="4275036" y="2688173"/>
              <a:ext cx="1368551" cy="2682435"/>
            </a:xfrm>
            <a:prstGeom prst="rect">
              <a:avLst/>
            </a:prstGeom>
            <a:solidFill>
              <a:srgbClr val="6F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ŝľîḋe"/>
            <p:cNvSpPr/>
            <p:nvPr/>
          </p:nvSpPr>
          <p:spPr bwMode="auto">
            <a:xfrm>
              <a:off x="4278806" y="2688173"/>
              <a:ext cx="1368551" cy="213012"/>
            </a:xfrm>
            <a:prstGeom prst="rect">
              <a:avLst/>
            </a:prstGeom>
            <a:solidFill>
              <a:srgbClr val="C3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íŝlîďè"/>
            <p:cNvSpPr/>
            <p:nvPr/>
          </p:nvSpPr>
          <p:spPr bwMode="auto">
            <a:xfrm>
              <a:off x="4275036" y="2916265"/>
              <a:ext cx="1368551" cy="2394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iṩlide"/>
            <p:cNvSpPr/>
            <p:nvPr/>
          </p:nvSpPr>
          <p:spPr bwMode="auto">
            <a:xfrm>
              <a:off x="4380599" y="2963392"/>
              <a:ext cx="156460" cy="152690"/>
            </a:xfrm>
            <a:prstGeom prst="ellipse">
              <a:avLst/>
            </a:prstGeom>
            <a:solidFill>
              <a:srgbClr val="7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ṣļiḍé"/>
            <p:cNvSpPr/>
            <p:nvPr/>
          </p:nvSpPr>
          <p:spPr bwMode="auto">
            <a:xfrm>
              <a:off x="5368368" y="2970932"/>
              <a:ext cx="224322" cy="22621"/>
            </a:xfrm>
            <a:prstGeom prst="rect">
              <a:avLst/>
            </a:prstGeom>
            <a:solidFill>
              <a:srgbClr val="345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iṧ1ïḑé"/>
            <p:cNvSpPr/>
            <p:nvPr/>
          </p:nvSpPr>
          <p:spPr bwMode="auto">
            <a:xfrm>
              <a:off x="5368368" y="3021828"/>
              <a:ext cx="224322" cy="26391"/>
            </a:xfrm>
            <a:prstGeom prst="rect">
              <a:avLst/>
            </a:prstGeom>
            <a:solidFill>
              <a:srgbClr val="345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ś1ïdé"/>
            <p:cNvSpPr/>
            <p:nvPr/>
          </p:nvSpPr>
          <p:spPr bwMode="auto">
            <a:xfrm>
              <a:off x="5368368" y="3076495"/>
              <a:ext cx="224322" cy="28276"/>
            </a:xfrm>
            <a:prstGeom prst="rect">
              <a:avLst/>
            </a:prstGeom>
            <a:solidFill>
              <a:srgbClr val="345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iṥľíḓe"/>
            <p:cNvSpPr/>
            <p:nvPr/>
          </p:nvSpPr>
          <p:spPr bwMode="auto">
            <a:xfrm>
              <a:off x="4322163" y="2723989"/>
              <a:ext cx="1278068" cy="133840"/>
            </a:xfrm>
            <a:custGeom>
              <a:avLst/>
              <a:gdLst>
                <a:gd name="T0" fmla="*/ 326 w 326"/>
                <a:gd name="T1" fmla="*/ 17 h 34"/>
                <a:gd name="T2" fmla="*/ 309 w 326"/>
                <a:gd name="T3" fmla="*/ 34 h 34"/>
                <a:gd name="T4" fmla="*/ 17 w 326"/>
                <a:gd name="T5" fmla="*/ 34 h 34"/>
                <a:gd name="T6" fmla="*/ 0 w 326"/>
                <a:gd name="T7" fmla="*/ 17 h 34"/>
                <a:gd name="T8" fmla="*/ 0 w 326"/>
                <a:gd name="T9" fmla="*/ 17 h 34"/>
                <a:gd name="T10" fmla="*/ 17 w 326"/>
                <a:gd name="T11" fmla="*/ 0 h 34"/>
                <a:gd name="T12" fmla="*/ 309 w 326"/>
                <a:gd name="T13" fmla="*/ 0 h 34"/>
                <a:gd name="T14" fmla="*/ 326 w 326"/>
                <a:gd name="T15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6" h="34">
                  <a:moveTo>
                    <a:pt x="326" y="17"/>
                  </a:moveTo>
                  <a:cubicBezTo>
                    <a:pt x="326" y="26"/>
                    <a:pt x="319" y="34"/>
                    <a:pt x="309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8" y="34"/>
                    <a:pt x="0" y="26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19" y="0"/>
                    <a:pt x="326" y="8"/>
                    <a:pt x="326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š1ïḓè"/>
            <p:cNvSpPr/>
            <p:nvPr/>
          </p:nvSpPr>
          <p:spPr bwMode="auto">
            <a:xfrm>
              <a:off x="4380599" y="2767346"/>
              <a:ext cx="608874" cy="47127"/>
            </a:xfrm>
            <a:prstGeom prst="rect">
              <a:avLst/>
            </a:prstGeom>
            <a:solidFill>
              <a:srgbClr val="7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îsḷïḍê"/>
            <p:cNvSpPr/>
            <p:nvPr/>
          </p:nvSpPr>
          <p:spPr bwMode="auto">
            <a:xfrm>
              <a:off x="4275036" y="3210333"/>
              <a:ext cx="1368551" cy="1270528"/>
            </a:xfrm>
            <a:prstGeom prst="rect">
              <a:avLst/>
            </a:prstGeom>
            <a:solidFill>
              <a:srgbClr val="C3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îşlïḓé"/>
            <p:cNvSpPr/>
            <p:nvPr/>
          </p:nvSpPr>
          <p:spPr bwMode="auto">
            <a:xfrm>
              <a:off x="4350438" y="4552493"/>
              <a:ext cx="1213976" cy="818114"/>
            </a:xfrm>
            <a:prstGeom prst="rect">
              <a:avLst/>
            </a:prstGeom>
            <a:solidFill>
              <a:srgbClr val="C3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iṡ1îḓé"/>
            <p:cNvSpPr/>
            <p:nvPr/>
          </p:nvSpPr>
          <p:spPr bwMode="auto">
            <a:xfrm>
              <a:off x="4542714" y="3510058"/>
              <a:ext cx="853931" cy="79172"/>
            </a:xfrm>
            <a:prstGeom prst="rect">
              <a:avLst/>
            </a:prstGeom>
            <a:solidFill>
              <a:srgbClr val="7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íśľídè"/>
            <p:cNvSpPr/>
            <p:nvPr/>
          </p:nvSpPr>
          <p:spPr bwMode="auto">
            <a:xfrm>
              <a:off x="4542714" y="3668403"/>
              <a:ext cx="853931" cy="73518"/>
            </a:xfrm>
            <a:prstGeom prst="rect">
              <a:avLst/>
            </a:prstGeom>
            <a:solidFill>
              <a:srgbClr val="7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îsḻíḍé"/>
            <p:cNvSpPr/>
            <p:nvPr/>
          </p:nvSpPr>
          <p:spPr bwMode="auto">
            <a:xfrm>
              <a:off x="4542714" y="3821092"/>
              <a:ext cx="853931" cy="77288"/>
            </a:xfrm>
            <a:prstGeom prst="rect">
              <a:avLst/>
            </a:prstGeom>
            <a:solidFill>
              <a:srgbClr val="7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î$1ïḍè"/>
            <p:cNvSpPr/>
            <p:nvPr/>
          </p:nvSpPr>
          <p:spPr bwMode="auto">
            <a:xfrm>
              <a:off x="4542714" y="3971896"/>
              <a:ext cx="853931" cy="79172"/>
            </a:xfrm>
            <a:prstGeom prst="rect">
              <a:avLst/>
            </a:prstGeom>
            <a:solidFill>
              <a:srgbClr val="7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ïşḻiḋe"/>
            <p:cNvSpPr/>
            <p:nvPr/>
          </p:nvSpPr>
          <p:spPr bwMode="auto">
            <a:xfrm>
              <a:off x="4542714" y="4857872"/>
              <a:ext cx="853931" cy="39587"/>
            </a:xfrm>
            <a:prstGeom prst="rect">
              <a:avLst/>
            </a:prstGeom>
            <a:solidFill>
              <a:srgbClr val="7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îśḻïḍè"/>
            <p:cNvSpPr/>
            <p:nvPr/>
          </p:nvSpPr>
          <p:spPr bwMode="auto">
            <a:xfrm>
              <a:off x="4542714" y="4938930"/>
              <a:ext cx="853931" cy="39587"/>
            </a:xfrm>
            <a:prstGeom prst="rect">
              <a:avLst/>
            </a:prstGeom>
            <a:solidFill>
              <a:srgbClr val="7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is1íḑè"/>
            <p:cNvSpPr/>
            <p:nvPr/>
          </p:nvSpPr>
          <p:spPr bwMode="auto">
            <a:xfrm>
              <a:off x="4542714" y="5018103"/>
              <a:ext cx="853931" cy="43357"/>
            </a:xfrm>
            <a:prstGeom prst="rect">
              <a:avLst/>
            </a:prstGeom>
            <a:solidFill>
              <a:srgbClr val="7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is1iḍè"/>
            <p:cNvSpPr/>
            <p:nvPr/>
          </p:nvSpPr>
          <p:spPr bwMode="auto">
            <a:xfrm>
              <a:off x="4542714" y="5099160"/>
              <a:ext cx="853931" cy="43357"/>
            </a:xfrm>
            <a:prstGeom prst="rect">
              <a:avLst/>
            </a:prstGeom>
            <a:solidFill>
              <a:srgbClr val="7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$ļîdé"/>
            <p:cNvSpPr/>
            <p:nvPr/>
          </p:nvSpPr>
          <p:spPr bwMode="auto">
            <a:xfrm>
              <a:off x="3769841" y="3523253"/>
              <a:ext cx="1057517" cy="1055631"/>
            </a:xfrm>
            <a:custGeom>
              <a:avLst/>
              <a:gdLst>
                <a:gd name="T0" fmla="*/ 135 w 270"/>
                <a:gd name="T1" fmla="*/ 0 h 270"/>
                <a:gd name="T2" fmla="*/ 0 w 270"/>
                <a:gd name="T3" fmla="*/ 135 h 270"/>
                <a:gd name="T4" fmla="*/ 135 w 270"/>
                <a:gd name="T5" fmla="*/ 270 h 270"/>
                <a:gd name="T6" fmla="*/ 270 w 270"/>
                <a:gd name="T7" fmla="*/ 135 h 270"/>
                <a:gd name="T8" fmla="*/ 135 w 270"/>
                <a:gd name="T9" fmla="*/ 135 h 270"/>
                <a:gd name="T10" fmla="*/ 135 w 270"/>
                <a:gd name="T11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270">
                  <a:moveTo>
                    <a:pt x="135" y="0"/>
                  </a:moveTo>
                  <a:cubicBezTo>
                    <a:pt x="60" y="0"/>
                    <a:pt x="0" y="60"/>
                    <a:pt x="0" y="135"/>
                  </a:cubicBezTo>
                  <a:cubicBezTo>
                    <a:pt x="0" y="209"/>
                    <a:pt x="60" y="270"/>
                    <a:pt x="135" y="270"/>
                  </a:cubicBezTo>
                  <a:cubicBezTo>
                    <a:pt x="209" y="270"/>
                    <a:pt x="270" y="209"/>
                    <a:pt x="270" y="135"/>
                  </a:cubicBezTo>
                  <a:cubicBezTo>
                    <a:pt x="135" y="135"/>
                    <a:pt x="135" y="135"/>
                    <a:pt x="135" y="135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FFB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îś1îḑê"/>
            <p:cNvSpPr/>
            <p:nvPr/>
          </p:nvSpPr>
          <p:spPr bwMode="auto">
            <a:xfrm>
              <a:off x="4299542" y="3523253"/>
              <a:ext cx="527816" cy="527816"/>
            </a:xfrm>
            <a:custGeom>
              <a:avLst/>
              <a:gdLst>
                <a:gd name="T0" fmla="*/ 0 w 135"/>
                <a:gd name="T1" fmla="*/ 0 h 135"/>
                <a:gd name="T2" fmla="*/ 0 w 135"/>
                <a:gd name="T3" fmla="*/ 0 h 135"/>
                <a:gd name="T4" fmla="*/ 0 w 135"/>
                <a:gd name="T5" fmla="*/ 135 h 135"/>
                <a:gd name="T6" fmla="*/ 135 w 135"/>
                <a:gd name="T7" fmla="*/ 135 h 135"/>
                <a:gd name="T8" fmla="*/ 0 w 135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35" y="135"/>
                    <a:pt x="135" y="135"/>
                    <a:pt x="135" y="135"/>
                  </a:cubicBezTo>
                  <a:cubicBezTo>
                    <a:pt x="135" y="60"/>
                    <a:pt x="74" y="0"/>
                    <a:pt x="0" y="0"/>
                  </a:cubicBezTo>
                  <a:close/>
                </a:path>
              </a:pathLst>
            </a:custGeom>
            <a:solidFill>
              <a:srgbClr val="345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ïs1iďê"/>
            <p:cNvSpPr/>
            <p:nvPr/>
          </p:nvSpPr>
          <p:spPr bwMode="auto">
            <a:xfrm>
              <a:off x="4456001" y="4137781"/>
              <a:ext cx="588137" cy="586253"/>
            </a:xfrm>
            <a:custGeom>
              <a:avLst/>
              <a:gdLst>
                <a:gd name="T0" fmla="*/ 75 w 150"/>
                <a:gd name="T1" fmla="*/ 0 h 150"/>
                <a:gd name="T2" fmla="*/ 0 w 150"/>
                <a:gd name="T3" fmla="*/ 75 h 150"/>
                <a:gd name="T4" fmla="*/ 75 w 150"/>
                <a:gd name="T5" fmla="*/ 150 h 150"/>
                <a:gd name="T6" fmla="*/ 150 w 150"/>
                <a:gd name="T7" fmla="*/ 75 h 150"/>
                <a:gd name="T8" fmla="*/ 75 w 150"/>
                <a:gd name="T9" fmla="*/ 75 h 150"/>
                <a:gd name="T10" fmla="*/ 75 w 150"/>
                <a:gd name="T1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150">
                  <a:moveTo>
                    <a:pt x="75" y="0"/>
                  </a:moveTo>
                  <a:cubicBezTo>
                    <a:pt x="34" y="0"/>
                    <a:pt x="0" y="33"/>
                    <a:pt x="0" y="75"/>
                  </a:cubicBezTo>
                  <a:cubicBezTo>
                    <a:pt x="0" y="116"/>
                    <a:pt x="34" y="150"/>
                    <a:pt x="75" y="150"/>
                  </a:cubicBezTo>
                  <a:cubicBezTo>
                    <a:pt x="117" y="150"/>
                    <a:pt x="150" y="116"/>
                    <a:pt x="150" y="75"/>
                  </a:cubicBezTo>
                  <a:cubicBezTo>
                    <a:pt x="75" y="75"/>
                    <a:pt x="75" y="75"/>
                    <a:pt x="75" y="75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345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ṣḷíḍe"/>
            <p:cNvSpPr/>
            <p:nvPr/>
          </p:nvSpPr>
          <p:spPr bwMode="auto">
            <a:xfrm>
              <a:off x="4750070" y="4137781"/>
              <a:ext cx="294069" cy="292184"/>
            </a:xfrm>
            <a:custGeom>
              <a:avLst/>
              <a:gdLst>
                <a:gd name="T0" fmla="*/ 0 w 75"/>
                <a:gd name="T1" fmla="*/ 0 h 75"/>
                <a:gd name="T2" fmla="*/ 0 w 75"/>
                <a:gd name="T3" fmla="*/ 0 h 75"/>
                <a:gd name="T4" fmla="*/ 0 w 75"/>
                <a:gd name="T5" fmla="*/ 75 h 75"/>
                <a:gd name="T6" fmla="*/ 75 w 75"/>
                <a:gd name="T7" fmla="*/ 75 h 75"/>
                <a:gd name="T8" fmla="*/ 0 w 75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7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5" y="33"/>
                    <a:pt x="42" y="0"/>
                    <a:pt x="0" y="0"/>
                  </a:cubicBezTo>
                  <a:close/>
                </a:path>
              </a:pathLst>
            </a:custGeom>
            <a:solidFill>
              <a:srgbClr val="6F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 rot="16200000">
            <a:off x="2645503" y="-2645503"/>
            <a:ext cx="6900994" cy="1219200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dk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0800000" flipH="1">
            <a:off x="-2" y="-1"/>
            <a:ext cx="12192001" cy="685799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52173" y="3044277"/>
            <a:ext cx="6087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4.</a:t>
            </a:r>
            <a:r>
              <a:rPr lang="zh-CN" altLang="en-US" sz="4400" dirty="0"/>
              <a:t>请输入内容</a:t>
            </a:r>
            <a:endParaRPr lang="zh-CN" altLang="en-US" sz="44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d201d98-c1d2-4755-8353-9eb5d73c414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22945" y="908727"/>
            <a:ext cx="11746110" cy="5949273"/>
            <a:chOff x="1221448" y="893281"/>
            <a:chExt cx="9284821" cy="4702657"/>
          </a:xfrm>
        </p:grpSpPr>
        <p:sp>
          <p:nvSpPr>
            <p:cNvPr id="3" name="ïṥ1íḑè"/>
            <p:cNvSpPr/>
            <p:nvPr/>
          </p:nvSpPr>
          <p:spPr bwMode="auto">
            <a:xfrm>
              <a:off x="1345970" y="956092"/>
              <a:ext cx="3346223" cy="110938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" name="îṡ1ïḑe"/>
            <p:cNvSpPr/>
            <p:nvPr/>
          </p:nvSpPr>
          <p:spPr bwMode="auto">
            <a:xfrm>
              <a:off x="5656263" y="1858963"/>
              <a:ext cx="635000" cy="7397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" name="ïş1íḋè"/>
            <p:cNvSpPr/>
            <p:nvPr/>
          </p:nvSpPr>
          <p:spPr bwMode="auto">
            <a:xfrm>
              <a:off x="7422809" y="1408252"/>
              <a:ext cx="3051508" cy="11236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îṥļiḑé"/>
            <p:cNvSpPr/>
            <p:nvPr/>
          </p:nvSpPr>
          <p:spPr bwMode="auto">
            <a:xfrm>
              <a:off x="4429126" y="3930650"/>
              <a:ext cx="1668463" cy="417513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îślíḍè"/>
            <p:cNvSpPr/>
            <p:nvPr/>
          </p:nvSpPr>
          <p:spPr bwMode="auto">
            <a:xfrm>
              <a:off x="4429126" y="3930650"/>
              <a:ext cx="1668463" cy="417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šľîḑe"/>
            <p:cNvSpPr/>
            <p:nvPr/>
          </p:nvSpPr>
          <p:spPr bwMode="auto">
            <a:xfrm>
              <a:off x="6381751" y="4297363"/>
              <a:ext cx="1470025" cy="1273175"/>
            </a:xfrm>
            <a:custGeom>
              <a:avLst/>
              <a:gdLst>
                <a:gd name="T0" fmla="*/ 926 w 926"/>
                <a:gd name="T1" fmla="*/ 802 h 802"/>
                <a:gd name="T2" fmla="*/ 0 w 926"/>
                <a:gd name="T3" fmla="*/ 802 h 802"/>
                <a:gd name="T4" fmla="*/ 260 w 926"/>
                <a:gd name="T5" fmla="*/ 351 h 802"/>
                <a:gd name="T6" fmla="*/ 463 w 926"/>
                <a:gd name="T7" fmla="*/ 0 h 802"/>
                <a:gd name="T8" fmla="*/ 926 w 926"/>
                <a:gd name="T9" fmla="*/ 80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6" h="802">
                  <a:moveTo>
                    <a:pt x="926" y="802"/>
                  </a:moveTo>
                  <a:lnTo>
                    <a:pt x="0" y="802"/>
                  </a:lnTo>
                  <a:lnTo>
                    <a:pt x="260" y="351"/>
                  </a:lnTo>
                  <a:lnTo>
                    <a:pt x="463" y="0"/>
                  </a:lnTo>
                  <a:lnTo>
                    <a:pt x="926" y="802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şľíde"/>
            <p:cNvSpPr/>
            <p:nvPr/>
          </p:nvSpPr>
          <p:spPr bwMode="auto">
            <a:xfrm>
              <a:off x="6381751" y="4297363"/>
              <a:ext cx="1470025" cy="1273175"/>
            </a:xfrm>
            <a:custGeom>
              <a:avLst/>
              <a:gdLst>
                <a:gd name="T0" fmla="*/ 926 w 926"/>
                <a:gd name="T1" fmla="*/ 802 h 802"/>
                <a:gd name="T2" fmla="*/ 0 w 926"/>
                <a:gd name="T3" fmla="*/ 802 h 802"/>
                <a:gd name="T4" fmla="*/ 260 w 926"/>
                <a:gd name="T5" fmla="*/ 351 h 802"/>
                <a:gd name="T6" fmla="*/ 463 w 926"/>
                <a:gd name="T7" fmla="*/ 0 h 802"/>
                <a:gd name="T8" fmla="*/ 926 w 926"/>
                <a:gd name="T9" fmla="*/ 80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6" h="802">
                  <a:moveTo>
                    <a:pt x="926" y="802"/>
                  </a:moveTo>
                  <a:lnTo>
                    <a:pt x="0" y="802"/>
                  </a:lnTo>
                  <a:lnTo>
                    <a:pt x="260" y="351"/>
                  </a:lnTo>
                  <a:lnTo>
                    <a:pt x="463" y="0"/>
                  </a:lnTo>
                  <a:lnTo>
                    <a:pt x="926" y="8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ïṣlïḑe"/>
            <p:cNvSpPr/>
            <p:nvPr/>
          </p:nvSpPr>
          <p:spPr bwMode="auto">
            <a:xfrm>
              <a:off x="3865563" y="4457700"/>
              <a:ext cx="2443163" cy="111283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iŝlîdé"/>
            <p:cNvSpPr/>
            <p:nvPr/>
          </p:nvSpPr>
          <p:spPr bwMode="auto">
            <a:xfrm>
              <a:off x="3865563" y="4457700"/>
              <a:ext cx="2443163" cy="1112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îŝḻíḓe"/>
            <p:cNvSpPr/>
            <p:nvPr/>
          </p:nvSpPr>
          <p:spPr bwMode="auto">
            <a:xfrm>
              <a:off x="6823076" y="3716338"/>
              <a:ext cx="581025" cy="579438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iś1îḑê"/>
            <p:cNvSpPr/>
            <p:nvPr/>
          </p:nvSpPr>
          <p:spPr bwMode="auto">
            <a:xfrm>
              <a:off x="3030538" y="5565775"/>
              <a:ext cx="5302250" cy="127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îśľïḍe"/>
            <p:cNvSpPr/>
            <p:nvPr/>
          </p:nvSpPr>
          <p:spPr bwMode="auto">
            <a:xfrm>
              <a:off x="3030538" y="5565775"/>
              <a:ext cx="5302250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ï$ľîdê"/>
            <p:cNvSpPr/>
            <p:nvPr/>
          </p:nvSpPr>
          <p:spPr bwMode="auto">
            <a:xfrm>
              <a:off x="5705476" y="4348163"/>
              <a:ext cx="392113" cy="1588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îŝḷíḋé"/>
            <p:cNvSpPr/>
            <p:nvPr/>
          </p:nvSpPr>
          <p:spPr bwMode="auto">
            <a:xfrm>
              <a:off x="5705476" y="4348163"/>
              <a:ext cx="3921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íŝḷîdê"/>
            <p:cNvSpPr/>
            <p:nvPr/>
          </p:nvSpPr>
          <p:spPr bwMode="auto">
            <a:xfrm>
              <a:off x="5705476" y="3930650"/>
              <a:ext cx="392113" cy="417513"/>
            </a:xfrm>
            <a:custGeom>
              <a:avLst/>
              <a:gdLst>
                <a:gd name="T0" fmla="*/ 238 w 247"/>
                <a:gd name="T1" fmla="*/ 0 h 263"/>
                <a:gd name="T2" fmla="*/ 151 w 247"/>
                <a:gd name="T3" fmla="*/ 0 h 263"/>
                <a:gd name="T4" fmla="*/ 0 w 247"/>
                <a:gd name="T5" fmla="*/ 263 h 263"/>
                <a:gd name="T6" fmla="*/ 247 w 247"/>
                <a:gd name="T7" fmla="*/ 263 h 263"/>
                <a:gd name="T8" fmla="*/ 247 w 247"/>
                <a:gd name="T9" fmla="*/ 18 h 263"/>
                <a:gd name="T10" fmla="*/ 238 w 247"/>
                <a:gd name="T1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" h="263">
                  <a:moveTo>
                    <a:pt x="238" y="0"/>
                  </a:moveTo>
                  <a:lnTo>
                    <a:pt x="151" y="0"/>
                  </a:lnTo>
                  <a:lnTo>
                    <a:pt x="0" y="263"/>
                  </a:lnTo>
                  <a:lnTo>
                    <a:pt x="247" y="263"/>
                  </a:lnTo>
                  <a:lnTo>
                    <a:pt x="247" y="1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iṥ1iḋê"/>
            <p:cNvSpPr/>
            <p:nvPr/>
          </p:nvSpPr>
          <p:spPr bwMode="auto">
            <a:xfrm>
              <a:off x="5705476" y="3930650"/>
              <a:ext cx="392113" cy="417513"/>
            </a:xfrm>
            <a:custGeom>
              <a:avLst/>
              <a:gdLst>
                <a:gd name="T0" fmla="*/ 238 w 247"/>
                <a:gd name="T1" fmla="*/ 0 h 263"/>
                <a:gd name="T2" fmla="*/ 151 w 247"/>
                <a:gd name="T3" fmla="*/ 0 h 263"/>
                <a:gd name="T4" fmla="*/ 0 w 247"/>
                <a:gd name="T5" fmla="*/ 263 h 263"/>
                <a:gd name="T6" fmla="*/ 247 w 247"/>
                <a:gd name="T7" fmla="*/ 263 h 263"/>
                <a:gd name="T8" fmla="*/ 247 w 247"/>
                <a:gd name="T9" fmla="*/ 18 h 263"/>
                <a:gd name="T10" fmla="*/ 238 w 247"/>
                <a:gd name="T1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" h="263">
                  <a:moveTo>
                    <a:pt x="238" y="0"/>
                  </a:moveTo>
                  <a:lnTo>
                    <a:pt x="151" y="0"/>
                  </a:lnTo>
                  <a:lnTo>
                    <a:pt x="0" y="263"/>
                  </a:lnTo>
                  <a:lnTo>
                    <a:pt x="247" y="263"/>
                  </a:lnTo>
                  <a:lnTo>
                    <a:pt x="247" y="18"/>
                  </a:lnTo>
                  <a:lnTo>
                    <a:pt x="2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iś1íḋe"/>
            <p:cNvSpPr/>
            <p:nvPr/>
          </p:nvSpPr>
          <p:spPr bwMode="auto">
            <a:xfrm>
              <a:off x="5003801" y="4457700"/>
              <a:ext cx="1304925" cy="1108075"/>
            </a:xfrm>
            <a:custGeom>
              <a:avLst/>
              <a:gdLst>
                <a:gd name="T0" fmla="*/ 822 w 822"/>
                <a:gd name="T1" fmla="*/ 0 h 698"/>
                <a:gd name="T2" fmla="*/ 402 w 822"/>
                <a:gd name="T3" fmla="*/ 0 h 698"/>
                <a:gd name="T4" fmla="*/ 0 w 822"/>
                <a:gd name="T5" fmla="*/ 698 h 698"/>
                <a:gd name="T6" fmla="*/ 822 w 822"/>
                <a:gd name="T7" fmla="*/ 698 h 698"/>
                <a:gd name="T8" fmla="*/ 822 w 822"/>
                <a:gd name="T9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2" h="698">
                  <a:moveTo>
                    <a:pt x="822" y="0"/>
                  </a:moveTo>
                  <a:lnTo>
                    <a:pt x="402" y="0"/>
                  </a:lnTo>
                  <a:lnTo>
                    <a:pt x="0" y="698"/>
                  </a:lnTo>
                  <a:lnTo>
                    <a:pt x="822" y="698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îṡlïḑê"/>
            <p:cNvSpPr/>
            <p:nvPr/>
          </p:nvSpPr>
          <p:spPr bwMode="auto">
            <a:xfrm>
              <a:off x="5003801" y="4457700"/>
              <a:ext cx="1304925" cy="1108075"/>
            </a:xfrm>
            <a:custGeom>
              <a:avLst/>
              <a:gdLst>
                <a:gd name="T0" fmla="*/ 822 w 822"/>
                <a:gd name="T1" fmla="*/ 0 h 698"/>
                <a:gd name="T2" fmla="*/ 402 w 822"/>
                <a:gd name="T3" fmla="*/ 0 h 698"/>
                <a:gd name="T4" fmla="*/ 0 w 822"/>
                <a:gd name="T5" fmla="*/ 698 h 698"/>
                <a:gd name="T6" fmla="*/ 822 w 822"/>
                <a:gd name="T7" fmla="*/ 698 h 698"/>
                <a:gd name="T8" fmla="*/ 822 w 822"/>
                <a:gd name="T9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2" h="698">
                  <a:moveTo>
                    <a:pt x="822" y="0"/>
                  </a:moveTo>
                  <a:lnTo>
                    <a:pt x="402" y="0"/>
                  </a:lnTo>
                  <a:lnTo>
                    <a:pt x="0" y="698"/>
                  </a:lnTo>
                  <a:lnTo>
                    <a:pt x="822" y="698"/>
                  </a:lnTo>
                  <a:lnTo>
                    <a:pt x="8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işḷiḓe"/>
            <p:cNvSpPr/>
            <p:nvPr/>
          </p:nvSpPr>
          <p:spPr bwMode="auto">
            <a:xfrm>
              <a:off x="5000626" y="5565775"/>
              <a:ext cx="1308100" cy="4763"/>
            </a:xfrm>
            <a:custGeom>
              <a:avLst/>
              <a:gdLst>
                <a:gd name="T0" fmla="*/ 824 w 824"/>
                <a:gd name="T1" fmla="*/ 0 h 3"/>
                <a:gd name="T2" fmla="*/ 824 w 824"/>
                <a:gd name="T3" fmla="*/ 0 h 3"/>
                <a:gd name="T4" fmla="*/ 2 w 824"/>
                <a:gd name="T5" fmla="*/ 0 h 3"/>
                <a:gd name="T6" fmla="*/ 1 w 824"/>
                <a:gd name="T7" fmla="*/ 2 h 3"/>
                <a:gd name="T8" fmla="*/ 0 w 824"/>
                <a:gd name="T9" fmla="*/ 3 h 3"/>
                <a:gd name="T10" fmla="*/ 824 w 824"/>
                <a:gd name="T11" fmla="*/ 3 h 3"/>
                <a:gd name="T12" fmla="*/ 824 w 82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4" h="3">
                  <a:moveTo>
                    <a:pt x="824" y="0"/>
                  </a:moveTo>
                  <a:lnTo>
                    <a:pt x="82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824" y="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íṧ1íḍê"/>
            <p:cNvSpPr/>
            <p:nvPr/>
          </p:nvSpPr>
          <p:spPr bwMode="auto">
            <a:xfrm>
              <a:off x="5000626" y="5565775"/>
              <a:ext cx="1308100" cy="4763"/>
            </a:xfrm>
            <a:custGeom>
              <a:avLst/>
              <a:gdLst>
                <a:gd name="T0" fmla="*/ 824 w 824"/>
                <a:gd name="T1" fmla="*/ 0 h 3"/>
                <a:gd name="T2" fmla="*/ 824 w 824"/>
                <a:gd name="T3" fmla="*/ 0 h 3"/>
                <a:gd name="T4" fmla="*/ 2 w 824"/>
                <a:gd name="T5" fmla="*/ 0 h 3"/>
                <a:gd name="T6" fmla="*/ 1 w 824"/>
                <a:gd name="T7" fmla="*/ 2 h 3"/>
                <a:gd name="T8" fmla="*/ 0 w 824"/>
                <a:gd name="T9" fmla="*/ 3 h 3"/>
                <a:gd name="T10" fmla="*/ 824 w 824"/>
                <a:gd name="T11" fmla="*/ 3 h 3"/>
                <a:gd name="T12" fmla="*/ 824 w 82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4" h="3">
                  <a:moveTo>
                    <a:pt x="824" y="0"/>
                  </a:moveTo>
                  <a:lnTo>
                    <a:pt x="82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824" y="3"/>
                  </a:lnTo>
                  <a:lnTo>
                    <a:pt x="8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Slîḑê"/>
            <p:cNvSpPr/>
            <p:nvPr/>
          </p:nvSpPr>
          <p:spPr bwMode="auto">
            <a:xfrm>
              <a:off x="6383338" y="4854575"/>
              <a:ext cx="820738" cy="711200"/>
            </a:xfrm>
            <a:custGeom>
              <a:avLst/>
              <a:gdLst>
                <a:gd name="T0" fmla="*/ 259 w 517"/>
                <a:gd name="T1" fmla="*/ 0 h 448"/>
                <a:gd name="T2" fmla="*/ 259 w 517"/>
                <a:gd name="T3" fmla="*/ 0 h 448"/>
                <a:gd name="T4" fmla="*/ 0 w 517"/>
                <a:gd name="T5" fmla="*/ 448 h 448"/>
                <a:gd name="T6" fmla="*/ 517 w 517"/>
                <a:gd name="T7" fmla="*/ 448 h 448"/>
                <a:gd name="T8" fmla="*/ 271 w 517"/>
                <a:gd name="T9" fmla="*/ 20 h 448"/>
                <a:gd name="T10" fmla="*/ 259 w 517"/>
                <a:gd name="T1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7" h="448">
                  <a:moveTo>
                    <a:pt x="259" y="0"/>
                  </a:moveTo>
                  <a:lnTo>
                    <a:pt x="259" y="0"/>
                  </a:lnTo>
                  <a:lnTo>
                    <a:pt x="0" y="448"/>
                  </a:lnTo>
                  <a:lnTo>
                    <a:pt x="517" y="448"/>
                  </a:lnTo>
                  <a:lnTo>
                    <a:pt x="271" y="20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iṧḻîḍé"/>
            <p:cNvSpPr/>
            <p:nvPr/>
          </p:nvSpPr>
          <p:spPr bwMode="auto">
            <a:xfrm>
              <a:off x="6383338" y="4854575"/>
              <a:ext cx="820738" cy="711200"/>
            </a:xfrm>
            <a:custGeom>
              <a:avLst/>
              <a:gdLst>
                <a:gd name="T0" fmla="*/ 259 w 517"/>
                <a:gd name="T1" fmla="*/ 0 h 448"/>
                <a:gd name="T2" fmla="*/ 259 w 517"/>
                <a:gd name="T3" fmla="*/ 0 h 448"/>
                <a:gd name="T4" fmla="*/ 0 w 517"/>
                <a:gd name="T5" fmla="*/ 448 h 448"/>
                <a:gd name="T6" fmla="*/ 517 w 517"/>
                <a:gd name="T7" fmla="*/ 448 h 448"/>
                <a:gd name="T8" fmla="*/ 271 w 517"/>
                <a:gd name="T9" fmla="*/ 20 h 448"/>
                <a:gd name="T10" fmla="*/ 259 w 517"/>
                <a:gd name="T1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7" h="448">
                  <a:moveTo>
                    <a:pt x="259" y="0"/>
                  </a:moveTo>
                  <a:lnTo>
                    <a:pt x="259" y="0"/>
                  </a:lnTo>
                  <a:lnTo>
                    <a:pt x="0" y="448"/>
                  </a:lnTo>
                  <a:lnTo>
                    <a:pt x="517" y="448"/>
                  </a:lnTo>
                  <a:lnTo>
                    <a:pt x="271" y="20"/>
                  </a:lnTo>
                  <a:lnTo>
                    <a:pt x="2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ï$ľîḓê"/>
            <p:cNvSpPr/>
            <p:nvPr/>
          </p:nvSpPr>
          <p:spPr bwMode="auto">
            <a:xfrm>
              <a:off x="6381751" y="5565775"/>
              <a:ext cx="825500" cy="4763"/>
            </a:xfrm>
            <a:custGeom>
              <a:avLst/>
              <a:gdLst>
                <a:gd name="T0" fmla="*/ 518 w 520"/>
                <a:gd name="T1" fmla="*/ 0 h 3"/>
                <a:gd name="T2" fmla="*/ 1 w 520"/>
                <a:gd name="T3" fmla="*/ 0 h 3"/>
                <a:gd name="T4" fmla="*/ 0 w 520"/>
                <a:gd name="T5" fmla="*/ 3 h 3"/>
                <a:gd name="T6" fmla="*/ 520 w 520"/>
                <a:gd name="T7" fmla="*/ 3 h 3"/>
                <a:gd name="T8" fmla="*/ 518 w 520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3">
                  <a:moveTo>
                    <a:pt x="518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520" y="3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íṡ1ïḑe"/>
            <p:cNvSpPr/>
            <p:nvPr/>
          </p:nvSpPr>
          <p:spPr bwMode="auto">
            <a:xfrm>
              <a:off x="6381751" y="5565775"/>
              <a:ext cx="825500" cy="4763"/>
            </a:xfrm>
            <a:custGeom>
              <a:avLst/>
              <a:gdLst>
                <a:gd name="T0" fmla="*/ 518 w 520"/>
                <a:gd name="T1" fmla="*/ 0 h 3"/>
                <a:gd name="T2" fmla="*/ 1 w 520"/>
                <a:gd name="T3" fmla="*/ 0 h 3"/>
                <a:gd name="T4" fmla="*/ 0 w 520"/>
                <a:gd name="T5" fmla="*/ 3 h 3"/>
                <a:gd name="T6" fmla="*/ 520 w 520"/>
                <a:gd name="T7" fmla="*/ 3 h 3"/>
                <a:gd name="T8" fmla="*/ 518 w 520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3">
                  <a:moveTo>
                    <a:pt x="518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520" y="3"/>
                  </a:lnTo>
                  <a:lnTo>
                    <a:pt x="5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i$ḷiḓè"/>
            <p:cNvSpPr/>
            <p:nvPr/>
          </p:nvSpPr>
          <p:spPr bwMode="auto">
            <a:xfrm>
              <a:off x="5086351" y="3813175"/>
              <a:ext cx="2030413" cy="1758950"/>
            </a:xfrm>
            <a:custGeom>
              <a:avLst/>
              <a:gdLst>
                <a:gd name="T0" fmla="*/ 1279 w 1279"/>
                <a:gd name="T1" fmla="*/ 1108 h 1108"/>
                <a:gd name="T2" fmla="*/ 0 w 1279"/>
                <a:gd name="T3" fmla="*/ 1108 h 1108"/>
                <a:gd name="T4" fmla="*/ 1 w 1279"/>
                <a:gd name="T5" fmla="*/ 1106 h 1108"/>
                <a:gd name="T6" fmla="*/ 420 w 1279"/>
                <a:gd name="T7" fmla="*/ 379 h 1108"/>
                <a:gd name="T8" fmla="*/ 639 w 1279"/>
                <a:gd name="T9" fmla="*/ 0 h 1108"/>
                <a:gd name="T10" fmla="*/ 1029 w 1279"/>
                <a:gd name="T11" fmla="*/ 676 h 1108"/>
                <a:gd name="T12" fmla="*/ 1278 w 1279"/>
                <a:gd name="T13" fmla="*/ 1107 h 1108"/>
                <a:gd name="T14" fmla="*/ 1279 w 1279"/>
                <a:gd name="T15" fmla="*/ 1108 h 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9" h="1108">
                  <a:moveTo>
                    <a:pt x="1279" y="1108"/>
                  </a:moveTo>
                  <a:lnTo>
                    <a:pt x="0" y="1108"/>
                  </a:lnTo>
                  <a:lnTo>
                    <a:pt x="1" y="1106"/>
                  </a:lnTo>
                  <a:lnTo>
                    <a:pt x="420" y="379"/>
                  </a:lnTo>
                  <a:lnTo>
                    <a:pt x="639" y="0"/>
                  </a:lnTo>
                  <a:lnTo>
                    <a:pt x="1029" y="676"/>
                  </a:lnTo>
                  <a:lnTo>
                    <a:pt x="1278" y="1107"/>
                  </a:lnTo>
                  <a:lnTo>
                    <a:pt x="1279" y="1108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ïṧḻiḍe"/>
            <p:cNvSpPr/>
            <p:nvPr/>
          </p:nvSpPr>
          <p:spPr bwMode="auto">
            <a:xfrm>
              <a:off x="5973763" y="3578225"/>
              <a:ext cx="249238" cy="24923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iSḷíďé"/>
            <p:cNvSpPr/>
            <p:nvPr/>
          </p:nvSpPr>
          <p:spPr bwMode="auto">
            <a:xfrm>
              <a:off x="3021013" y="2741613"/>
              <a:ext cx="6149975" cy="1068388"/>
            </a:xfrm>
            <a:custGeom>
              <a:avLst/>
              <a:gdLst>
                <a:gd name="T0" fmla="*/ 1774 w 3993"/>
                <a:gd name="T1" fmla="*/ 650 h 693"/>
                <a:gd name="T2" fmla="*/ 1291 w 3993"/>
                <a:gd name="T3" fmla="*/ 569 h 693"/>
                <a:gd name="T4" fmla="*/ 784 w 3993"/>
                <a:gd name="T5" fmla="*/ 274 h 693"/>
                <a:gd name="T6" fmla="*/ 219 w 3993"/>
                <a:gd name="T7" fmla="*/ 16 h 693"/>
                <a:gd name="T8" fmla="*/ 5 w 3993"/>
                <a:gd name="T9" fmla="*/ 98 h 693"/>
                <a:gd name="T10" fmla="*/ 0 w 3993"/>
                <a:gd name="T11" fmla="*/ 92 h 693"/>
                <a:gd name="T12" fmla="*/ 217 w 3993"/>
                <a:gd name="T13" fmla="*/ 8 h 693"/>
                <a:gd name="T14" fmla="*/ 467 w 3993"/>
                <a:gd name="T15" fmla="*/ 47 h 693"/>
                <a:gd name="T16" fmla="*/ 789 w 3993"/>
                <a:gd name="T17" fmla="*/ 268 h 693"/>
                <a:gd name="T18" fmla="*/ 1293 w 3993"/>
                <a:gd name="T19" fmla="*/ 561 h 693"/>
                <a:gd name="T20" fmla="*/ 2469 w 3993"/>
                <a:gd name="T21" fmla="*/ 474 h 693"/>
                <a:gd name="T22" fmla="*/ 2826 w 3993"/>
                <a:gd name="T23" fmla="*/ 348 h 693"/>
                <a:gd name="T24" fmla="*/ 3236 w 3993"/>
                <a:gd name="T25" fmla="*/ 367 h 693"/>
                <a:gd name="T26" fmla="*/ 3814 w 3993"/>
                <a:gd name="T27" fmla="*/ 430 h 693"/>
                <a:gd name="T28" fmla="*/ 3988 w 3993"/>
                <a:gd name="T29" fmla="*/ 368 h 693"/>
                <a:gd name="T30" fmla="*/ 3993 w 3993"/>
                <a:gd name="T31" fmla="*/ 374 h 693"/>
                <a:gd name="T32" fmla="*/ 3816 w 3993"/>
                <a:gd name="T33" fmla="*/ 438 h 693"/>
                <a:gd name="T34" fmla="*/ 3233 w 3993"/>
                <a:gd name="T35" fmla="*/ 375 h 693"/>
                <a:gd name="T36" fmla="*/ 2473 w 3993"/>
                <a:gd name="T37" fmla="*/ 481 h 693"/>
                <a:gd name="T38" fmla="*/ 1890 w 3993"/>
                <a:gd name="T39" fmla="*/ 645 h 693"/>
                <a:gd name="T40" fmla="*/ 1774 w 3993"/>
                <a:gd name="T41" fmla="*/ 65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93" h="693">
                  <a:moveTo>
                    <a:pt x="1774" y="650"/>
                  </a:moveTo>
                  <a:cubicBezTo>
                    <a:pt x="1609" y="650"/>
                    <a:pt x="1446" y="623"/>
                    <a:pt x="1291" y="569"/>
                  </a:cubicBezTo>
                  <a:cubicBezTo>
                    <a:pt x="1083" y="497"/>
                    <a:pt x="912" y="398"/>
                    <a:pt x="784" y="274"/>
                  </a:cubicBezTo>
                  <a:cubicBezTo>
                    <a:pt x="541" y="39"/>
                    <a:pt x="343" y="4"/>
                    <a:pt x="219" y="16"/>
                  </a:cubicBezTo>
                  <a:cubicBezTo>
                    <a:pt x="84" y="28"/>
                    <a:pt x="6" y="97"/>
                    <a:pt x="5" y="9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" y="91"/>
                    <a:pt x="81" y="21"/>
                    <a:pt x="217" y="8"/>
                  </a:cubicBezTo>
                  <a:cubicBezTo>
                    <a:pt x="297" y="0"/>
                    <a:pt x="381" y="13"/>
                    <a:pt x="467" y="47"/>
                  </a:cubicBezTo>
                  <a:cubicBezTo>
                    <a:pt x="573" y="89"/>
                    <a:pt x="681" y="164"/>
                    <a:pt x="789" y="268"/>
                  </a:cubicBezTo>
                  <a:cubicBezTo>
                    <a:pt x="917" y="391"/>
                    <a:pt x="1086" y="490"/>
                    <a:pt x="1293" y="561"/>
                  </a:cubicBezTo>
                  <a:cubicBezTo>
                    <a:pt x="1674" y="693"/>
                    <a:pt x="2102" y="661"/>
                    <a:pt x="2469" y="474"/>
                  </a:cubicBezTo>
                  <a:cubicBezTo>
                    <a:pt x="2591" y="412"/>
                    <a:pt x="2711" y="370"/>
                    <a:pt x="2826" y="348"/>
                  </a:cubicBezTo>
                  <a:cubicBezTo>
                    <a:pt x="2971" y="321"/>
                    <a:pt x="3109" y="328"/>
                    <a:pt x="3236" y="367"/>
                  </a:cubicBezTo>
                  <a:cubicBezTo>
                    <a:pt x="3514" y="454"/>
                    <a:pt x="3704" y="449"/>
                    <a:pt x="3814" y="430"/>
                  </a:cubicBezTo>
                  <a:cubicBezTo>
                    <a:pt x="3934" y="409"/>
                    <a:pt x="3988" y="368"/>
                    <a:pt x="3988" y="368"/>
                  </a:cubicBezTo>
                  <a:cubicBezTo>
                    <a:pt x="3993" y="374"/>
                    <a:pt x="3993" y="374"/>
                    <a:pt x="3993" y="374"/>
                  </a:cubicBezTo>
                  <a:cubicBezTo>
                    <a:pt x="3991" y="376"/>
                    <a:pt x="3937" y="417"/>
                    <a:pt x="3816" y="438"/>
                  </a:cubicBezTo>
                  <a:cubicBezTo>
                    <a:pt x="3705" y="457"/>
                    <a:pt x="3513" y="462"/>
                    <a:pt x="3233" y="375"/>
                  </a:cubicBezTo>
                  <a:cubicBezTo>
                    <a:pt x="2950" y="287"/>
                    <a:pt x="2663" y="384"/>
                    <a:pt x="2473" y="481"/>
                  </a:cubicBezTo>
                  <a:cubicBezTo>
                    <a:pt x="2291" y="574"/>
                    <a:pt x="2093" y="630"/>
                    <a:pt x="1890" y="645"/>
                  </a:cubicBezTo>
                  <a:cubicBezTo>
                    <a:pt x="1851" y="648"/>
                    <a:pt x="1812" y="650"/>
                    <a:pt x="1774" y="65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ïṥļïdé"/>
            <p:cNvSpPr/>
            <p:nvPr/>
          </p:nvSpPr>
          <p:spPr bwMode="auto">
            <a:xfrm>
              <a:off x="4279901" y="2162175"/>
              <a:ext cx="220663" cy="1109663"/>
            </a:xfrm>
            <a:custGeom>
              <a:avLst/>
              <a:gdLst>
                <a:gd name="T0" fmla="*/ 54 w 144"/>
                <a:gd name="T1" fmla="*/ 720 h 720"/>
                <a:gd name="T2" fmla="*/ 48 w 144"/>
                <a:gd name="T3" fmla="*/ 715 h 720"/>
                <a:gd name="T4" fmla="*/ 107 w 144"/>
                <a:gd name="T5" fmla="*/ 612 h 720"/>
                <a:gd name="T6" fmla="*/ 70 w 144"/>
                <a:gd name="T7" fmla="*/ 353 h 720"/>
                <a:gd name="T8" fmla="*/ 10 w 144"/>
                <a:gd name="T9" fmla="*/ 97 h 720"/>
                <a:gd name="T10" fmla="*/ 46 w 144"/>
                <a:gd name="T11" fmla="*/ 0 h 720"/>
                <a:gd name="T12" fmla="*/ 53 w 144"/>
                <a:gd name="T13" fmla="*/ 5 h 720"/>
                <a:gd name="T14" fmla="*/ 18 w 144"/>
                <a:gd name="T15" fmla="*/ 98 h 720"/>
                <a:gd name="T16" fmla="*/ 77 w 144"/>
                <a:gd name="T17" fmla="*/ 349 h 720"/>
                <a:gd name="T18" fmla="*/ 114 w 144"/>
                <a:gd name="T19" fmla="*/ 615 h 720"/>
                <a:gd name="T20" fmla="*/ 54 w 144"/>
                <a:gd name="T21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720">
                  <a:moveTo>
                    <a:pt x="54" y="720"/>
                  </a:moveTo>
                  <a:cubicBezTo>
                    <a:pt x="48" y="715"/>
                    <a:pt x="48" y="715"/>
                    <a:pt x="48" y="715"/>
                  </a:cubicBezTo>
                  <a:cubicBezTo>
                    <a:pt x="74" y="685"/>
                    <a:pt x="94" y="650"/>
                    <a:pt x="107" y="612"/>
                  </a:cubicBezTo>
                  <a:cubicBezTo>
                    <a:pt x="126" y="553"/>
                    <a:pt x="135" y="461"/>
                    <a:pt x="70" y="353"/>
                  </a:cubicBezTo>
                  <a:cubicBezTo>
                    <a:pt x="3" y="242"/>
                    <a:pt x="0" y="153"/>
                    <a:pt x="10" y="97"/>
                  </a:cubicBezTo>
                  <a:cubicBezTo>
                    <a:pt x="20" y="36"/>
                    <a:pt x="45" y="2"/>
                    <a:pt x="46" y="0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6"/>
                    <a:pt x="27" y="39"/>
                    <a:pt x="18" y="98"/>
                  </a:cubicBezTo>
                  <a:cubicBezTo>
                    <a:pt x="9" y="153"/>
                    <a:pt x="12" y="240"/>
                    <a:pt x="77" y="349"/>
                  </a:cubicBezTo>
                  <a:cubicBezTo>
                    <a:pt x="144" y="460"/>
                    <a:pt x="134" y="555"/>
                    <a:pt x="114" y="615"/>
                  </a:cubicBezTo>
                  <a:cubicBezTo>
                    <a:pt x="92" y="680"/>
                    <a:pt x="55" y="719"/>
                    <a:pt x="54" y="72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ş1iďê"/>
            <p:cNvSpPr/>
            <p:nvPr/>
          </p:nvSpPr>
          <p:spPr bwMode="auto">
            <a:xfrm>
              <a:off x="1221448" y="893281"/>
              <a:ext cx="3595268" cy="1271310"/>
            </a:xfrm>
            <a:custGeom>
              <a:avLst/>
              <a:gdLst>
                <a:gd name="T0" fmla="*/ 559 w 559"/>
                <a:gd name="T1" fmla="*/ 559 h 559"/>
                <a:gd name="T2" fmla="*/ 0 w 559"/>
                <a:gd name="T3" fmla="*/ 559 h 559"/>
                <a:gd name="T4" fmla="*/ 0 w 559"/>
                <a:gd name="T5" fmla="*/ 0 h 559"/>
                <a:gd name="T6" fmla="*/ 559 w 559"/>
                <a:gd name="T7" fmla="*/ 0 h 559"/>
                <a:gd name="T8" fmla="*/ 559 w 559"/>
                <a:gd name="T9" fmla="*/ 559 h 559"/>
                <a:gd name="T10" fmla="*/ 8 w 559"/>
                <a:gd name="T11" fmla="*/ 551 h 559"/>
                <a:gd name="T12" fmla="*/ 551 w 559"/>
                <a:gd name="T13" fmla="*/ 551 h 559"/>
                <a:gd name="T14" fmla="*/ 551 w 559"/>
                <a:gd name="T15" fmla="*/ 8 h 559"/>
                <a:gd name="T16" fmla="*/ 8 w 559"/>
                <a:gd name="T17" fmla="*/ 8 h 559"/>
                <a:gd name="T18" fmla="*/ 8 w 559"/>
                <a:gd name="T19" fmla="*/ 551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9" h="559">
                  <a:moveTo>
                    <a:pt x="559" y="559"/>
                  </a:moveTo>
                  <a:lnTo>
                    <a:pt x="0" y="559"/>
                  </a:lnTo>
                  <a:lnTo>
                    <a:pt x="0" y="0"/>
                  </a:lnTo>
                  <a:lnTo>
                    <a:pt x="559" y="0"/>
                  </a:lnTo>
                  <a:lnTo>
                    <a:pt x="559" y="559"/>
                  </a:lnTo>
                  <a:close/>
                  <a:moveTo>
                    <a:pt x="8" y="551"/>
                  </a:moveTo>
                  <a:lnTo>
                    <a:pt x="551" y="551"/>
                  </a:lnTo>
                  <a:lnTo>
                    <a:pt x="551" y="8"/>
                  </a:lnTo>
                  <a:lnTo>
                    <a:pt x="8" y="8"/>
                  </a:lnTo>
                  <a:lnTo>
                    <a:pt x="8" y="551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îSľiḍè"/>
            <p:cNvSpPr/>
            <p:nvPr/>
          </p:nvSpPr>
          <p:spPr bwMode="auto">
            <a:xfrm>
              <a:off x="5997576" y="2600325"/>
              <a:ext cx="222250" cy="1109663"/>
            </a:xfrm>
            <a:custGeom>
              <a:avLst/>
              <a:gdLst>
                <a:gd name="T0" fmla="*/ 54 w 144"/>
                <a:gd name="T1" fmla="*/ 720 h 720"/>
                <a:gd name="T2" fmla="*/ 48 w 144"/>
                <a:gd name="T3" fmla="*/ 715 h 720"/>
                <a:gd name="T4" fmla="*/ 107 w 144"/>
                <a:gd name="T5" fmla="*/ 612 h 720"/>
                <a:gd name="T6" fmla="*/ 70 w 144"/>
                <a:gd name="T7" fmla="*/ 353 h 720"/>
                <a:gd name="T8" fmla="*/ 10 w 144"/>
                <a:gd name="T9" fmla="*/ 97 h 720"/>
                <a:gd name="T10" fmla="*/ 46 w 144"/>
                <a:gd name="T11" fmla="*/ 0 h 720"/>
                <a:gd name="T12" fmla="*/ 53 w 144"/>
                <a:gd name="T13" fmla="*/ 5 h 720"/>
                <a:gd name="T14" fmla="*/ 18 w 144"/>
                <a:gd name="T15" fmla="*/ 98 h 720"/>
                <a:gd name="T16" fmla="*/ 77 w 144"/>
                <a:gd name="T17" fmla="*/ 349 h 720"/>
                <a:gd name="T18" fmla="*/ 114 w 144"/>
                <a:gd name="T19" fmla="*/ 615 h 720"/>
                <a:gd name="T20" fmla="*/ 54 w 144"/>
                <a:gd name="T21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720">
                  <a:moveTo>
                    <a:pt x="54" y="720"/>
                  </a:moveTo>
                  <a:cubicBezTo>
                    <a:pt x="48" y="715"/>
                    <a:pt x="48" y="715"/>
                    <a:pt x="48" y="715"/>
                  </a:cubicBezTo>
                  <a:cubicBezTo>
                    <a:pt x="74" y="685"/>
                    <a:pt x="94" y="650"/>
                    <a:pt x="107" y="612"/>
                  </a:cubicBezTo>
                  <a:cubicBezTo>
                    <a:pt x="126" y="553"/>
                    <a:pt x="135" y="461"/>
                    <a:pt x="70" y="353"/>
                  </a:cubicBezTo>
                  <a:cubicBezTo>
                    <a:pt x="3" y="242"/>
                    <a:pt x="0" y="153"/>
                    <a:pt x="10" y="97"/>
                  </a:cubicBezTo>
                  <a:cubicBezTo>
                    <a:pt x="20" y="36"/>
                    <a:pt x="45" y="2"/>
                    <a:pt x="46" y="0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6"/>
                    <a:pt x="27" y="39"/>
                    <a:pt x="18" y="98"/>
                  </a:cubicBezTo>
                  <a:cubicBezTo>
                    <a:pt x="9" y="153"/>
                    <a:pt x="12" y="240"/>
                    <a:pt x="77" y="349"/>
                  </a:cubicBezTo>
                  <a:cubicBezTo>
                    <a:pt x="144" y="460"/>
                    <a:pt x="134" y="555"/>
                    <a:pt x="114" y="615"/>
                  </a:cubicBezTo>
                  <a:cubicBezTo>
                    <a:pt x="92" y="680"/>
                    <a:pt x="55" y="719"/>
                    <a:pt x="54" y="72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s1îḓé"/>
            <p:cNvSpPr/>
            <p:nvPr/>
          </p:nvSpPr>
          <p:spPr bwMode="auto">
            <a:xfrm>
              <a:off x="5656263" y="1724025"/>
              <a:ext cx="887413" cy="887413"/>
            </a:xfrm>
            <a:custGeom>
              <a:avLst/>
              <a:gdLst>
                <a:gd name="T0" fmla="*/ 559 w 559"/>
                <a:gd name="T1" fmla="*/ 559 h 559"/>
                <a:gd name="T2" fmla="*/ 0 w 559"/>
                <a:gd name="T3" fmla="*/ 559 h 559"/>
                <a:gd name="T4" fmla="*/ 0 w 559"/>
                <a:gd name="T5" fmla="*/ 0 h 559"/>
                <a:gd name="T6" fmla="*/ 559 w 559"/>
                <a:gd name="T7" fmla="*/ 0 h 559"/>
                <a:gd name="T8" fmla="*/ 559 w 559"/>
                <a:gd name="T9" fmla="*/ 559 h 559"/>
                <a:gd name="T10" fmla="*/ 8 w 559"/>
                <a:gd name="T11" fmla="*/ 551 h 559"/>
                <a:gd name="T12" fmla="*/ 551 w 559"/>
                <a:gd name="T13" fmla="*/ 551 h 559"/>
                <a:gd name="T14" fmla="*/ 551 w 559"/>
                <a:gd name="T15" fmla="*/ 7 h 559"/>
                <a:gd name="T16" fmla="*/ 8 w 559"/>
                <a:gd name="T17" fmla="*/ 7 h 559"/>
                <a:gd name="T18" fmla="*/ 8 w 559"/>
                <a:gd name="T19" fmla="*/ 551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9" h="559">
                  <a:moveTo>
                    <a:pt x="559" y="559"/>
                  </a:moveTo>
                  <a:lnTo>
                    <a:pt x="0" y="559"/>
                  </a:lnTo>
                  <a:lnTo>
                    <a:pt x="0" y="0"/>
                  </a:lnTo>
                  <a:lnTo>
                    <a:pt x="559" y="0"/>
                  </a:lnTo>
                  <a:lnTo>
                    <a:pt x="559" y="559"/>
                  </a:lnTo>
                  <a:close/>
                  <a:moveTo>
                    <a:pt x="8" y="551"/>
                  </a:moveTo>
                  <a:lnTo>
                    <a:pt x="551" y="551"/>
                  </a:lnTo>
                  <a:lnTo>
                    <a:pt x="551" y="7"/>
                  </a:lnTo>
                  <a:lnTo>
                    <a:pt x="8" y="7"/>
                  </a:lnTo>
                  <a:lnTo>
                    <a:pt x="8" y="551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îṧḷiḍé"/>
            <p:cNvSpPr/>
            <p:nvPr/>
          </p:nvSpPr>
          <p:spPr bwMode="auto">
            <a:xfrm>
              <a:off x="7335837" y="2155032"/>
              <a:ext cx="222250" cy="1109663"/>
            </a:xfrm>
            <a:custGeom>
              <a:avLst/>
              <a:gdLst>
                <a:gd name="T0" fmla="*/ 54 w 144"/>
                <a:gd name="T1" fmla="*/ 720 h 720"/>
                <a:gd name="T2" fmla="*/ 48 w 144"/>
                <a:gd name="T3" fmla="*/ 715 h 720"/>
                <a:gd name="T4" fmla="*/ 107 w 144"/>
                <a:gd name="T5" fmla="*/ 612 h 720"/>
                <a:gd name="T6" fmla="*/ 70 w 144"/>
                <a:gd name="T7" fmla="*/ 353 h 720"/>
                <a:gd name="T8" fmla="*/ 10 w 144"/>
                <a:gd name="T9" fmla="*/ 97 h 720"/>
                <a:gd name="T10" fmla="*/ 46 w 144"/>
                <a:gd name="T11" fmla="*/ 0 h 720"/>
                <a:gd name="T12" fmla="*/ 53 w 144"/>
                <a:gd name="T13" fmla="*/ 5 h 720"/>
                <a:gd name="T14" fmla="*/ 18 w 144"/>
                <a:gd name="T15" fmla="*/ 98 h 720"/>
                <a:gd name="T16" fmla="*/ 77 w 144"/>
                <a:gd name="T17" fmla="*/ 349 h 720"/>
                <a:gd name="T18" fmla="*/ 114 w 144"/>
                <a:gd name="T19" fmla="*/ 615 h 720"/>
                <a:gd name="T20" fmla="*/ 54 w 144"/>
                <a:gd name="T21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720">
                  <a:moveTo>
                    <a:pt x="54" y="720"/>
                  </a:moveTo>
                  <a:cubicBezTo>
                    <a:pt x="48" y="715"/>
                    <a:pt x="48" y="715"/>
                    <a:pt x="48" y="715"/>
                  </a:cubicBezTo>
                  <a:cubicBezTo>
                    <a:pt x="74" y="685"/>
                    <a:pt x="94" y="650"/>
                    <a:pt x="107" y="612"/>
                  </a:cubicBezTo>
                  <a:cubicBezTo>
                    <a:pt x="126" y="553"/>
                    <a:pt x="135" y="461"/>
                    <a:pt x="70" y="353"/>
                  </a:cubicBezTo>
                  <a:cubicBezTo>
                    <a:pt x="3" y="242"/>
                    <a:pt x="0" y="153"/>
                    <a:pt x="10" y="97"/>
                  </a:cubicBezTo>
                  <a:cubicBezTo>
                    <a:pt x="20" y="36"/>
                    <a:pt x="45" y="2"/>
                    <a:pt x="46" y="0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6"/>
                    <a:pt x="27" y="39"/>
                    <a:pt x="18" y="98"/>
                  </a:cubicBezTo>
                  <a:cubicBezTo>
                    <a:pt x="9" y="153"/>
                    <a:pt x="12" y="240"/>
                    <a:pt x="77" y="349"/>
                  </a:cubicBezTo>
                  <a:cubicBezTo>
                    <a:pt x="144" y="460"/>
                    <a:pt x="134" y="555"/>
                    <a:pt x="114" y="615"/>
                  </a:cubicBezTo>
                  <a:cubicBezTo>
                    <a:pt x="92" y="680"/>
                    <a:pt x="55" y="719"/>
                    <a:pt x="54" y="72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şļídê"/>
            <p:cNvSpPr/>
            <p:nvPr/>
          </p:nvSpPr>
          <p:spPr bwMode="auto">
            <a:xfrm>
              <a:off x="7369176" y="1279525"/>
              <a:ext cx="3137093" cy="1271310"/>
            </a:xfrm>
            <a:custGeom>
              <a:avLst/>
              <a:gdLst>
                <a:gd name="T0" fmla="*/ 559 w 559"/>
                <a:gd name="T1" fmla="*/ 559 h 559"/>
                <a:gd name="T2" fmla="*/ 0 w 559"/>
                <a:gd name="T3" fmla="*/ 559 h 559"/>
                <a:gd name="T4" fmla="*/ 0 w 559"/>
                <a:gd name="T5" fmla="*/ 0 h 559"/>
                <a:gd name="T6" fmla="*/ 559 w 559"/>
                <a:gd name="T7" fmla="*/ 0 h 559"/>
                <a:gd name="T8" fmla="*/ 559 w 559"/>
                <a:gd name="T9" fmla="*/ 559 h 559"/>
                <a:gd name="T10" fmla="*/ 8 w 559"/>
                <a:gd name="T11" fmla="*/ 551 h 559"/>
                <a:gd name="T12" fmla="*/ 551 w 559"/>
                <a:gd name="T13" fmla="*/ 551 h 559"/>
                <a:gd name="T14" fmla="*/ 551 w 559"/>
                <a:gd name="T15" fmla="*/ 8 h 559"/>
                <a:gd name="T16" fmla="*/ 8 w 559"/>
                <a:gd name="T17" fmla="*/ 8 h 559"/>
                <a:gd name="T18" fmla="*/ 8 w 559"/>
                <a:gd name="T19" fmla="*/ 551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9" h="559">
                  <a:moveTo>
                    <a:pt x="559" y="559"/>
                  </a:moveTo>
                  <a:lnTo>
                    <a:pt x="0" y="559"/>
                  </a:lnTo>
                  <a:lnTo>
                    <a:pt x="0" y="0"/>
                  </a:lnTo>
                  <a:lnTo>
                    <a:pt x="559" y="0"/>
                  </a:lnTo>
                  <a:lnTo>
                    <a:pt x="559" y="559"/>
                  </a:lnTo>
                  <a:close/>
                  <a:moveTo>
                    <a:pt x="8" y="551"/>
                  </a:moveTo>
                  <a:lnTo>
                    <a:pt x="551" y="551"/>
                  </a:lnTo>
                  <a:lnTo>
                    <a:pt x="551" y="8"/>
                  </a:lnTo>
                  <a:lnTo>
                    <a:pt x="8" y="8"/>
                  </a:lnTo>
                  <a:lnTo>
                    <a:pt x="8" y="551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s1íḋê"/>
            <p:cNvSpPr/>
            <p:nvPr/>
          </p:nvSpPr>
          <p:spPr bwMode="auto">
            <a:xfrm>
              <a:off x="4122738" y="1544638"/>
              <a:ext cx="541338" cy="127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iṣḷiḍè"/>
            <p:cNvSpPr/>
            <p:nvPr/>
          </p:nvSpPr>
          <p:spPr bwMode="auto">
            <a:xfrm>
              <a:off x="4122738" y="1679575"/>
              <a:ext cx="541338" cy="127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îşļíḍé"/>
            <p:cNvSpPr/>
            <p:nvPr/>
          </p:nvSpPr>
          <p:spPr bwMode="auto">
            <a:xfrm>
              <a:off x="4122738" y="1816100"/>
              <a:ext cx="541338" cy="127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îśḷïḋè"/>
            <p:cNvSpPr/>
            <p:nvPr/>
          </p:nvSpPr>
          <p:spPr bwMode="auto">
            <a:xfrm>
              <a:off x="5829301" y="1963738"/>
              <a:ext cx="541338" cy="127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îṩľíḋê"/>
            <p:cNvSpPr/>
            <p:nvPr/>
          </p:nvSpPr>
          <p:spPr bwMode="auto">
            <a:xfrm>
              <a:off x="5829301" y="2098675"/>
              <a:ext cx="541338" cy="127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íśḻíḍè"/>
            <p:cNvSpPr/>
            <p:nvPr/>
          </p:nvSpPr>
          <p:spPr bwMode="auto">
            <a:xfrm>
              <a:off x="5829301" y="2235200"/>
              <a:ext cx="541338" cy="127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íŝḷíḍe"/>
            <p:cNvSpPr/>
            <p:nvPr/>
          </p:nvSpPr>
          <p:spPr bwMode="auto">
            <a:xfrm>
              <a:off x="7542213" y="1544638"/>
              <a:ext cx="541338" cy="127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ïŝľíḑè"/>
            <p:cNvSpPr/>
            <p:nvPr/>
          </p:nvSpPr>
          <p:spPr bwMode="auto">
            <a:xfrm>
              <a:off x="7542213" y="1679575"/>
              <a:ext cx="541338" cy="127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iṥļïḓê"/>
            <p:cNvSpPr/>
            <p:nvPr/>
          </p:nvSpPr>
          <p:spPr bwMode="auto">
            <a:xfrm>
              <a:off x="7542213" y="1816100"/>
              <a:ext cx="541338" cy="127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íŝḻîḑê"/>
            <p:cNvSpPr/>
            <p:nvPr/>
          </p:nvSpPr>
          <p:spPr bwMode="auto">
            <a:xfrm>
              <a:off x="8048626" y="5127625"/>
              <a:ext cx="239713" cy="442913"/>
            </a:xfrm>
            <a:custGeom>
              <a:avLst/>
              <a:gdLst>
                <a:gd name="T0" fmla="*/ 22 w 156"/>
                <a:gd name="T1" fmla="*/ 159 h 288"/>
                <a:gd name="T2" fmla="*/ 117 w 156"/>
                <a:gd name="T3" fmla="*/ 288 h 288"/>
                <a:gd name="T4" fmla="*/ 134 w 156"/>
                <a:gd name="T5" fmla="*/ 129 h 288"/>
                <a:gd name="T6" fmla="*/ 39 w 156"/>
                <a:gd name="T7" fmla="*/ 0 h 288"/>
                <a:gd name="T8" fmla="*/ 22 w 156"/>
                <a:gd name="T9" fmla="*/ 159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288">
                  <a:moveTo>
                    <a:pt x="22" y="159"/>
                  </a:moveTo>
                  <a:cubicBezTo>
                    <a:pt x="43" y="239"/>
                    <a:pt x="117" y="288"/>
                    <a:pt x="117" y="288"/>
                  </a:cubicBezTo>
                  <a:cubicBezTo>
                    <a:pt x="117" y="288"/>
                    <a:pt x="156" y="209"/>
                    <a:pt x="134" y="129"/>
                  </a:cubicBezTo>
                  <a:cubicBezTo>
                    <a:pt x="113" y="49"/>
                    <a:pt x="39" y="0"/>
                    <a:pt x="39" y="0"/>
                  </a:cubicBezTo>
                  <a:cubicBezTo>
                    <a:pt x="39" y="0"/>
                    <a:pt x="0" y="80"/>
                    <a:pt x="22" y="159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ŝľïḑe"/>
            <p:cNvSpPr/>
            <p:nvPr/>
          </p:nvSpPr>
          <p:spPr bwMode="auto">
            <a:xfrm>
              <a:off x="7902576" y="5249863"/>
              <a:ext cx="330200" cy="320675"/>
            </a:xfrm>
            <a:custGeom>
              <a:avLst/>
              <a:gdLst>
                <a:gd name="T0" fmla="*/ 148 w 215"/>
                <a:gd name="T1" fmla="*/ 62 h 208"/>
                <a:gd name="T2" fmla="*/ 215 w 215"/>
                <a:gd name="T3" fmla="*/ 208 h 208"/>
                <a:gd name="T4" fmla="*/ 67 w 215"/>
                <a:gd name="T5" fmla="*/ 146 h 208"/>
                <a:gd name="T6" fmla="*/ 0 w 215"/>
                <a:gd name="T7" fmla="*/ 0 h 208"/>
                <a:gd name="T8" fmla="*/ 148 w 215"/>
                <a:gd name="T9" fmla="*/ 6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208">
                  <a:moveTo>
                    <a:pt x="148" y="62"/>
                  </a:moveTo>
                  <a:cubicBezTo>
                    <a:pt x="208" y="120"/>
                    <a:pt x="215" y="208"/>
                    <a:pt x="215" y="208"/>
                  </a:cubicBezTo>
                  <a:cubicBezTo>
                    <a:pt x="215" y="208"/>
                    <a:pt x="126" y="204"/>
                    <a:pt x="67" y="146"/>
                  </a:cubicBezTo>
                  <a:cubicBezTo>
                    <a:pt x="8" y="88"/>
                    <a:pt x="0" y="0"/>
                    <a:pt x="0" y="0"/>
                  </a:cubicBezTo>
                  <a:cubicBezTo>
                    <a:pt x="0" y="0"/>
                    <a:pt x="89" y="5"/>
                    <a:pt x="148" y="62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$ľidé"/>
            <p:cNvSpPr/>
            <p:nvPr/>
          </p:nvSpPr>
          <p:spPr bwMode="auto">
            <a:xfrm>
              <a:off x="4202113" y="4718050"/>
              <a:ext cx="635000" cy="7397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ïṡḻídé"/>
            <p:cNvSpPr/>
            <p:nvPr/>
          </p:nvSpPr>
          <p:spPr bwMode="auto">
            <a:xfrm>
              <a:off x="4195763" y="4570413"/>
              <a:ext cx="887413" cy="887413"/>
            </a:xfrm>
            <a:custGeom>
              <a:avLst/>
              <a:gdLst>
                <a:gd name="T0" fmla="*/ 559 w 559"/>
                <a:gd name="T1" fmla="*/ 559 h 559"/>
                <a:gd name="T2" fmla="*/ 0 w 559"/>
                <a:gd name="T3" fmla="*/ 559 h 559"/>
                <a:gd name="T4" fmla="*/ 0 w 559"/>
                <a:gd name="T5" fmla="*/ 0 h 559"/>
                <a:gd name="T6" fmla="*/ 559 w 559"/>
                <a:gd name="T7" fmla="*/ 0 h 559"/>
                <a:gd name="T8" fmla="*/ 559 w 559"/>
                <a:gd name="T9" fmla="*/ 559 h 559"/>
                <a:gd name="T10" fmla="*/ 8 w 559"/>
                <a:gd name="T11" fmla="*/ 552 h 559"/>
                <a:gd name="T12" fmla="*/ 551 w 559"/>
                <a:gd name="T13" fmla="*/ 552 h 559"/>
                <a:gd name="T14" fmla="*/ 551 w 559"/>
                <a:gd name="T15" fmla="*/ 8 h 559"/>
                <a:gd name="T16" fmla="*/ 8 w 559"/>
                <a:gd name="T17" fmla="*/ 8 h 559"/>
                <a:gd name="T18" fmla="*/ 8 w 559"/>
                <a:gd name="T19" fmla="*/ 552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9" h="559">
                  <a:moveTo>
                    <a:pt x="559" y="559"/>
                  </a:moveTo>
                  <a:lnTo>
                    <a:pt x="0" y="559"/>
                  </a:lnTo>
                  <a:lnTo>
                    <a:pt x="0" y="0"/>
                  </a:lnTo>
                  <a:lnTo>
                    <a:pt x="559" y="0"/>
                  </a:lnTo>
                  <a:lnTo>
                    <a:pt x="559" y="559"/>
                  </a:lnTo>
                  <a:close/>
                  <a:moveTo>
                    <a:pt x="8" y="552"/>
                  </a:moveTo>
                  <a:lnTo>
                    <a:pt x="551" y="552"/>
                  </a:lnTo>
                  <a:lnTo>
                    <a:pt x="551" y="8"/>
                  </a:lnTo>
                  <a:lnTo>
                    <a:pt x="8" y="8"/>
                  </a:lnTo>
                  <a:lnTo>
                    <a:pt x="8" y="5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ïṡḻïḍé"/>
            <p:cNvSpPr/>
            <p:nvPr/>
          </p:nvSpPr>
          <p:spPr bwMode="auto">
            <a:xfrm>
              <a:off x="4368801" y="4835525"/>
              <a:ext cx="541338" cy="127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íṣļiḋê"/>
            <p:cNvSpPr/>
            <p:nvPr/>
          </p:nvSpPr>
          <p:spPr bwMode="auto">
            <a:xfrm>
              <a:off x="4368801" y="4972050"/>
              <a:ext cx="541338" cy="11113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ŝlidé"/>
            <p:cNvSpPr/>
            <p:nvPr/>
          </p:nvSpPr>
          <p:spPr bwMode="auto">
            <a:xfrm>
              <a:off x="4368801" y="5106988"/>
              <a:ext cx="541338" cy="127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ïş1íďè"/>
            <p:cNvSpPr/>
            <p:nvPr/>
          </p:nvSpPr>
          <p:spPr bwMode="auto">
            <a:xfrm>
              <a:off x="4148138" y="2619375"/>
              <a:ext cx="576263" cy="504825"/>
            </a:xfrm>
            <a:custGeom>
              <a:avLst/>
              <a:gdLst>
                <a:gd name="T0" fmla="*/ 174 w 374"/>
                <a:gd name="T1" fmla="*/ 0 h 328"/>
                <a:gd name="T2" fmla="*/ 174 w 374"/>
                <a:gd name="T3" fmla="*/ 0 h 328"/>
                <a:gd name="T4" fmla="*/ 0 w 374"/>
                <a:gd name="T5" fmla="*/ 193 h 328"/>
                <a:gd name="T6" fmla="*/ 0 w 374"/>
                <a:gd name="T7" fmla="*/ 328 h 328"/>
                <a:gd name="T8" fmla="*/ 42 w 374"/>
                <a:gd name="T9" fmla="*/ 328 h 328"/>
                <a:gd name="T10" fmla="*/ 66 w 374"/>
                <a:gd name="T11" fmla="*/ 278 h 328"/>
                <a:gd name="T12" fmla="*/ 60 w 374"/>
                <a:gd name="T13" fmla="*/ 328 h 328"/>
                <a:gd name="T14" fmla="*/ 328 w 374"/>
                <a:gd name="T15" fmla="*/ 328 h 328"/>
                <a:gd name="T16" fmla="*/ 350 w 374"/>
                <a:gd name="T17" fmla="*/ 283 h 328"/>
                <a:gd name="T18" fmla="*/ 344 w 374"/>
                <a:gd name="T19" fmla="*/ 328 h 328"/>
                <a:gd name="T20" fmla="*/ 374 w 374"/>
                <a:gd name="T21" fmla="*/ 328 h 328"/>
                <a:gd name="T22" fmla="*/ 374 w 374"/>
                <a:gd name="T23" fmla="*/ 222 h 328"/>
                <a:gd name="T24" fmla="*/ 174 w 374"/>
                <a:gd name="T2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4" h="328">
                  <a:moveTo>
                    <a:pt x="174" y="0"/>
                  </a:moveTo>
                  <a:cubicBezTo>
                    <a:pt x="174" y="0"/>
                    <a:pt x="174" y="0"/>
                    <a:pt x="174" y="0"/>
                  </a:cubicBezTo>
                  <a:cubicBezTo>
                    <a:pt x="78" y="0"/>
                    <a:pt x="0" y="86"/>
                    <a:pt x="0" y="19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42" y="328"/>
                    <a:pt x="42" y="328"/>
                    <a:pt x="42" y="328"/>
                  </a:cubicBezTo>
                  <a:cubicBezTo>
                    <a:pt x="66" y="278"/>
                    <a:pt x="66" y="278"/>
                    <a:pt x="66" y="278"/>
                  </a:cubicBezTo>
                  <a:cubicBezTo>
                    <a:pt x="60" y="328"/>
                    <a:pt x="60" y="328"/>
                    <a:pt x="60" y="328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350" y="283"/>
                    <a:pt x="350" y="283"/>
                    <a:pt x="350" y="283"/>
                  </a:cubicBezTo>
                  <a:cubicBezTo>
                    <a:pt x="344" y="328"/>
                    <a:pt x="344" y="328"/>
                    <a:pt x="344" y="328"/>
                  </a:cubicBezTo>
                  <a:cubicBezTo>
                    <a:pt x="374" y="328"/>
                    <a:pt x="374" y="328"/>
                    <a:pt x="374" y="328"/>
                  </a:cubicBezTo>
                  <a:cubicBezTo>
                    <a:pt x="374" y="222"/>
                    <a:pt x="374" y="222"/>
                    <a:pt x="374" y="222"/>
                  </a:cubicBezTo>
                  <a:cubicBezTo>
                    <a:pt x="374" y="99"/>
                    <a:pt x="285" y="0"/>
                    <a:pt x="174" y="0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işľïďè"/>
            <p:cNvSpPr/>
            <p:nvPr/>
          </p:nvSpPr>
          <p:spPr bwMode="auto">
            <a:xfrm>
              <a:off x="3159126" y="3983038"/>
              <a:ext cx="987425" cy="1144588"/>
            </a:xfrm>
            <a:custGeom>
              <a:avLst/>
              <a:gdLst>
                <a:gd name="T0" fmla="*/ 617 w 641"/>
                <a:gd name="T1" fmla="*/ 0 h 743"/>
                <a:gd name="T2" fmla="*/ 510 w 641"/>
                <a:gd name="T3" fmla="*/ 45 h 743"/>
                <a:gd name="T4" fmla="*/ 138 w 641"/>
                <a:gd name="T5" fmla="*/ 347 h 743"/>
                <a:gd name="T6" fmla="*/ 114 w 641"/>
                <a:gd name="T7" fmla="*/ 406 h 743"/>
                <a:gd name="T8" fmla="*/ 40 w 641"/>
                <a:gd name="T9" fmla="*/ 647 h 743"/>
                <a:gd name="T10" fmla="*/ 232 w 641"/>
                <a:gd name="T11" fmla="*/ 695 h 743"/>
                <a:gd name="T12" fmla="*/ 283 w 641"/>
                <a:gd name="T13" fmla="*/ 441 h 743"/>
                <a:gd name="T14" fmla="*/ 641 w 641"/>
                <a:gd name="T15" fmla="*/ 120 h 743"/>
                <a:gd name="T16" fmla="*/ 617 w 641"/>
                <a:gd name="T17" fmla="*/ 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1" h="743">
                  <a:moveTo>
                    <a:pt x="617" y="0"/>
                  </a:moveTo>
                  <a:cubicBezTo>
                    <a:pt x="510" y="45"/>
                    <a:pt x="510" y="45"/>
                    <a:pt x="510" y="45"/>
                  </a:cubicBezTo>
                  <a:cubicBezTo>
                    <a:pt x="138" y="347"/>
                    <a:pt x="138" y="347"/>
                    <a:pt x="138" y="347"/>
                  </a:cubicBezTo>
                  <a:cubicBezTo>
                    <a:pt x="125" y="364"/>
                    <a:pt x="116" y="385"/>
                    <a:pt x="114" y="406"/>
                  </a:cubicBezTo>
                  <a:cubicBezTo>
                    <a:pt x="112" y="441"/>
                    <a:pt x="0" y="623"/>
                    <a:pt x="40" y="647"/>
                  </a:cubicBezTo>
                  <a:cubicBezTo>
                    <a:pt x="80" y="671"/>
                    <a:pt x="224" y="743"/>
                    <a:pt x="232" y="695"/>
                  </a:cubicBezTo>
                  <a:cubicBezTo>
                    <a:pt x="240" y="647"/>
                    <a:pt x="283" y="441"/>
                    <a:pt x="283" y="441"/>
                  </a:cubicBezTo>
                  <a:cubicBezTo>
                    <a:pt x="641" y="120"/>
                    <a:pt x="641" y="120"/>
                    <a:pt x="641" y="120"/>
                  </a:cubicBezTo>
                  <a:lnTo>
                    <a:pt x="617" y="0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ïṧḷíḓe"/>
            <p:cNvSpPr/>
            <p:nvPr/>
          </p:nvSpPr>
          <p:spPr bwMode="auto">
            <a:xfrm>
              <a:off x="3043238" y="4975225"/>
              <a:ext cx="423863" cy="620713"/>
            </a:xfrm>
            <a:custGeom>
              <a:avLst/>
              <a:gdLst>
                <a:gd name="T0" fmla="*/ 273 w 276"/>
                <a:gd name="T1" fmla="*/ 11 h 403"/>
                <a:gd name="T2" fmla="*/ 228 w 276"/>
                <a:gd name="T3" fmla="*/ 144 h 403"/>
                <a:gd name="T4" fmla="*/ 252 w 276"/>
                <a:gd name="T5" fmla="*/ 238 h 403"/>
                <a:gd name="T6" fmla="*/ 252 w 276"/>
                <a:gd name="T7" fmla="*/ 385 h 403"/>
                <a:gd name="T8" fmla="*/ 214 w 276"/>
                <a:gd name="T9" fmla="*/ 385 h 403"/>
                <a:gd name="T10" fmla="*/ 204 w 276"/>
                <a:gd name="T11" fmla="*/ 307 h 403"/>
                <a:gd name="T12" fmla="*/ 140 w 276"/>
                <a:gd name="T13" fmla="*/ 385 h 403"/>
                <a:gd name="T14" fmla="*/ 3 w 276"/>
                <a:gd name="T15" fmla="*/ 379 h 403"/>
                <a:gd name="T16" fmla="*/ 70 w 276"/>
                <a:gd name="T17" fmla="*/ 331 h 403"/>
                <a:gd name="T18" fmla="*/ 145 w 276"/>
                <a:gd name="T19" fmla="*/ 126 h 403"/>
                <a:gd name="T20" fmla="*/ 177 w 276"/>
                <a:gd name="T21" fmla="*/ 0 h 403"/>
                <a:gd name="T22" fmla="*/ 273 w 276"/>
                <a:gd name="T23" fmla="*/ 1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403">
                  <a:moveTo>
                    <a:pt x="273" y="11"/>
                  </a:moveTo>
                  <a:cubicBezTo>
                    <a:pt x="228" y="144"/>
                    <a:pt x="228" y="144"/>
                    <a:pt x="228" y="144"/>
                  </a:cubicBezTo>
                  <a:cubicBezTo>
                    <a:pt x="228" y="144"/>
                    <a:pt x="276" y="195"/>
                    <a:pt x="252" y="238"/>
                  </a:cubicBezTo>
                  <a:cubicBezTo>
                    <a:pt x="252" y="385"/>
                    <a:pt x="252" y="385"/>
                    <a:pt x="252" y="385"/>
                  </a:cubicBezTo>
                  <a:cubicBezTo>
                    <a:pt x="214" y="385"/>
                    <a:pt x="214" y="385"/>
                    <a:pt x="214" y="385"/>
                  </a:cubicBezTo>
                  <a:cubicBezTo>
                    <a:pt x="204" y="307"/>
                    <a:pt x="204" y="307"/>
                    <a:pt x="204" y="307"/>
                  </a:cubicBezTo>
                  <a:cubicBezTo>
                    <a:pt x="204" y="307"/>
                    <a:pt x="161" y="384"/>
                    <a:pt x="140" y="385"/>
                  </a:cubicBezTo>
                  <a:cubicBezTo>
                    <a:pt x="95" y="387"/>
                    <a:pt x="5" y="403"/>
                    <a:pt x="3" y="379"/>
                  </a:cubicBezTo>
                  <a:cubicBezTo>
                    <a:pt x="0" y="355"/>
                    <a:pt x="70" y="331"/>
                    <a:pt x="70" y="331"/>
                  </a:cubicBezTo>
                  <a:cubicBezTo>
                    <a:pt x="145" y="126"/>
                    <a:pt x="145" y="126"/>
                    <a:pt x="145" y="126"/>
                  </a:cubicBezTo>
                  <a:cubicBezTo>
                    <a:pt x="177" y="0"/>
                    <a:pt x="177" y="0"/>
                    <a:pt x="177" y="0"/>
                  </a:cubicBezTo>
                  <a:lnTo>
                    <a:pt x="273" y="11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ïśľîḍe"/>
            <p:cNvSpPr/>
            <p:nvPr/>
          </p:nvSpPr>
          <p:spPr bwMode="auto">
            <a:xfrm>
              <a:off x="3497263" y="3730625"/>
              <a:ext cx="1077913" cy="1304925"/>
            </a:xfrm>
            <a:custGeom>
              <a:avLst/>
              <a:gdLst>
                <a:gd name="T0" fmla="*/ 676 w 700"/>
                <a:gd name="T1" fmla="*/ 128 h 847"/>
                <a:gd name="T2" fmla="*/ 630 w 700"/>
                <a:gd name="T3" fmla="*/ 406 h 847"/>
                <a:gd name="T4" fmla="*/ 253 w 700"/>
                <a:gd name="T5" fmla="*/ 585 h 847"/>
                <a:gd name="T6" fmla="*/ 358 w 700"/>
                <a:gd name="T7" fmla="*/ 737 h 847"/>
                <a:gd name="T8" fmla="*/ 195 w 700"/>
                <a:gd name="T9" fmla="*/ 831 h 847"/>
                <a:gd name="T10" fmla="*/ 21 w 700"/>
                <a:gd name="T11" fmla="*/ 561 h 847"/>
                <a:gd name="T12" fmla="*/ 339 w 700"/>
                <a:gd name="T13" fmla="*/ 299 h 847"/>
                <a:gd name="T14" fmla="*/ 374 w 700"/>
                <a:gd name="T15" fmla="*/ 174 h 847"/>
                <a:gd name="T16" fmla="*/ 384 w 700"/>
                <a:gd name="T17" fmla="*/ 72 h 847"/>
                <a:gd name="T18" fmla="*/ 497 w 700"/>
                <a:gd name="T19" fmla="*/ 0 h 847"/>
                <a:gd name="T20" fmla="*/ 676 w 700"/>
                <a:gd name="T21" fmla="*/ 128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" h="847">
                  <a:moveTo>
                    <a:pt x="676" y="128"/>
                  </a:moveTo>
                  <a:cubicBezTo>
                    <a:pt x="676" y="128"/>
                    <a:pt x="700" y="363"/>
                    <a:pt x="630" y="406"/>
                  </a:cubicBezTo>
                  <a:cubicBezTo>
                    <a:pt x="561" y="449"/>
                    <a:pt x="253" y="585"/>
                    <a:pt x="253" y="585"/>
                  </a:cubicBezTo>
                  <a:cubicBezTo>
                    <a:pt x="253" y="585"/>
                    <a:pt x="384" y="708"/>
                    <a:pt x="358" y="737"/>
                  </a:cubicBezTo>
                  <a:cubicBezTo>
                    <a:pt x="331" y="767"/>
                    <a:pt x="211" y="847"/>
                    <a:pt x="195" y="831"/>
                  </a:cubicBezTo>
                  <a:cubicBezTo>
                    <a:pt x="179" y="815"/>
                    <a:pt x="0" y="623"/>
                    <a:pt x="21" y="561"/>
                  </a:cubicBezTo>
                  <a:cubicBezTo>
                    <a:pt x="42" y="500"/>
                    <a:pt x="339" y="299"/>
                    <a:pt x="339" y="299"/>
                  </a:cubicBezTo>
                  <a:cubicBezTo>
                    <a:pt x="374" y="174"/>
                    <a:pt x="374" y="174"/>
                    <a:pt x="374" y="174"/>
                  </a:cubicBezTo>
                  <a:cubicBezTo>
                    <a:pt x="384" y="72"/>
                    <a:pt x="384" y="72"/>
                    <a:pt x="384" y="72"/>
                  </a:cubicBezTo>
                  <a:cubicBezTo>
                    <a:pt x="497" y="0"/>
                    <a:pt x="497" y="0"/>
                    <a:pt x="497" y="0"/>
                  </a:cubicBezTo>
                  <a:lnTo>
                    <a:pt x="676" y="128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îṩḻîḓè"/>
            <p:cNvSpPr/>
            <p:nvPr/>
          </p:nvSpPr>
          <p:spPr bwMode="auto">
            <a:xfrm>
              <a:off x="4178301" y="2741613"/>
              <a:ext cx="342900" cy="344488"/>
            </a:xfrm>
            <a:prstGeom prst="ellipse">
              <a:avLst/>
            </a:pr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šľíḑe"/>
            <p:cNvSpPr/>
            <p:nvPr/>
          </p:nvSpPr>
          <p:spPr bwMode="auto">
            <a:xfrm>
              <a:off x="4284663" y="2984500"/>
              <a:ext cx="444500" cy="576263"/>
            </a:xfrm>
            <a:custGeom>
              <a:avLst/>
              <a:gdLst>
                <a:gd name="T0" fmla="*/ 129 w 289"/>
                <a:gd name="T1" fmla="*/ 0 h 374"/>
                <a:gd name="T2" fmla="*/ 206 w 289"/>
                <a:gd name="T3" fmla="*/ 134 h 374"/>
                <a:gd name="T4" fmla="*/ 0 w 289"/>
                <a:gd name="T5" fmla="*/ 374 h 374"/>
                <a:gd name="T6" fmla="*/ 0 w 289"/>
                <a:gd name="T7" fmla="*/ 142 h 374"/>
                <a:gd name="T8" fmla="*/ 0 w 289"/>
                <a:gd name="T9" fmla="*/ 40 h 374"/>
                <a:gd name="T10" fmla="*/ 129 w 289"/>
                <a:gd name="T11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" h="374">
                  <a:moveTo>
                    <a:pt x="129" y="0"/>
                  </a:moveTo>
                  <a:cubicBezTo>
                    <a:pt x="129" y="0"/>
                    <a:pt x="123" y="102"/>
                    <a:pt x="206" y="134"/>
                  </a:cubicBezTo>
                  <a:cubicBezTo>
                    <a:pt x="289" y="166"/>
                    <a:pt x="0" y="374"/>
                    <a:pt x="0" y="374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2"/>
                    <a:pt x="38" y="102"/>
                    <a:pt x="0" y="40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íṣľîďè"/>
            <p:cNvSpPr/>
            <p:nvPr/>
          </p:nvSpPr>
          <p:spPr bwMode="auto">
            <a:xfrm>
              <a:off x="4484688" y="3719513"/>
              <a:ext cx="269875" cy="946150"/>
            </a:xfrm>
            <a:custGeom>
              <a:avLst/>
              <a:gdLst>
                <a:gd name="T0" fmla="*/ 176 w 176"/>
                <a:gd name="T1" fmla="*/ 0 h 615"/>
                <a:gd name="T2" fmla="*/ 155 w 176"/>
                <a:gd name="T3" fmla="*/ 104 h 615"/>
                <a:gd name="T4" fmla="*/ 91 w 176"/>
                <a:gd name="T5" fmla="*/ 462 h 615"/>
                <a:gd name="T6" fmla="*/ 72 w 176"/>
                <a:gd name="T7" fmla="*/ 612 h 615"/>
                <a:gd name="T8" fmla="*/ 35 w 176"/>
                <a:gd name="T9" fmla="*/ 446 h 615"/>
                <a:gd name="T10" fmla="*/ 72 w 176"/>
                <a:gd name="T11" fmla="*/ 150 h 615"/>
                <a:gd name="T12" fmla="*/ 72 w 176"/>
                <a:gd name="T13" fmla="*/ 35 h 615"/>
                <a:gd name="T14" fmla="*/ 176 w 176"/>
                <a:gd name="T15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6" h="615">
                  <a:moveTo>
                    <a:pt x="176" y="0"/>
                  </a:moveTo>
                  <a:cubicBezTo>
                    <a:pt x="155" y="104"/>
                    <a:pt x="155" y="104"/>
                    <a:pt x="155" y="104"/>
                  </a:cubicBezTo>
                  <a:cubicBezTo>
                    <a:pt x="91" y="462"/>
                    <a:pt x="91" y="462"/>
                    <a:pt x="91" y="462"/>
                  </a:cubicBezTo>
                  <a:cubicBezTo>
                    <a:pt x="91" y="462"/>
                    <a:pt x="144" y="615"/>
                    <a:pt x="72" y="612"/>
                  </a:cubicBezTo>
                  <a:cubicBezTo>
                    <a:pt x="0" y="609"/>
                    <a:pt x="35" y="446"/>
                    <a:pt x="35" y="446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35"/>
                    <a:pt x="72" y="35"/>
                    <a:pt x="72" y="35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ṩḷidè"/>
            <p:cNvSpPr/>
            <p:nvPr/>
          </p:nvSpPr>
          <p:spPr bwMode="auto">
            <a:xfrm>
              <a:off x="3725863" y="3640138"/>
              <a:ext cx="384175" cy="746125"/>
            </a:xfrm>
            <a:custGeom>
              <a:avLst/>
              <a:gdLst>
                <a:gd name="T0" fmla="*/ 209 w 249"/>
                <a:gd name="T1" fmla="*/ 0 h 484"/>
                <a:gd name="T2" fmla="*/ 185 w 249"/>
                <a:gd name="T3" fmla="*/ 94 h 484"/>
                <a:gd name="T4" fmla="*/ 75 w 249"/>
                <a:gd name="T5" fmla="*/ 358 h 484"/>
                <a:gd name="T6" fmla="*/ 62 w 249"/>
                <a:gd name="T7" fmla="*/ 481 h 484"/>
                <a:gd name="T8" fmla="*/ 123 w 249"/>
                <a:gd name="T9" fmla="*/ 358 h 484"/>
                <a:gd name="T10" fmla="*/ 249 w 249"/>
                <a:gd name="T11" fmla="*/ 145 h 484"/>
                <a:gd name="T12" fmla="*/ 249 w 249"/>
                <a:gd name="T13" fmla="*/ 24 h 484"/>
                <a:gd name="T14" fmla="*/ 209 w 249"/>
                <a:gd name="T15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484">
                  <a:moveTo>
                    <a:pt x="209" y="0"/>
                  </a:moveTo>
                  <a:cubicBezTo>
                    <a:pt x="185" y="94"/>
                    <a:pt x="185" y="94"/>
                    <a:pt x="185" y="94"/>
                  </a:cubicBezTo>
                  <a:cubicBezTo>
                    <a:pt x="75" y="358"/>
                    <a:pt x="75" y="358"/>
                    <a:pt x="75" y="358"/>
                  </a:cubicBezTo>
                  <a:cubicBezTo>
                    <a:pt x="75" y="358"/>
                    <a:pt x="0" y="484"/>
                    <a:pt x="62" y="481"/>
                  </a:cubicBezTo>
                  <a:cubicBezTo>
                    <a:pt x="123" y="479"/>
                    <a:pt x="123" y="358"/>
                    <a:pt x="123" y="358"/>
                  </a:cubicBezTo>
                  <a:cubicBezTo>
                    <a:pt x="249" y="145"/>
                    <a:pt x="249" y="145"/>
                    <a:pt x="249" y="145"/>
                  </a:cubicBezTo>
                  <a:cubicBezTo>
                    <a:pt x="249" y="24"/>
                    <a:pt x="249" y="24"/>
                    <a:pt x="249" y="24"/>
                  </a:cubicBezTo>
                  <a:lnTo>
                    <a:pt x="209" y="0"/>
                  </a:ln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iSḻïḋé"/>
            <p:cNvSpPr/>
            <p:nvPr/>
          </p:nvSpPr>
          <p:spPr bwMode="auto">
            <a:xfrm>
              <a:off x="3886201" y="4841875"/>
              <a:ext cx="461963" cy="606425"/>
            </a:xfrm>
            <a:custGeom>
              <a:avLst/>
              <a:gdLst>
                <a:gd name="T0" fmla="*/ 86 w 300"/>
                <a:gd name="T1" fmla="*/ 0 h 393"/>
                <a:gd name="T2" fmla="*/ 174 w 300"/>
                <a:gd name="T3" fmla="*/ 83 h 393"/>
                <a:gd name="T4" fmla="*/ 260 w 300"/>
                <a:gd name="T5" fmla="*/ 142 h 393"/>
                <a:gd name="T6" fmla="*/ 300 w 300"/>
                <a:gd name="T7" fmla="*/ 260 h 393"/>
                <a:gd name="T8" fmla="*/ 268 w 300"/>
                <a:gd name="T9" fmla="*/ 278 h 393"/>
                <a:gd name="T10" fmla="*/ 228 w 300"/>
                <a:gd name="T11" fmla="*/ 222 h 393"/>
                <a:gd name="T12" fmla="*/ 179 w 300"/>
                <a:gd name="T13" fmla="*/ 332 h 393"/>
                <a:gd name="T14" fmla="*/ 46 w 300"/>
                <a:gd name="T15" fmla="*/ 332 h 393"/>
                <a:gd name="T16" fmla="*/ 105 w 300"/>
                <a:gd name="T17" fmla="*/ 246 h 393"/>
                <a:gd name="T18" fmla="*/ 89 w 300"/>
                <a:gd name="T19" fmla="*/ 142 h 393"/>
                <a:gd name="T20" fmla="*/ 0 w 300"/>
                <a:gd name="T21" fmla="*/ 54 h 393"/>
                <a:gd name="T22" fmla="*/ 86 w 300"/>
                <a:gd name="T23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0" h="393">
                  <a:moveTo>
                    <a:pt x="86" y="0"/>
                  </a:moveTo>
                  <a:cubicBezTo>
                    <a:pt x="174" y="83"/>
                    <a:pt x="174" y="83"/>
                    <a:pt x="174" y="83"/>
                  </a:cubicBezTo>
                  <a:cubicBezTo>
                    <a:pt x="174" y="83"/>
                    <a:pt x="236" y="70"/>
                    <a:pt x="260" y="142"/>
                  </a:cubicBezTo>
                  <a:cubicBezTo>
                    <a:pt x="284" y="214"/>
                    <a:pt x="300" y="260"/>
                    <a:pt x="300" y="260"/>
                  </a:cubicBezTo>
                  <a:cubicBezTo>
                    <a:pt x="268" y="278"/>
                    <a:pt x="268" y="278"/>
                    <a:pt x="268" y="278"/>
                  </a:cubicBezTo>
                  <a:cubicBezTo>
                    <a:pt x="228" y="222"/>
                    <a:pt x="228" y="222"/>
                    <a:pt x="228" y="222"/>
                  </a:cubicBezTo>
                  <a:cubicBezTo>
                    <a:pt x="228" y="222"/>
                    <a:pt x="203" y="324"/>
                    <a:pt x="179" y="332"/>
                  </a:cubicBezTo>
                  <a:cubicBezTo>
                    <a:pt x="155" y="340"/>
                    <a:pt x="35" y="393"/>
                    <a:pt x="46" y="332"/>
                  </a:cubicBezTo>
                  <a:cubicBezTo>
                    <a:pt x="105" y="246"/>
                    <a:pt x="105" y="246"/>
                    <a:pt x="105" y="246"/>
                  </a:cubicBezTo>
                  <a:cubicBezTo>
                    <a:pt x="105" y="246"/>
                    <a:pt x="113" y="150"/>
                    <a:pt x="89" y="142"/>
                  </a:cubicBezTo>
                  <a:cubicBezTo>
                    <a:pt x="65" y="134"/>
                    <a:pt x="0" y="54"/>
                    <a:pt x="0" y="54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sļiḓè"/>
            <p:cNvSpPr/>
            <p:nvPr/>
          </p:nvSpPr>
          <p:spPr bwMode="auto">
            <a:xfrm>
              <a:off x="4075113" y="3841750"/>
              <a:ext cx="481013" cy="214313"/>
            </a:xfrm>
            <a:custGeom>
              <a:avLst/>
              <a:gdLst>
                <a:gd name="T0" fmla="*/ 305 w 313"/>
                <a:gd name="T1" fmla="*/ 139 h 139"/>
                <a:gd name="T2" fmla="*/ 38 w 313"/>
                <a:gd name="T3" fmla="*/ 56 h 139"/>
                <a:gd name="T4" fmla="*/ 0 w 313"/>
                <a:gd name="T5" fmla="*/ 66 h 139"/>
                <a:gd name="T6" fmla="*/ 0 w 313"/>
                <a:gd name="T7" fmla="*/ 30 h 139"/>
                <a:gd name="T8" fmla="*/ 128 w 313"/>
                <a:gd name="T9" fmla="*/ 19 h 139"/>
                <a:gd name="T10" fmla="*/ 313 w 313"/>
                <a:gd name="T11" fmla="*/ 120 h 139"/>
                <a:gd name="T12" fmla="*/ 305 w 313"/>
                <a:gd name="T13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139">
                  <a:moveTo>
                    <a:pt x="305" y="139"/>
                  </a:moveTo>
                  <a:cubicBezTo>
                    <a:pt x="305" y="139"/>
                    <a:pt x="54" y="48"/>
                    <a:pt x="38" y="56"/>
                  </a:cubicBezTo>
                  <a:cubicBezTo>
                    <a:pt x="26" y="62"/>
                    <a:pt x="13" y="65"/>
                    <a:pt x="0" y="6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83" y="0"/>
                    <a:pt x="128" y="19"/>
                  </a:cubicBezTo>
                  <a:cubicBezTo>
                    <a:pt x="174" y="38"/>
                    <a:pt x="313" y="120"/>
                    <a:pt x="313" y="120"/>
                  </a:cubicBezTo>
                  <a:lnTo>
                    <a:pt x="305" y="139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íṡ1iḍê"/>
            <p:cNvSpPr/>
            <p:nvPr/>
          </p:nvSpPr>
          <p:spPr bwMode="auto">
            <a:xfrm>
              <a:off x="4070351" y="3167063"/>
              <a:ext cx="736600" cy="954088"/>
            </a:xfrm>
            <a:custGeom>
              <a:avLst/>
              <a:gdLst>
                <a:gd name="T0" fmla="*/ 155 w 479"/>
                <a:gd name="T1" fmla="*/ 202 h 619"/>
                <a:gd name="T2" fmla="*/ 249 w 479"/>
                <a:gd name="T3" fmla="*/ 68 h 619"/>
                <a:gd name="T4" fmla="*/ 318 w 479"/>
                <a:gd name="T5" fmla="*/ 0 h 619"/>
                <a:gd name="T6" fmla="*/ 476 w 479"/>
                <a:gd name="T7" fmla="*/ 100 h 619"/>
                <a:gd name="T8" fmla="*/ 374 w 479"/>
                <a:gd name="T9" fmla="*/ 263 h 619"/>
                <a:gd name="T10" fmla="*/ 316 w 479"/>
                <a:gd name="T11" fmla="*/ 613 h 619"/>
                <a:gd name="T12" fmla="*/ 284 w 479"/>
                <a:gd name="T13" fmla="*/ 549 h 619"/>
                <a:gd name="T14" fmla="*/ 27 w 479"/>
                <a:gd name="T15" fmla="*/ 472 h 619"/>
                <a:gd name="T16" fmla="*/ 3 w 479"/>
                <a:gd name="T17" fmla="*/ 493 h 619"/>
                <a:gd name="T18" fmla="*/ 24 w 479"/>
                <a:gd name="T19" fmla="*/ 84 h 619"/>
                <a:gd name="T20" fmla="*/ 152 w 479"/>
                <a:gd name="T21" fmla="*/ 0 h 619"/>
                <a:gd name="T22" fmla="*/ 155 w 479"/>
                <a:gd name="T23" fmla="*/ 202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9" h="619">
                  <a:moveTo>
                    <a:pt x="155" y="202"/>
                  </a:moveTo>
                  <a:cubicBezTo>
                    <a:pt x="155" y="202"/>
                    <a:pt x="227" y="119"/>
                    <a:pt x="249" y="68"/>
                  </a:cubicBezTo>
                  <a:cubicBezTo>
                    <a:pt x="262" y="37"/>
                    <a:pt x="287" y="13"/>
                    <a:pt x="318" y="0"/>
                  </a:cubicBezTo>
                  <a:cubicBezTo>
                    <a:pt x="318" y="0"/>
                    <a:pt x="479" y="36"/>
                    <a:pt x="476" y="100"/>
                  </a:cubicBezTo>
                  <a:cubicBezTo>
                    <a:pt x="473" y="164"/>
                    <a:pt x="374" y="263"/>
                    <a:pt x="374" y="263"/>
                  </a:cubicBezTo>
                  <a:cubicBezTo>
                    <a:pt x="374" y="263"/>
                    <a:pt x="388" y="619"/>
                    <a:pt x="316" y="613"/>
                  </a:cubicBezTo>
                  <a:cubicBezTo>
                    <a:pt x="300" y="595"/>
                    <a:pt x="289" y="573"/>
                    <a:pt x="284" y="549"/>
                  </a:cubicBezTo>
                  <a:cubicBezTo>
                    <a:pt x="276" y="512"/>
                    <a:pt x="27" y="472"/>
                    <a:pt x="27" y="472"/>
                  </a:cubicBezTo>
                  <a:cubicBezTo>
                    <a:pt x="27" y="472"/>
                    <a:pt x="6" y="509"/>
                    <a:pt x="3" y="493"/>
                  </a:cubicBezTo>
                  <a:cubicBezTo>
                    <a:pt x="0" y="477"/>
                    <a:pt x="24" y="84"/>
                    <a:pt x="24" y="84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155" y="202"/>
                  </a:lnTo>
                  <a:close/>
                </a:path>
              </a:pathLst>
            </a:custGeom>
            <a:solidFill>
              <a:srgbClr val="D0C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iṣ1îďe"/>
            <p:cNvSpPr/>
            <p:nvPr/>
          </p:nvSpPr>
          <p:spPr bwMode="auto">
            <a:xfrm>
              <a:off x="4564063" y="3267075"/>
              <a:ext cx="290513" cy="557213"/>
            </a:xfrm>
            <a:custGeom>
              <a:avLst/>
              <a:gdLst>
                <a:gd name="T0" fmla="*/ 134 w 188"/>
                <a:gd name="T1" fmla="*/ 9 h 361"/>
                <a:gd name="T2" fmla="*/ 136 w 188"/>
                <a:gd name="T3" fmla="*/ 10 h 361"/>
                <a:gd name="T4" fmla="*/ 155 w 188"/>
                <a:gd name="T5" fmla="*/ 43 h 361"/>
                <a:gd name="T6" fmla="*/ 155 w 188"/>
                <a:gd name="T7" fmla="*/ 241 h 361"/>
                <a:gd name="T8" fmla="*/ 168 w 188"/>
                <a:gd name="T9" fmla="*/ 269 h 361"/>
                <a:gd name="T10" fmla="*/ 168 w 188"/>
                <a:gd name="T11" fmla="*/ 297 h 361"/>
                <a:gd name="T12" fmla="*/ 8 w 188"/>
                <a:gd name="T13" fmla="*/ 343 h 361"/>
                <a:gd name="T14" fmla="*/ 8 w 188"/>
                <a:gd name="T15" fmla="*/ 302 h 361"/>
                <a:gd name="T16" fmla="*/ 82 w 188"/>
                <a:gd name="T17" fmla="*/ 29 h 361"/>
                <a:gd name="T18" fmla="*/ 129 w 188"/>
                <a:gd name="T19" fmla="*/ 7 h 361"/>
                <a:gd name="T20" fmla="*/ 134 w 188"/>
                <a:gd name="T21" fmla="*/ 9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8" h="361">
                  <a:moveTo>
                    <a:pt x="134" y="9"/>
                  </a:moveTo>
                  <a:cubicBezTo>
                    <a:pt x="136" y="10"/>
                    <a:pt x="136" y="10"/>
                    <a:pt x="136" y="10"/>
                  </a:cubicBezTo>
                  <a:cubicBezTo>
                    <a:pt x="148" y="17"/>
                    <a:pt x="155" y="29"/>
                    <a:pt x="155" y="43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55" y="252"/>
                    <a:pt x="160" y="262"/>
                    <a:pt x="168" y="269"/>
                  </a:cubicBezTo>
                  <a:cubicBezTo>
                    <a:pt x="178" y="278"/>
                    <a:pt x="188" y="291"/>
                    <a:pt x="168" y="297"/>
                  </a:cubicBezTo>
                  <a:cubicBezTo>
                    <a:pt x="136" y="308"/>
                    <a:pt x="11" y="361"/>
                    <a:pt x="8" y="343"/>
                  </a:cubicBezTo>
                  <a:cubicBezTo>
                    <a:pt x="5" y="324"/>
                    <a:pt x="0" y="302"/>
                    <a:pt x="8" y="302"/>
                  </a:cubicBezTo>
                  <a:cubicBezTo>
                    <a:pt x="14" y="302"/>
                    <a:pt x="52" y="111"/>
                    <a:pt x="82" y="29"/>
                  </a:cubicBezTo>
                  <a:cubicBezTo>
                    <a:pt x="89" y="10"/>
                    <a:pt x="110" y="0"/>
                    <a:pt x="129" y="7"/>
                  </a:cubicBezTo>
                  <a:cubicBezTo>
                    <a:pt x="131" y="8"/>
                    <a:pt x="133" y="8"/>
                    <a:pt x="134" y="9"/>
                  </a:cubicBezTo>
                  <a:close/>
                </a:path>
              </a:pathLst>
            </a:custGeom>
            <a:solidFill>
              <a:srgbClr val="D0C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ïSľïḑê"/>
            <p:cNvSpPr/>
            <p:nvPr/>
          </p:nvSpPr>
          <p:spPr bwMode="auto">
            <a:xfrm>
              <a:off x="3962401" y="3282950"/>
              <a:ext cx="200025" cy="447675"/>
            </a:xfrm>
            <a:custGeom>
              <a:avLst/>
              <a:gdLst>
                <a:gd name="T0" fmla="*/ 130 w 130"/>
                <a:gd name="T1" fmla="*/ 0 h 291"/>
                <a:gd name="T2" fmla="*/ 93 w 130"/>
                <a:gd name="T3" fmla="*/ 11 h 291"/>
                <a:gd name="T4" fmla="*/ 50 w 130"/>
                <a:gd name="T5" fmla="*/ 195 h 291"/>
                <a:gd name="T6" fmla="*/ 16 w 130"/>
                <a:gd name="T7" fmla="*/ 224 h 291"/>
                <a:gd name="T8" fmla="*/ 98 w 130"/>
                <a:gd name="T9" fmla="*/ 291 h 291"/>
                <a:gd name="T10" fmla="*/ 130 w 130"/>
                <a:gd name="T1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291">
                  <a:moveTo>
                    <a:pt x="130" y="0"/>
                  </a:moveTo>
                  <a:cubicBezTo>
                    <a:pt x="93" y="11"/>
                    <a:pt x="93" y="11"/>
                    <a:pt x="93" y="11"/>
                  </a:cubicBezTo>
                  <a:cubicBezTo>
                    <a:pt x="50" y="195"/>
                    <a:pt x="50" y="195"/>
                    <a:pt x="50" y="195"/>
                  </a:cubicBezTo>
                  <a:cubicBezTo>
                    <a:pt x="50" y="195"/>
                    <a:pt x="0" y="206"/>
                    <a:pt x="16" y="224"/>
                  </a:cubicBezTo>
                  <a:cubicBezTo>
                    <a:pt x="32" y="243"/>
                    <a:pt x="98" y="291"/>
                    <a:pt x="98" y="291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D0C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ṩľîḑé"/>
            <p:cNvSpPr/>
            <p:nvPr/>
          </p:nvSpPr>
          <p:spPr bwMode="auto">
            <a:xfrm>
              <a:off x="4192588" y="2643188"/>
              <a:ext cx="468313" cy="481013"/>
            </a:xfrm>
            <a:custGeom>
              <a:avLst/>
              <a:gdLst>
                <a:gd name="T0" fmla="*/ 195 w 304"/>
                <a:gd name="T1" fmla="*/ 37 h 312"/>
                <a:gd name="T2" fmla="*/ 123 w 304"/>
                <a:gd name="T3" fmla="*/ 0 h 312"/>
                <a:gd name="T4" fmla="*/ 119 w 304"/>
                <a:gd name="T5" fmla="*/ 0 h 312"/>
                <a:gd name="T6" fmla="*/ 0 w 304"/>
                <a:gd name="T7" fmla="*/ 133 h 312"/>
                <a:gd name="T8" fmla="*/ 22 w 304"/>
                <a:gd name="T9" fmla="*/ 133 h 312"/>
                <a:gd name="T10" fmla="*/ 26 w 304"/>
                <a:gd name="T11" fmla="*/ 106 h 312"/>
                <a:gd name="T12" fmla="*/ 31 w 304"/>
                <a:gd name="T13" fmla="*/ 133 h 312"/>
                <a:gd name="T14" fmla="*/ 162 w 304"/>
                <a:gd name="T15" fmla="*/ 133 h 312"/>
                <a:gd name="T16" fmla="*/ 173 w 304"/>
                <a:gd name="T17" fmla="*/ 110 h 312"/>
                <a:gd name="T18" fmla="*/ 170 w 304"/>
                <a:gd name="T19" fmla="*/ 133 h 312"/>
                <a:gd name="T20" fmla="*/ 196 w 304"/>
                <a:gd name="T21" fmla="*/ 133 h 312"/>
                <a:gd name="T22" fmla="*/ 144 w 304"/>
                <a:gd name="T23" fmla="*/ 312 h 312"/>
                <a:gd name="T24" fmla="*/ 188 w 304"/>
                <a:gd name="T25" fmla="*/ 312 h 312"/>
                <a:gd name="T26" fmla="*/ 210 w 304"/>
                <a:gd name="T27" fmla="*/ 266 h 312"/>
                <a:gd name="T28" fmla="*/ 204 w 304"/>
                <a:gd name="T29" fmla="*/ 312 h 312"/>
                <a:gd name="T30" fmla="*/ 288 w 304"/>
                <a:gd name="T31" fmla="*/ 312 h 312"/>
                <a:gd name="T32" fmla="*/ 304 w 304"/>
                <a:gd name="T33" fmla="*/ 207 h 312"/>
                <a:gd name="T34" fmla="*/ 195 w 304"/>
                <a:gd name="T35" fmla="*/ 3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4" h="312">
                  <a:moveTo>
                    <a:pt x="195" y="37"/>
                  </a:moveTo>
                  <a:cubicBezTo>
                    <a:pt x="178" y="14"/>
                    <a:pt x="151" y="0"/>
                    <a:pt x="123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53" y="0"/>
                    <a:pt x="0" y="60"/>
                    <a:pt x="0" y="133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162" y="133"/>
                    <a:pt x="162" y="133"/>
                    <a:pt x="162" y="133"/>
                  </a:cubicBezTo>
                  <a:cubicBezTo>
                    <a:pt x="173" y="110"/>
                    <a:pt x="173" y="110"/>
                    <a:pt x="173" y="110"/>
                  </a:cubicBezTo>
                  <a:cubicBezTo>
                    <a:pt x="170" y="133"/>
                    <a:pt x="170" y="133"/>
                    <a:pt x="170" y="133"/>
                  </a:cubicBezTo>
                  <a:cubicBezTo>
                    <a:pt x="196" y="133"/>
                    <a:pt x="196" y="133"/>
                    <a:pt x="196" y="133"/>
                  </a:cubicBezTo>
                  <a:cubicBezTo>
                    <a:pt x="208" y="193"/>
                    <a:pt x="190" y="253"/>
                    <a:pt x="144" y="312"/>
                  </a:cubicBezTo>
                  <a:cubicBezTo>
                    <a:pt x="188" y="312"/>
                    <a:pt x="188" y="312"/>
                    <a:pt x="188" y="312"/>
                  </a:cubicBezTo>
                  <a:cubicBezTo>
                    <a:pt x="210" y="266"/>
                    <a:pt x="210" y="266"/>
                    <a:pt x="210" y="266"/>
                  </a:cubicBezTo>
                  <a:cubicBezTo>
                    <a:pt x="204" y="312"/>
                    <a:pt x="204" y="312"/>
                    <a:pt x="204" y="312"/>
                  </a:cubicBezTo>
                  <a:cubicBezTo>
                    <a:pt x="288" y="312"/>
                    <a:pt x="288" y="312"/>
                    <a:pt x="288" y="312"/>
                  </a:cubicBezTo>
                  <a:cubicBezTo>
                    <a:pt x="304" y="207"/>
                    <a:pt x="304" y="207"/>
                    <a:pt x="304" y="207"/>
                  </a:cubicBezTo>
                  <a:cubicBezTo>
                    <a:pt x="304" y="128"/>
                    <a:pt x="258" y="60"/>
                    <a:pt x="195" y="37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íṩḷîdé"/>
            <p:cNvSpPr/>
            <p:nvPr/>
          </p:nvSpPr>
          <p:spPr bwMode="auto">
            <a:xfrm>
              <a:off x="4938713" y="3930650"/>
              <a:ext cx="639763" cy="209550"/>
            </a:xfrm>
            <a:prstGeom prst="rect">
              <a:avLst/>
            </a:pr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śḷïḍé"/>
            <p:cNvSpPr/>
            <p:nvPr/>
          </p:nvSpPr>
          <p:spPr bwMode="auto">
            <a:xfrm>
              <a:off x="4938713" y="3930650"/>
              <a:ext cx="639763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í$1ïďè"/>
            <p:cNvSpPr/>
            <p:nvPr/>
          </p:nvSpPr>
          <p:spPr bwMode="auto">
            <a:xfrm>
              <a:off x="4975226" y="3752850"/>
              <a:ext cx="579438" cy="357188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69" name="矩形 68"/>
          <p:cNvSpPr/>
          <p:nvPr/>
        </p:nvSpPr>
        <p:spPr>
          <a:xfrm>
            <a:off x="0" y="0"/>
            <a:ext cx="12192000" cy="67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40630" y="1131774"/>
            <a:ext cx="3285346" cy="13018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zh-CN" altLang="en-US" sz="2000" dirty="0"/>
              <a:t>将您的内容填写在这里，或者复制粘贴。</a:t>
            </a:r>
            <a:endParaRPr lang="en-US" altLang="zh-CN" sz="2000" dirty="0"/>
          </a:p>
          <a:p>
            <a:pPr lvl="0"/>
            <a:r>
              <a:rPr lang="en-US" altLang="zh-CN" sz="2000" dirty="0"/>
              <a:t>Please enter the content or copy and paste</a:t>
            </a:r>
            <a:endParaRPr lang="zh-CN" altLang="en-US" sz="2000" dirty="0"/>
          </a:p>
        </p:txBody>
      </p:sp>
      <p:sp>
        <p:nvSpPr>
          <p:cNvPr id="71" name="矩形 70"/>
          <p:cNvSpPr/>
          <p:nvPr/>
        </p:nvSpPr>
        <p:spPr>
          <a:xfrm>
            <a:off x="9163180" y="1596835"/>
            <a:ext cx="26115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/>
              <a:t>将您的内容填写在这里，或者复制粘贴。</a:t>
            </a:r>
            <a:endParaRPr lang="en-US" altLang="zh-CN" dirty="0"/>
          </a:p>
          <a:p>
            <a:pPr lvl="0"/>
            <a:r>
              <a:rPr lang="en-US" altLang="zh-CN" dirty="0"/>
              <a:t>Please enter the content or copy and paste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: 形状 44"/>
          <p:cNvSpPr>
            <a:spLocks noChangeAspect="1"/>
          </p:cNvSpPr>
          <p:nvPr/>
        </p:nvSpPr>
        <p:spPr>
          <a:xfrm>
            <a:off x="771048" y="1769939"/>
            <a:ext cx="5324952" cy="3318122"/>
          </a:xfrm>
          <a:custGeom>
            <a:avLst/>
            <a:gdLst>
              <a:gd name="connsiteX0" fmla="*/ 2066795 w 7003442"/>
              <a:gd name="connsiteY0" fmla="*/ 3134743 h 4364034"/>
              <a:gd name="connsiteX1" fmla="*/ 3080017 w 7003442"/>
              <a:gd name="connsiteY1" fmla="*/ 3134743 h 4364034"/>
              <a:gd name="connsiteX2" fmla="*/ 3080017 w 7003442"/>
              <a:gd name="connsiteY2" fmla="*/ 4103134 h 4364034"/>
              <a:gd name="connsiteX3" fmla="*/ 3142646 w 7003442"/>
              <a:gd name="connsiteY3" fmla="*/ 4103134 h 4364034"/>
              <a:gd name="connsiteX4" fmla="*/ 3142646 w 7003442"/>
              <a:gd name="connsiteY4" fmla="*/ 4364034 h 4364034"/>
              <a:gd name="connsiteX5" fmla="*/ 1075851 w 7003442"/>
              <a:gd name="connsiteY5" fmla="*/ 4364034 h 4364034"/>
              <a:gd name="connsiteX6" fmla="*/ 1075851 w 7003442"/>
              <a:gd name="connsiteY6" fmla="*/ 3443659 h 4364034"/>
              <a:gd name="connsiteX7" fmla="*/ 2066795 w 7003442"/>
              <a:gd name="connsiteY7" fmla="*/ 3443659 h 4364034"/>
              <a:gd name="connsiteX8" fmla="*/ 4088363 w 7003442"/>
              <a:gd name="connsiteY8" fmla="*/ 2846714 h 4364034"/>
              <a:gd name="connsiteX9" fmla="*/ 5146812 w 7003442"/>
              <a:gd name="connsiteY9" fmla="*/ 2846714 h 4364034"/>
              <a:gd name="connsiteX10" fmla="*/ 5146812 w 7003442"/>
              <a:gd name="connsiteY10" fmla="*/ 4103134 h 4364034"/>
              <a:gd name="connsiteX11" fmla="*/ 3142646 w 7003442"/>
              <a:gd name="connsiteY11" fmla="*/ 4103134 h 4364034"/>
              <a:gd name="connsiteX12" fmla="*/ 3142646 w 7003442"/>
              <a:gd name="connsiteY12" fmla="*/ 3134743 h 4364034"/>
              <a:gd name="connsiteX13" fmla="*/ 4088363 w 7003442"/>
              <a:gd name="connsiteY13" fmla="*/ 3134743 h 4364034"/>
              <a:gd name="connsiteX14" fmla="*/ 3080017 w 7003442"/>
              <a:gd name="connsiteY14" fmla="*/ 2736168 h 4364034"/>
              <a:gd name="connsiteX15" fmla="*/ 3142646 w 7003442"/>
              <a:gd name="connsiteY15" fmla="*/ 2736168 h 4364034"/>
              <a:gd name="connsiteX16" fmla="*/ 3142646 w 7003442"/>
              <a:gd name="connsiteY16" fmla="*/ 3134743 h 4364034"/>
              <a:gd name="connsiteX17" fmla="*/ 3080017 w 7003442"/>
              <a:gd name="connsiteY17" fmla="*/ 3134743 h 4364034"/>
              <a:gd name="connsiteX18" fmla="*/ 2021568 w 7003442"/>
              <a:gd name="connsiteY18" fmla="*/ 2736168 h 4364034"/>
              <a:gd name="connsiteX19" fmla="*/ 2066795 w 7003442"/>
              <a:gd name="connsiteY19" fmla="*/ 2736168 h 4364034"/>
              <a:gd name="connsiteX20" fmla="*/ 2066795 w 7003442"/>
              <a:gd name="connsiteY20" fmla="*/ 3134743 h 4364034"/>
              <a:gd name="connsiteX21" fmla="*/ 2021568 w 7003442"/>
              <a:gd name="connsiteY21" fmla="*/ 3134743 h 4364034"/>
              <a:gd name="connsiteX22" fmla="*/ 4008332 w 7003442"/>
              <a:gd name="connsiteY22" fmla="*/ 2475268 h 4364034"/>
              <a:gd name="connsiteX23" fmla="*/ 4088363 w 7003442"/>
              <a:gd name="connsiteY23" fmla="*/ 2475268 h 4364034"/>
              <a:gd name="connsiteX24" fmla="*/ 4088363 w 7003442"/>
              <a:gd name="connsiteY24" fmla="*/ 2846714 h 4364034"/>
              <a:gd name="connsiteX25" fmla="*/ 4008332 w 7003442"/>
              <a:gd name="connsiteY25" fmla="*/ 2846714 h 4364034"/>
              <a:gd name="connsiteX26" fmla="*/ 3029915 w 7003442"/>
              <a:gd name="connsiteY26" fmla="*/ 1926339 h 4364034"/>
              <a:gd name="connsiteX27" fmla="*/ 4008332 w 7003442"/>
              <a:gd name="connsiteY27" fmla="*/ 1926339 h 4364034"/>
              <a:gd name="connsiteX28" fmla="*/ 4008332 w 7003442"/>
              <a:gd name="connsiteY28" fmla="*/ 2475268 h 4364034"/>
              <a:gd name="connsiteX29" fmla="*/ 3080017 w 7003442"/>
              <a:gd name="connsiteY29" fmla="*/ 2475268 h 4364034"/>
              <a:gd name="connsiteX30" fmla="*/ 3080017 w 7003442"/>
              <a:gd name="connsiteY30" fmla="*/ 2736168 h 4364034"/>
              <a:gd name="connsiteX31" fmla="*/ 2066795 w 7003442"/>
              <a:gd name="connsiteY31" fmla="*/ 2736168 h 4364034"/>
              <a:gd name="connsiteX32" fmla="*/ 2066795 w 7003442"/>
              <a:gd name="connsiteY32" fmla="*/ 2011894 h 4364034"/>
              <a:gd name="connsiteX33" fmla="*/ 3029915 w 7003442"/>
              <a:gd name="connsiteY33" fmla="*/ 2011894 h 4364034"/>
              <a:gd name="connsiteX34" fmla="*/ 2021568 w 7003442"/>
              <a:gd name="connsiteY34" fmla="*/ 1815793 h 4364034"/>
              <a:gd name="connsiteX35" fmla="*/ 2066795 w 7003442"/>
              <a:gd name="connsiteY35" fmla="*/ 1815793 h 4364034"/>
              <a:gd name="connsiteX36" fmla="*/ 2066795 w 7003442"/>
              <a:gd name="connsiteY36" fmla="*/ 2011894 h 4364034"/>
              <a:gd name="connsiteX37" fmla="*/ 2021568 w 7003442"/>
              <a:gd name="connsiteY37" fmla="*/ 2011894 h 4364034"/>
              <a:gd name="connsiteX38" fmla="*/ 0 w 7003442"/>
              <a:gd name="connsiteY38" fmla="*/ 1815793 h 4364034"/>
              <a:gd name="connsiteX39" fmla="*/ 963120 w 7003442"/>
              <a:gd name="connsiteY39" fmla="*/ 1815793 h 4364034"/>
              <a:gd name="connsiteX40" fmla="*/ 963120 w 7003442"/>
              <a:gd name="connsiteY40" fmla="*/ 2011894 h 4364034"/>
              <a:gd name="connsiteX41" fmla="*/ 2021568 w 7003442"/>
              <a:gd name="connsiteY41" fmla="*/ 2011894 h 4364034"/>
              <a:gd name="connsiteX42" fmla="*/ 2021568 w 7003442"/>
              <a:gd name="connsiteY42" fmla="*/ 2736168 h 4364034"/>
              <a:gd name="connsiteX43" fmla="*/ 1075851 w 7003442"/>
              <a:gd name="connsiteY43" fmla="*/ 2736168 h 4364034"/>
              <a:gd name="connsiteX44" fmla="*/ 1075851 w 7003442"/>
              <a:gd name="connsiteY44" fmla="*/ 3443659 h 4364034"/>
              <a:gd name="connsiteX45" fmla="*/ 0 w 7003442"/>
              <a:gd name="connsiteY45" fmla="*/ 3443659 h 4364034"/>
              <a:gd name="connsiteX46" fmla="*/ 4999276 w 7003442"/>
              <a:gd name="connsiteY46" fmla="*/ 1627866 h 4364034"/>
              <a:gd name="connsiteX47" fmla="*/ 6075127 w 7003442"/>
              <a:gd name="connsiteY47" fmla="*/ 1627866 h 4364034"/>
              <a:gd name="connsiteX48" fmla="*/ 6075127 w 7003442"/>
              <a:gd name="connsiteY48" fmla="*/ 2846714 h 4364034"/>
              <a:gd name="connsiteX49" fmla="*/ 5146812 w 7003442"/>
              <a:gd name="connsiteY49" fmla="*/ 2846714 h 4364034"/>
              <a:gd name="connsiteX50" fmla="*/ 5146812 w 7003442"/>
              <a:gd name="connsiteY50" fmla="*/ 2475268 h 4364034"/>
              <a:gd name="connsiteX51" fmla="*/ 4088363 w 7003442"/>
              <a:gd name="connsiteY51" fmla="*/ 2475268 h 4364034"/>
              <a:gd name="connsiteX52" fmla="*/ 4088363 w 7003442"/>
              <a:gd name="connsiteY52" fmla="*/ 1926339 h 4364034"/>
              <a:gd name="connsiteX53" fmla="*/ 4999276 w 7003442"/>
              <a:gd name="connsiteY53" fmla="*/ 1926339 h 4364034"/>
              <a:gd name="connsiteX54" fmla="*/ 4008332 w 7003442"/>
              <a:gd name="connsiteY54" fmla="*/ 1506877 h 4364034"/>
              <a:gd name="connsiteX55" fmla="*/ 4088363 w 7003442"/>
              <a:gd name="connsiteY55" fmla="*/ 1506877 h 4364034"/>
              <a:gd name="connsiteX56" fmla="*/ 4088363 w 7003442"/>
              <a:gd name="connsiteY56" fmla="*/ 1926339 h 4364034"/>
              <a:gd name="connsiteX57" fmla="*/ 4008332 w 7003442"/>
              <a:gd name="connsiteY57" fmla="*/ 1926339 h 4364034"/>
              <a:gd name="connsiteX58" fmla="*/ 2932482 w 7003442"/>
              <a:gd name="connsiteY58" fmla="*/ 1506877 h 4364034"/>
              <a:gd name="connsiteX59" fmla="*/ 3029915 w 7003442"/>
              <a:gd name="connsiteY59" fmla="*/ 1506877 h 4364034"/>
              <a:gd name="connsiteX60" fmla="*/ 3029915 w 7003442"/>
              <a:gd name="connsiteY60" fmla="*/ 1926339 h 4364034"/>
              <a:gd name="connsiteX61" fmla="*/ 2932482 w 7003442"/>
              <a:gd name="connsiteY61" fmla="*/ 1926339 h 4364034"/>
              <a:gd name="connsiteX62" fmla="*/ 4936647 w 7003442"/>
              <a:gd name="connsiteY62" fmla="*/ 1218848 h 4364034"/>
              <a:gd name="connsiteX63" fmla="*/ 4999276 w 7003442"/>
              <a:gd name="connsiteY63" fmla="*/ 1218848 h 4364034"/>
              <a:gd name="connsiteX64" fmla="*/ 4999276 w 7003442"/>
              <a:gd name="connsiteY64" fmla="*/ 1627866 h 4364034"/>
              <a:gd name="connsiteX65" fmla="*/ 4936647 w 7003442"/>
              <a:gd name="connsiteY65" fmla="*/ 1627866 h 4364034"/>
              <a:gd name="connsiteX66" fmla="*/ 963120 w 7003442"/>
              <a:gd name="connsiteY66" fmla="*/ 384028 h 4364034"/>
              <a:gd name="connsiteX67" fmla="*/ 2932482 w 7003442"/>
              <a:gd name="connsiteY67" fmla="*/ 384028 h 4364034"/>
              <a:gd name="connsiteX68" fmla="*/ 2932482 w 7003442"/>
              <a:gd name="connsiteY68" fmla="*/ 1506877 h 4364034"/>
              <a:gd name="connsiteX69" fmla="*/ 2021568 w 7003442"/>
              <a:gd name="connsiteY69" fmla="*/ 1506877 h 4364034"/>
              <a:gd name="connsiteX70" fmla="*/ 2021568 w 7003442"/>
              <a:gd name="connsiteY70" fmla="*/ 1815793 h 4364034"/>
              <a:gd name="connsiteX71" fmla="*/ 963120 w 7003442"/>
              <a:gd name="connsiteY71" fmla="*/ 1815793 h 4364034"/>
              <a:gd name="connsiteX72" fmla="*/ 2932482 w 7003442"/>
              <a:gd name="connsiteY72" fmla="*/ 298473 h 4364034"/>
              <a:gd name="connsiteX73" fmla="*/ 4936647 w 7003442"/>
              <a:gd name="connsiteY73" fmla="*/ 298473 h 4364034"/>
              <a:gd name="connsiteX74" fmla="*/ 4936647 w 7003442"/>
              <a:gd name="connsiteY74" fmla="*/ 1218848 h 4364034"/>
              <a:gd name="connsiteX75" fmla="*/ 4008332 w 7003442"/>
              <a:gd name="connsiteY75" fmla="*/ 1218848 h 4364034"/>
              <a:gd name="connsiteX76" fmla="*/ 4008332 w 7003442"/>
              <a:gd name="connsiteY76" fmla="*/ 1506877 h 4364034"/>
              <a:gd name="connsiteX77" fmla="*/ 3029915 w 7003442"/>
              <a:gd name="connsiteY77" fmla="*/ 1506877 h 4364034"/>
              <a:gd name="connsiteX78" fmla="*/ 3029915 w 7003442"/>
              <a:gd name="connsiteY78" fmla="*/ 384028 h 4364034"/>
              <a:gd name="connsiteX79" fmla="*/ 2932482 w 7003442"/>
              <a:gd name="connsiteY79" fmla="*/ 384028 h 4364034"/>
              <a:gd name="connsiteX80" fmla="*/ 4936647 w 7003442"/>
              <a:gd name="connsiteY80" fmla="*/ 0 h 4364034"/>
              <a:gd name="connsiteX81" fmla="*/ 7003442 w 7003442"/>
              <a:gd name="connsiteY81" fmla="*/ 0 h 4364034"/>
              <a:gd name="connsiteX82" fmla="*/ 7003442 w 7003442"/>
              <a:gd name="connsiteY82" fmla="*/ 1627866 h 4364034"/>
              <a:gd name="connsiteX83" fmla="*/ 6075127 w 7003442"/>
              <a:gd name="connsiteY83" fmla="*/ 1627866 h 4364034"/>
              <a:gd name="connsiteX84" fmla="*/ 6075127 w 7003442"/>
              <a:gd name="connsiteY84" fmla="*/ 1218848 h 4364034"/>
              <a:gd name="connsiteX85" fmla="*/ 4999276 w 7003442"/>
              <a:gd name="connsiteY85" fmla="*/ 1218848 h 4364034"/>
              <a:gd name="connsiteX86" fmla="*/ 4999276 w 7003442"/>
              <a:gd name="connsiteY86" fmla="*/ 298473 h 4364034"/>
              <a:gd name="connsiteX87" fmla="*/ 4936647 w 7003442"/>
              <a:gd name="connsiteY87" fmla="*/ 298473 h 43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7003442" h="4364034">
                <a:moveTo>
                  <a:pt x="2066795" y="3134743"/>
                </a:moveTo>
                <a:lnTo>
                  <a:pt x="3080017" y="3134743"/>
                </a:lnTo>
                <a:lnTo>
                  <a:pt x="3080017" y="4103134"/>
                </a:lnTo>
                <a:lnTo>
                  <a:pt x="3142646" y="4103134"/>
                </a:lnTo>
                <a:lnTo>
                  <a:pt x="3142646" y="4364034"/>
                </a:lnTo>
                <a:lnTo>
                  <a:pt x="1075851" y="4364034"/>
                </a:lnTo>
                <a:lnTo>
                  <a:pt x="1075851" y="3443659"/>
                </a:lnTo>
                <a:lnTo>
                  <a:pt x="2066795" y="3443659"/>
                </a:lnTo>
                <a:close/>
                <a:moveTo>
                  <a:pt x="4088363" y="2846714"/>
                </a:moveTo>
                <a:lnTo>
                  <a:pt x="5146812" y="2846714"/>
                </a:lnTo>
                <a:lnTo>
                  <a:pt x="5146812" y="4103134"/>
                </a:lnTo>
                <a:lnTo>
                  <a:pt x="3142646" y="4103134"/>
                </a:lnTo>
                <a:lnTo>
                  <a:pt x="3142646" y="3134743"/>
                </a:lnTo>
                <a:lnTo>
                  <a:pt x="4088363" y="3134743"/>
                </a:lnTo>
                <a:close/>
                <a:moveTo>
                  <a:pt x="3080017" y="2736168"/>
                </a:moveTo>
                <a:lnTo>
                  <a:pt x="3142646" y="2736168"/>
                </a:lnTo>
                <a:lnTo>
                  <a:pt x="3142646" y="3134743"/>
                </a:lnTo>
                <a:lnTo>
                  <a:pt x="3080017" y="3134743"/>
                </a:lnTo>
                <a:close/>
                <a:moveTo>
                  <a:pt x="2021568" y="2736168"/>
                </a:moveTo>
                <a:lnTo>
                  <a:pt x="2066795" y="2736168"/>
                </a:lnTo>
                <a:lnTo>
                  <a:pt x="2066795" y="3134743"/>
                </a:lnTo>
                <a:lnTo>
                  <a:pt x="2021568" y="3134743"/>
                </a:lnTo>
                <a:close/>
                <a:moveTo>
                  <a:pt x="4008332" y="2475268"/>
                </a:moveTo>
                <a:lnTo>
                  <a:pt x="4088363" y="2475268"/>
                </a:lnTo>
                <a:lnTo>
                  <a:pt x="4088363" y="2846714"/>
                </a:lnTo>
                <a:lnTo>
                  <a:pt x="4008332" y="2846714"/>
                </a:lnTo>
                <a:close/>
                <a:moveTo>
                  <a:pt x="3029915" y="1926339"/>
                </a:moveTo>
                <a:lnTo>
                  <a:pt x="4008332" y="1926339"/>
                </a:lnTo>
                <a:lnTo>
                  <a:pt x="4008332" y="2475268"/>
                </a:lnTo>
                <a:lnTo>
                  <a:pt x="3080017" y="2475268"/>
                </a:lnTo>
                <a:lnTo>
                  <a:pt x="3080017" y="2736168"/>
                </a:lnTo>
                <a:lnTo>
                  <a:pt x="2066795" y="2736168"/>
                </a:lnTo>
                <a:lnTo>
                  <a:pt x="2066795" y="2011894"/>
                </a:lnTo>
                <a:lnTo>
                  <a:pt x="3029915" y="2011894"/>
                </a:lnTo>
                <a:close/>
                <a:moveTo>
                  <a:pt x="2021568" y="1815793"/>
                </a:moveTo>
                <a:lnTo>
                  <a:pt x="2066795" y="1815793"/>
                </a:lnTo>
                <a:lnTo>
                  <a:pt x="2066795" y="2011894"/>
                </a:lnTo>
                <a:lnTo>
                  <a:pt x="2021568" y="2011894"/>
                </a:lnTo>
                <a:close/>
                <a:moveTo>
                  <a:pt x="0" y="1815793"/>
                </a:moveTo>
                <a:lnTo>
                  <a:pt x="963120" y="1815793"/>
                </a:lnTo>
                <a:lnTo>
                  <a:pt x="963120" y="2011894"/>
                </a:lnTo>
                <a:lnTo>
                  <a:pt x="2021568" y="2011894"/>
                </a:lnTo>
                <a:lnTo>
                  <a:pt x="2021568" y="2736168"/>
                </a:lnTo>
                <a:lnTo>
                  <a:pt x="1075851" y="2736168"/>
                </a:lnTo>
                <a:lnTo>
                  <a:pt x="1075851" y="3443659"/>
                </a:lnTo>
                <a:lnTo>
                  <a:pt x="0" y="3443659"/>
                </a:lnTo>
                <a:close/>
                <a:moveTo>
                  <a:pt x="4999276" y="1627866"/>
                </a:moveTo>
                <a:lnTo>
                  <a:pt x="6075127" y="1627866"/>
                </a:lnTo>
                <a:lnTo>
                  <a:pt x="6075127" y="2846714"/>
                </a:lnTo>
                <a:lnTo>
                  <a:pt x="5146812" y="2846714"/>
                </a:lnTo>
                <a:lnTo>
                  <a:pt x="5146812" y="2475268"/>
                </a:lnTo>
                <a:lnTo>
                  <a:pt x="4088363" y="2475268"/>
                </a:lnTo>
                <a:lnTo>
                  <a:pt x="4088363" y="1926339"/>
                </a:lnTo>
                <a:lnTo>
                  <a:pt x="4999276" y="1926339"/>
                </a:lnTo>
                <a:close/>
                <a:moveTo>
                  <a:pt x="4008332" y="1506877"/>
                </a:moveTo>
                <a:lnTo>
                  <a:pt x="4088363" y="1506877"/>
                </a:lnTo>
                <a:lnTo>
                  <a:pt x="4088363" y="1926339"/>
                </a:lnTo>
                <a:lnTo>
                  <a:pt x="4008332" y="1926339"/>
                </a:lnTo>
                <a:close/>
                <a:moveTo>
                  <a:pt x="2932482" y="1506877"/>
                </a:moveTo>
                <a:lnTo>
                  <a:pt x="3029915" y="1506877"/>
                </a:lnTo>
                <a:lnTo>
                  <a:pt x="3029915" y="1926339"/>
                </a:lnTo>
                <a:lnTo>
                  <a:pt x="2932482" y="1926339"/>
                </a:lnTo>
                <a:close/>
                <a:moveTo>
                  <a:pt x="4936647" y="1218848"/>
                </a:moveTo>
                <a:lnTo>
                  <a:pt x="4999276" y="1218848"/>
                </a:lnTo>
                <a:lnTo>
                  <a:pt x="4999276" y="1627866"/>
                </a:lnTo>
                <a:lnTo>
                  <a:pt x="4936647" y="1627866"/>
                </a:lnTo>
                <a:close/>
                <a:moveTo>
                  <a:pt x="963120" y="384028"/>
                </a:moveTo>
                <a:lnTo>
                  <a:pt x="2932482" y="384028"/>
                </a:lnTo>
                <a:lnTo>
                  <a:pt x="2932482" y="1506877"/>
                </a:lnTo>
                <a:lnTo>
                  <a:pt x="2021568" y="1506877"/>
                </a:lnTo>
                <a:lnTo>
                  <a:pt x="2021568" y="1815793"/>
                </a:lnTo>
                <a:lnTo>
                  <a:pt x="963120" y="1815793"/>
                </a:lnTo>
                <a:close/>
                <a:moveTo>
                  <a:pt x="2932482" y="298473"/>
                </a:moveTo>
                <a:lnTo>
                  <a:pt x="4936647" y="298473"/>
                </a:lnTo>
                <a:lnTo>
                  <a:pt x="4936647" y="1218848"/>
                </a:lnTo>
                <a:lnTo>
                  <a:pt x="4008332" y="1218848"/>
                </a:lnTo>
                <a:lnTo>
                  <a:pt x="4008332" y="1506877"/>
                </a:lnTo>
                <a:lnTo>
                  <a:pt x="3029915" y="1506877"/>
                </a:lnTo>
                <a:lnTo>
                  <a:pt x="3029915" y="384028"/>
                </a:lnTo>
                <a:lnTo>
                  <a:pt x="2932482" y="384028"/>
                </a:lnTo>
                <a:close/>
                <a:moveTo>
                  <a:pt x="4936647" y="0"/>
                </a:moveTo>
                <a:lnTo>
                  <a:pt x="7003442" y="0"/>
                </a:lnTo>
                <a:lnTo>
                  <a:pt x="7003442" y="1627866"/>
                </a:lnTo>
                <a:lnTo>
                  <a:pt x="6075127" y="1627866"/>
                </a:lnTo>
                <a:lnTo>
                  <a:pt x="6075127" y="1218848"/>
                </a:lnTo>
                <a:lnTo>
                  <a:pt x="4999276" y="1218848"/>
                </a:lnTo>
                <a:lnTo>
                  <a:pt x="4999276" y="298473"/>
                </a:lnTo>
                <a:lnTo>
                  <a:pt x="4936647" y="298473"/>
                </a:lnTo>
                <a:close/>
              </a:path>
            </a:pathLst>
          </a:custGeom>
          <a:blipFill dpi="0" rotWithShape="1">
            <a:blip r:embed="rId1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dk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图示 45"/>
          <p:cNvGraphicFramePr/>
          <p:nvPr/>
        </p:nvGraphicFramePr>
        <p:xfrm>
          <a:off x="3013075" y="93345"/>
          <a:ext cx="7719060" cy="6355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0" y="6094805"/>
            <a:ext cx="12192000" cy="792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ffe9a1ff-3644-4eaf-be34-ffcfa6de9f9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33254" y="3429000"/>
            <a:ext cx="3921163" cy="3428932"/>
            <a:chOff x="3453741" y="1118429"/>
            <a:chExt cx="5284519" cy="4621143"/>
          </a:xfrm>
        </p:grpSpPr>
        <p:sp>
          <p:nvSpPr>
            <p:cNvPr id="3" name="îśļîďè"/>
            <p:cNvSpPr/>
            <p:nvPr/>
          </p:nvSpPr>
          <p:spPr bwMode="auto">
            <a:xfrm>
              <a:off x="3892246" y="3783175"/>
              <a:ext cx="3235925" cy="1956397"/>
            </a:xfrm>
            <a:prstGeom prst="ellipse">
              <a:avLst/>
            </a:prstGeom>
            <a:solidFill>
              <a:srgbClr val="D4E1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íslîďé"/>
            <p:cNvSpPr/>
            <p:nvPr/>
          </p:nvSpPr>
          <p:spPr bwMode="auto">
            <a:xfrm>
              <a:off x="5306699" y="4745633"/>
              <a:ext cx="2696230" cy="800548"/>
            </a:xfrm>
            <a:prstGeom prst="ellipse">
              <a:avLst/>
            </a:prstGeom>
            <a:solidFill>
              <a:srgbClr val="D4E1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îslïḍê"/>
            <p:cNvSpPr/>
            <p:nvPr/>
          </p:nvSpPr>
          <p:spPr bwMode="auto">
            <a:xfrm>
              <a:off x="5567549" y="2996121"/>
              <a:ext cx="431756" cy="2170027"/>
            </a:xfrm>
            <a:custGeom>
              <a:avLst/>
              <a:gdLst>
                <a:gd name="T0" fmla="*/ 0 w 192"/>
                <a:gd name="T1" fmla="*/ 0 h 965"/>
                <a:gd name="T2" fmla="*/ 0 w 192"/>
                <a:gd name="T3" fmla="*/ 792 h 965"/>
                <a:gd name="T4" fmla="*/ 192 w 192"/>
                <a:gd name="T5" fmla="*/ 965 h 965"/>
                <a:gd name="T6" fmla="*/ 192 w 192"/>
                <a:gd name="T7" fmla="*/ 175 h 965"/>
                <a:gd name="T8" fmla="*/ 0 w 192"/>
                <a:gd name="T9" fmla="*/ 0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965">
                  <a:moveTo>
                    <a:pt x="0" y="0"/>
                  </a:moveTo>
                  <a:lnTo>
                    <a:pt x="0" y="792"/>
                  </a:lnTo>
                  <a:lnTo>
                    <a:pt x="192" y="965"/>
                  </a:lnTo>
                  <a:lnTo>
                    <a:pt x="192" y="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5A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6" name="iśḻïḓè"/>
            <p:cNvSpPr/>
            <p:nvPr/>
          </p:nvSpPr>
          <p:spPr bwMode="auto">
            <a:xfrm>
              <a:off x="5567548" y="2978132"/>
              <a:ext cx="1619087" cy="748827"/>
            </a:xfrm>
            <a:custGeom>
              <a:avLst/>
              <a:gdLst>
                <a:gd name="T0" fmla="*/ 0 w 346"/>
                <a:gd name="T1" fmla="*/ 5 h 160"/>
                <a:gd name="T2" fmla="*/ 92 w 346"/>
                <a:gd name="T3" fmla="*/ 89 h 160"/>
                <a:gd name="T4" fmla="*/ 249 w 346"/>
                <a:gd name="T5" fmla="*/ 160 h 160"/>
                <a:gd name="T6" fmla="*/ 346 w 346"/>
                <a:gd name="T7" fmla="*/ 90 h 160"/>
                <a:gd name="T8" fmla="*/ 83 w 346"/>
                <a:gd name="T9" fmla="*/ 0 h 160"/>
                <a:gd name="T10" fmla="*/ 0 w 346"/>
                <a:gd name="T11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6" h="160">
                  <a:moveTo>
                    <a:pt x="0" y="5"/>
                  </a:moveTo>
                  <a:cubicBezTo>
                    <a:pt x="92" y="89"/>
                    <a:pt x="92" y="89"/>
                    <a:pt x="92" y="89"/>
                  </a:cubicBezTo>
                  <a:cubicBezTo>
                    <a:pt x="249" y="160"/>
                    <a:pt x="249" y="160"/>
                    <a:pt x="249" y="160"/>
                  </a:cubicBezTo>
                  <a:cubicBezTo>
                    <a:pt x="308" y="144"/>
                    <a:pt x="346" y="119"/>
                    <a:pt x="346" y="90"/>
                  </a:cubicBezTo>
                  <a:cubicBezTo>
                    <a:pt x="346" y="41"/>
                    <a:pt x="228" y="0"/>
                    <a:pt x="83" y="0"/>
                  </a:cubicBezTo>
                  <a:cubicBezTo>
                    <a:pt x="54" y="0"/>
                    <a:pt x="26" y="2"/>
                    <a:pt x="0" y="5"/>
                  </a:cubicBezTo>
                  <a:close/>
                </a:path>
              </a:pathLst>
            </a:custGeom>
            <a:solidFill>
              <a:srgbClr val="356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ï$ḻiḋè"/>
            <p:cNvSpPr/>
            <p:nvPr/>
          </p:nvSpPr>
          <p:spPr bwMode="auto">
            <a:xfrm>
              <a:off x="5999305" y="3389648"/>
              <a:ext cx="733086" cy="2113808"/>
            </a:xfrm>
            <a:custGeom>
              <a:avLst/>
              <a:gdLst>
                <a:gd name="T0" fmla="*/ 0 w 326"/>
                <a:gd name="T1" fmla="*/ 0 h 940"/>
                <a:gd name="T2" fmla="*/ 0 w 326"/>
                <a:gd name="T3" fmla="*/ 790 h 940"/>
                <a:gd name="T4" fmla="*/ 326 w 326"/>
                <a:gd name="T5" fmla="*/ 940 h 940"/>
                <a:gd name="T6" fmla="*/ 326 w 326"/>
                <a:gd name="T7" fmla="*/ 148 h 940"/>
                <a:gd name="T8" fmla="*/ 0 w 326"/>
                <a:gd name="T9" fmla="*/ 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940">
                  <a:moveTo>
                    <a:pt x="0" y="0"/>
                  </a:moveTo>
                  <a:lnTo>
                    <a:pt x="0" y="790"/>
                  </a:lnTo>
                  <a:lnTo>
                    <a:pt x="326" y="940"/>
                  </a:lnTo>
                  <a:lnTo>
                    <a:pt x="326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6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îṡļídé"/>
            <p:cNvSpPr/>
            <p:nvPr/>
          </p:nvSpPr>
          <p:spPr bwMode="auto">
            <a:xfrm>
              <a:off x="6732392" y="3398643"/>
              <a:ext cx="454244" cy="2109310"/>
            </a:xfrm>
            <a:custGeom>
              <a:avLst/>
              <a:gdLst>
                <a:gd name="T0" fmla="*/ 11 w 97"/>
                <a:gd name="T1" fmla="*/ 67 h 451"/>
                <a:gd name="T2" fmla="*/ 22 w 97"/>
                <a:gd name="T3" fmla="*/ 63 h 451"/>
                <a:gd name="T4" fmla="*/ 31 w 97"/>
                <a:gd name="T5" fmla="*/ 60 h 451"/>
                <a:gd name="T6" fmla="*/ 42 w 97"/>
                <a:gd name="T7" fmla="*/ 55 h 451"/>
                <a:gd name="T8" fmla="*/ 50 w 97"/>
                <a:gd name="T9" fmla="*/ 51 h 451"/>
                <a:gd name="T10" fmla="*/ 58 w 97"/>
                <a:gd name="T11" fmla="*/ 47 h 451"/>
                <a:gd name="T12" fmla="*/ 65 w 97"/>
                <a:gd name="T13" fmla="*/ 43 h 451"/>
                <a:gd name="T14" fmla="*/ 71 w 97"/>
                <a:gd name="T15" fmla="*/ 39 h 451"/>
                <a:gd name="T16" fmla="*/ 77 w 97"/>
                <a:gd name="T17" fmla="*/ 35 h 451"/>
                <a:gd name="T18" fmla="*/ 83 w 97"/>
                <a:gd name="T19" fmla="*/ 30 h 451"/>
                <a:gd name="T20" fmla="*/ 87 w 97"/>
                <a:gd name="T21" fmla="*/ 25 h 451"/>
                <a:gd name="T22" fmla="*/ 91 w 97"/>
                <a:gd name="T23" fmla="*/ 20 h 451"/>
                <a:gd name="T24" fmla="*/ 93 w 97"/>
                <a:gd name="T25" fmla="*/ 15 h 451"/>
                <a:gd name="T26" fmla="*/ 95 w 97"/>
                <a:gd name="T27" fmla="*/ 10 h 451"/>
                <a:gd name="T28" fmla="*/ 96 w 97"/>
                <a:gd name="T29" fmla="*/ 5 h 451"/>
                <a:gd name="T30" fmla="*/ 97 w 97"/>
                <a:gd name="T31" fmla="*/ 0 h 451"/>
                <a:gd name="T32" fmla="*/ 97 w 97"/>
                <a:gd name="T33" fmla="*/ 381 h 451"/>
                <a:gd name="T34" fmla="*/ 96 w 97"/>
                <a:gd name="T35" fmla="*/ 387 h 451"/>
                <a:gd name="T36" fmla="*/ 95 w 97"/>
                <a:gd name="T37" fmla="*/ 392 h 451"/>
                <a:gd name="T38" fmla="*/ 92 w 97"/>
                <a:gd name="T39" fmla="*/ 397 h 451"/>
                <a:gd name="T40" fmla="*/ 89 w 97"/>
                <a:gd name="T41" fmla="*/ 402 h 451"/>
                <a:gd name="T42" fmla="*/ 86 w 97"/>
                <a:gd name="T43" fmla="*/ 407 h 451"/>
                <a:gd name="T44" fmla="*/ 82 w 97"/>
                <a:gd name="T45" fmla="*/ 411 h 451"/>
                <a:gd name="T46" fmla="*/ 75 w 97"/>
                <a:gd name="T47" fmla="*/ 417 h 451"/>
                <a:gd name="T48" fmla="*/ 69 w 97"/>
                <a:gd name="T49" fmla="*/ 421 h 451"/>
                <a:gd name="T50" fmla="*/ 62 w 97"/>
                <a:gd name="T51" fmla="*/ 425 h 451"/>
                <a:gd name="T52" fmla="*/ 55 w 97"/>
                <a:gd name="T53" fmla="*/ 429 h 451"/>
                <a:gd name="T54" fmla="*/ 48 w 97"/>
                <a:gd name="T55" fmla="*/ 433 h 451"/>
                <a:gd name="T56" fmla="*/ 39 w 97"/>
                <a:gd name="T57" fmla="*/ 437 h 451"/>
                <a:gd name="T58" fmla="*/ 29 w 97"/>
                <a:gd name="T59" fmla="*/ 441 h 451"/>
                <a:gd name="T60" fmla="*/ 22 w 97"/>
                <a:gd name="T61" fmla="*/ 444 h 451"/>
                <a:gd name="T62" fmla="*/ 11 w 97"/>
                <a:gd name="T63" fmla="*/ 447 h 451"/>
                <a:gd name="T64" fmla="*/ 1 w 97"/>
                <a:gd name="T65" fmla="*/ 450 h 451"/>
                <a:gd name="T66" fmla="*/ 0 w 97"/>
                <a:gd name="T67" fmla="*/ 7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7" h="451">
                  <a:moveTo>
                    <a:pt x="6" y="68"/>
                  </a:moveTo>
                  <a:cubicBezTo>
                    <a:pt x="8" y="68"/>
                    <a:pt x="9" y="67"/>
                    <a:pt x="11" y="67"/>
                  </a:cubicBezTo>
                  <a:cubicBezTo>
                    <a:pt x="13" y="66"/>
                    <a:pt x="15" y="66"/>
                    <a:pt x="16" y="65"/>
                  </a:cubicBezTo>
                  <a:cubicBezTo>
                    <a:pt x="18" y="65"/>
                    <a:pt x="20" y="64"/>
                    <a:pt x="22" y="63"/>
                  </a:cubicBezTo>
                  <a:cubicBezTo>
                    <a:pt x="24" y="62"/>
                    <a:pt x="27" y="62"/>
                    <a:pt x="29" y="61"/>
                  </a:cubicBezTo>
                  <a:cubicBezTo>
                    <a:pt x="30" y="60"/>
                    <a:pt x="30" y="60"/>
                    <a:pt x="31" y="60"/>
                  </a:cubicBezTo>
                  <a:cubicBezTo>
                    <a:pt x="34" y="59"/>
                    <a:pt x="37" y="58"/>
                    <a:pt x="39" y="56"/>
                  </a:cubicBezTo>
                  <a:cubicBezTo>
                    <a:pt x="40" y="56"/>
                    <a:pt x="41" y="56"/>
                    <a:pt x="42" y="55"/>
                  </a:cubicBezTo>
                  <a:cubicBezTo>
                    <a:pt x="44" y="55"/>
                    <a:pt x="46" y="54"/>
                    <a:pt x="48" y="53"/>
                  </a:cubicBezTo>
                  <a:cubicBezTo>
                    <a:pt x="49" y="52"/>
                    <a:pt x="49" y="52"/>
                    <a:pt x="50" y="51"/>
                  </a:cubicBezTo>
                  <a:cubicBezTo>
                    <a:pt x="52" y="51"/>
                    <a:pt x="54" y="50"/>
                    <a:pt x="55" y="49"/>
                  </a:cubicBezTo>
                  <a:cubicBezTo>
                    <a:pt x="56" y="48"/>
                    <a:pt x="57" y="48"/>
                    <a:pt x="58" y="47"/>
                  </a:cubicBezTo>
                  <a:cubicBezTo>
                    <a:pt x="59" y="47"/>
                    <a:pt x="61" y="46"/>
                    <a:pt x="62" y="45"/>
                  </a:cubicBezTo>
                  <a:cubicBezTo>
                    <a:pt x="63" y="44"/>
                    <a:pt x="64" y="44"/>
                    <a:pt x="65" y="43"/>
                  </a:cubicBezTo>
                  <a:cubicBezTo>
                    <a:pt x="66" y="43"/>
                    <a:pt x="68" y="42"/>
                    <a:pt x="69" y="41"/>
                  </a:cubicBezTo>
                  <a:cubicBezTo>
                    <a:pt x="70" y="40"/>
                    <a:pt x="70" y="40"/>
                    <a:pt x="71" y="39"/>
                  </a:cubicBezTo>
                  <a:cubicBezTo>
                    <a:pt x="73" y="38"/>
                    <a:pt x="74" y="37"/>
                    <a:pt x="75" y="36"/>
                  </a:cubicBezTo>
                  <a:cubicBezTo>
                    <a:pt x="76" y="36"/>
                    <a:pt x="76" y="35"/>
                    <a:pt x="77" y="35"/>
                  </a:cubicBezTo>
                  <a:cubicBezTo>
                    <a:pt x="78" y="34"/>
                    <a:pt x="80" y="32"/>
                    <a:pt x="82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29"/>
                    <a:pt x="85" y="27"/>
                    <a:pt x="86" y="26"/>
                  </a:cubicBezTo>
                  <a:cubicBezTo>
                    <a:pt x="86" y="26"/>
                    <a:pt x="87" y="25"/>
                    <a:pt x="87" y="25"/>
                  </a:cubicBezTo>
                  <a:cubicBezTo>
                    <a:pt x="88" y="24"/>
                    <a:pt x="89" y="23"/>
                    <a:pt x="89" y="22"/>
                  </a:cubicBezTo>
                  <a:cubicBezTo>
                    <a:pt x="90" y="21"/>
                    <a:pt x="90" y="20"/>
                    <a:pt x="91" y="20"/>
                  </a:cubicBezTo>
                  <a:cubicBezTo>
                    <a:pt x="91" y="19"/>
                    <a:pt x="92" y="18"/>
                    <a:pt x="92" y="17"/>
                  </a:cubicBezTo>
                  <a:cubicBezTo>
                    <a:pt x="93" y="16"/>
                    <a:pt x="93" y="16"/>
                    <a:pt x="93" y="15"/>
                  </a:cubicBezTo>
                  <a:cubicBezTo>
                    <a:pt x="94" y="14"/>
                    <a:pt x="94" y="13"/>
                    <a:pt x="95" y="12"/>
                  </a:cubicBezTo>
                  <a:cubicBezTo>
                    <a:pt x="95" y="11"/>
                    <a:pt x="95" y="11"/>
                    <a:pt x="95" y="10"/>
                  </a:cubicBezTo>
                  <a:cubicBezTo>
                    <a:pt x="96" y="9"/>
                    <a:pt x="96" y="8"/>
                    <a:pt x="96" y="7"/>
                  </a:cubicBezTo>
                  <a:cubicBezTo>
                    <a:pt x="96" y="6"/>
                    <a:pt x="96" y="6"/>
                    <a:pt x="96" y="5"/>
                  </a:cubicBezTo>
                  <a:cubicBezTo>
                    <a:pt x="97" y="4"/>
                    <a:pt x="97" y="2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381"/>
                    <a:pt x="97" y="381"/>
                    <a:pt x="97" y="381"/>
                  </a:cubicBezTo>
                  <a:cubicBezTo>
                    <a:pt x="97" y="383"/>
                    <a:pt x="97" y="384"/>
                    <a:pt x="96" y="386"/>
                  </a:cubicBezTo>
                  <a:cubicBezTo>
                    <a:pt x="96" y="386"/>
                    <a:pt x="96" y="387"/>
                    <a:pt x="96" y="387"/>
                  </a:cubicBezTo>
                  <a:cubicBezTo>
                    <a:pt x="96" y="388"/>
                    <a:pt x="96" y="390"/>
                    <a:pt x="95" y="391"/>
                  </a:cubicBezTo>
                  <a:cubicBezTo>
                    <a:pt x="95" y="391"/>
                    <a:pt x="95" y="392"/>
                    <a:pt x="95" y="392"/>
                  </a:cubicBezTo>
                  <a:cubicBezTo>
                    <a:pt x="94" y="393"/>
                    <a:pt x="94" y="394"/>
                    <a:pt x="93" y="395"/>
                  </a:cubicBezTo>
                  <a:cubicBezTo>
                    <a:pt x="93" y="396"/>
                    <a:pt x="93" y="397"/>
                    <a:pt x="92" y="397"/>
                  </a:cubicBezTo>
                  <a:cubicBezTo>
                    <a:pt x="92" y="398"/>
                    <a:pt x="91" y="399"/>
                    <a:pt x="91" y="400"/>
                  </a:cubicBezTo>
                  <a:cubicBezTo>
                    <a:pt x="90" y="401"/>
                    <a:pt x="90" y="401"/>
                    <a:pt x="89" y="402"/>
                  </a:cubicBezTo>
                  <a:cubicBezTo>
                    <a:pt x="89" y="403"/>
                    <a:pt x="88" y="404"/>
                    <a:pt x="87" y="405"/>
                  </a:cubicBezTo>
                  <a:cubicBezTo>
                    <a:pt x="87" y="406"/>
                    <a:pt x="86" y="406"/>
                    <a:pt x="86" y="407"/>
                  </a:cubicBezTo>
                  <a:cubicBezTo>
                    <a:pt x="85" y="408"/>
                    <a:pt x="84" y="409"/>
                    <a:pt x="83" y="410"/>
                  </a:cubicBezTo>
                  <a:cubicBezTo>
                    <a:pt x="82" y="411"/>
                    <a:pt x="82" y="411"/>
                    <a:pt x="82" y="411"/>
                  </a:cubicBezTo>
                  <a:cubicBezTo>
                    <a:pt x="80" y="413"/>
                    <a:pt x="78" y="414"/>
                    <a:pt x="77" y="415"/>
                  </a:cubicBezTo>
                  <a:cubicBezTo>
                    <a:pt x="76" y="416"/>
                    <a:pt x="76" y="416"/>
                    <a:pt x="75" y="417"/>
                  </a:cubicBezTo>
                  <a:cubicBezTo>
                    <a:pt x="74" y="418"/>
                    <a:pt x="73" y="419"/>
                    <a:pt x="71" y="420"/>
                  </a:cubicBezTo>
                  <a:cubicBezTo>
                    <a:pt x="70" y="420"/>
                    <a:pt x="70" y="421"/>
                    <a:pt x="69" y="421"/>
                  </a:cubicBezTo>
                  <a:cubicBezTo>
                    <a:pt x="68" y="422"/>
                    <a:pt x="66" y="423"/>
                    <a:pt x="65" y="424"/>
                  </a:cubicBezTo>
                  <a:cubicBezTo>
                    <a:pt x="64" y="424"/>
                    <a:pt x="63" y="425"/>
                    <a:pt x="62" y="425"/>
                  </a:cubicBezTo>
                  <a:cubicBezTo>
                    <a:pt x="61" y="426"/>
                    <a:pt x="59" y="427"/>
                    <a:pt x="58" y="428"/>
                  </a:cubicBezTo>
                  <a:cubicBezTo>
                    <a:pt x="57" y="428"/>
                    <a:pt x="56" y="429"/>
                    <a:pt x="55" y="429"/>
                  </a:cubicBezTo>
                  <a:cubicBezTo>
                    <a:pt x="54" y="430"/>
                    <a:pt x="52" y="431"/>
                    <a:pt x="50" y="432"/>
                  </a:cubicBezTo>
                  <a:cubicBezTo>
                    <a:pt x="49" y="432"/>
                    <a:pt x="49" y="433"/>
                    <a:pt x="48" y="433"/>
                  </a:cubicBezTo>
                  <a:cubicBezTo>
                    <a:pt x="46" y="434"/>
                    <a:pt x="44" y="435"/>
                    <a:pt x="42" y="436"/>
                  </a:cubicBezTo>
                  <a:cubicBezTo>
                    <a:pt x="41" y="436"/>
                    <a:pt x="40" y="437"/>
                    <a:pt x="39" y="437"/>
                  </a:cubicBezTo>
                  <a:cubicBezTo>
                    <a:pt x="37" y="438"/>
                    <a:pt x="34" y="439"/>
                    <a:pt x="31" y="440"/>
                  </a:cubicBezTo>
                  <a:cubicBezTo>
                    <a:pt x="30" y="441"/>
                    <a:pt x="30" y="441"/>
                    <a:pt x="29" y="441"/>
                  </a:cubicBezTo>
                  <a:cubicBezTo>
                    <a:pt x="27" y="442"/>
                    <a:pt x="25" y="443"/>
                    <a:pt x="23" y="443"/>
                  </a:cubicBezTo>
                  <a:cubicBezTo>
                    <a:pt x="22" y="444"/>
                    <a:pt x="22" y="444"/>
                    <a:pt x="22" y="444"/>
                  </a:cubicBezTo>
                  <a:cubicBezTo>
                    <a:pt x="20" y="444"/>
                    <a:pt x="18" y="445"/>
                    <a:pt x="16" y="446"/>
                  </a:cubicBezTo>
                  <a:cubicBezTo>
                    <a:pt x="15" y="446"/>
                    <a:pt x="13" y="447"/>
                    <a:pt x="11" y="447"/>
                  </a:cubicBezTo>
                  <a:cubicBezTo>
                    <a:pt x="9" y="448"/>
                    <a:pt x="8" y="448"/>
                    <a:pt x="6" y="449"/>
                  </a:cubicBezTo>
                  <a:cubicBezTo>
                    <a:pt x="4" y="449"/>
                    <a:pt x="3" y="450"/>
                    <a:pt x="1" y="450"/>
                  </a:cubicBezTo>
                  <a:cubicBezTo>
                    <a:pt x="1" y="450"/>
                    <a:pt x="0" y="451"/>
                    <a:pt x="0" y="451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2" y="70"/>
                    <a:pt x="4" y="69"/>
                    <a:pt x="6" y="68"/>
                  </a:cubicBezTo>
                  <a:close/>
                </a:path>
              </a:pathLst>
            </a:custGeom>
            <a:solidFill>
              <a:srgbClr val="3A7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íśļïďe"/>
            <p:cNvSpPr/>
            <p:nvPr/>
          </p:nvSpPr>
          <p:spPr bwMode="auto">
            <a:xfrm>
              <a:off x="4652316" y="3619019"/>
              <a:ext cx="1122118" cy="1504402"/>
            </a:xfrm>
            <a:custGeom>
              <a:avLst/>
              <a:gdLst>
                <a:gd name="T0" fmla="*/ 0 w 499"/>
                <a:gd name="T1" fmla="*/ 0 h 669"/>
                <a:gd name="T2" fmla="*/ 0 w 499"/>
                <a:gd name="T3" fmla="*/ 634 h 669"/>
                <a:gd name="T4" fmla="*/ 499 w 499"/>
                <a:gd name="T5" fmla="*/ 669 h 669"/>
                <a:gd name="T6" fmla="*/ 499 w 499"/>
                <a:gd name="T7" fmla="*/ 35 h 669"/>
                <a:gd name="T8" fmla="*/ 0 w 499"/>
                <a:gd name="T9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9" h="669">
                  <a:moveTo>
                    <a:pt x="0" y="0"/>
                  </a:moveTo>
                  <a:lnTo>
                    <a:pt x="0" y="634"/>
                  </a:lnTo>
                  <a:lnTo>
                    <a:pt x="499" y="669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8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iṧ1ïḍè"/>
            <p:cNvSpPr/>
            <p:nvPr/>
          </p:nvSpPr>
          <p:spPr bwMode="auto">
            <a:xfrm>
              <a:off x="4652316" y="3342425"/>
              <a:ext cx="1122118" cy="364295"/>
            </a:xfrm>
            <a:custGeom>
              <a:avLst/>
              <a:gdLst>
                <a:gd name="T0" fmla="*/ 0 w 240"/>
                <a:gd name="T1" fmla="*/ 61 h 78"/>
                <a:gd name="T2" fmla="*/ 240 w 240"/>
                <a:gd name="T3" fmla="*/ 78 h 78"/>
                <a:gd name="T4" fmla="*/ 154 w 240"/>
                <a:gd name="T5" fmla="*/ 0 h 78"/>
                <a:gd name="T6" fmla="*/ 0 w 240"/>
                <a:gd name="T7" fmla="*/ 6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78">
                  <a:moveTo>
                    <a:pt x="0" y="61"/>
                  </a:moveTo>
                  <a:cubicBezTo>
                    <a:pt x="240" y="78"/>
                    <a:pt x="240" y="78"/>
                    <a:pt x="240" y="78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78" y="11"/>
                    <a:pt x="20" y="33"/>
                    <a:pt x="0" y="61"/>
                  </a:cubicBezTo>
                  <a:close/>
                </a:path>
              </a:pathLst>
            </a:custGeom>
            <a:solidFill>
              <a:srgbClr val="3578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íśḷiḋé"/>
            <p:cNvSpPr/>
            <p:nvPr/>
          </p:nvSpPr>
          <p:spPr bwMode="auto">
            <a:xfrm>
              <a:off x="4746762" y="4147471"/>
              <a:ext cx="1144605" cy="391279"/>
            </a:xfrm>
            <a:custGeom>
              <a:avLst/>
              <a:gdLst>
                <a:gd name="T0" fmla="*/ 245 w 245"/>
                <a:gd name="T1" fmla="*/ 17 h 84"/>
                <a:gd name="T2" fmla="*/ 3 w 245"/>
                <a:gd name="T3" fmla="*/ 0 h 84"/>
                <a:gd name="T4" fmla="*/ 0 w 245"/>
                <a:gd name="T5" fmla="*/ 14 h 84"/>
                <a:gd name="T6" fmla="*/ 97 w 245"/>
                <a:gd name="T7" fmla="*/ 84 h 84"/>
                <a:gd name="T8" fmla="*/ 245 w 245"/>
                <a:gd name="T9" fmla="*/ 1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84">
                  <a:moveTo>
                    <a:pt x="245" y="17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4"/>
                    <a:pt x="0" y="9"/>
                    <a:pt x="0" y="14"/>
                  </a:cubicBezTo>
                  <a:cubicBezTo>
                    <a:pt x="0" y="42"/>
                    <a:pt x="37" y="68"/>
                    <a:pt x="97" y="84"/>
                  </a:cubicBezTo>
                  <a:lnTo>
                    <a:pt x="245" y="17"/>
                  </a:lnTo>
                  <a:close/>
                </a:path>
              </a:pathLst>
            </a:custGeom>
            <a:solidFill>
              <a:srgbClr val="73A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îŝļiḓê"/>
            <p:cNvSpPr/>
            <p:nvPr/>
          </p:nvSpPr>
          <p:spPr bwMode="auto">
            <a:xfrm>
              <a:off x="4746762" y="4203689"/>
              <a:ext cx="451996" cy="1369478"/>
            </a:xfrm>
            <a:custGeom>
              <a:avLst/>
              <a:gdLst>
                <a:gd name="T0" fmla="*/ 0 w 97"/>
                <a:gd name="T1" fmla="*/ 7 h 293"/>
                <a:gd name="T2" fmla="*/ 2 w 97"/>
                <a:gd name="T3" fmla="*/ 12 h 293"/>
                <a:gd name="T4" fmla="*/ 5 w 97"/>
                <a:gd name="T5" fmla="*/ 18 h 293"/>
                <a:gd name="T6" fmla="*/ 8 w 97"/>
                <a:gd name="T7" fmla="*/ 23 h 293"/>
                <a:gd name="T8" fmla="*/ 13 w 97"/>
                <a:gd name="T9" fmla="*/ 29 h 293"/>
                <a:gd name="T10" fmla="*/ 20 w 97"/>
                <a:gd name="T11" fmla="*/ 35 h 293"/>
                <a:gd name="T12" fmla="*/ 27 w 97"/>
                <a:gd name="T13" fmla="*/ 40 h 293"/>
                <a:gd name="T14" fmla="*/ 35 w 97"/>
                <a:gd name="T15" fmla="*/ 45 h 293"/>
                <a:gd name="T16" fmla="*/ 48 w 97"/>
                <a:gd name="T17" fmla="*/ 52 h 293"/>
                <a:gd name="T18" fmla="*/ 59 w 97"/>
                <a:gd name="T19" fmla="*/ 57 h 293"/>
                <a:gd name="T20" fmla="*/ 70 w 97"/>
                <a:gd name="T21" fmla="*/ 61 h 293"/>
                <a:gd name="T22" fmla="*/ 80 w 97"/>
                <a:gd name="T23" fmla="*/ 65 h 293"/>
                <a:gd name="T24" fmla="*/ 97 w 97"/>
                <a:gd name="T25" fmla="*/ 70 h 293"/>
                <a:gd name="T26" fmla="*/ 85 w 97"/>
                <a:gd name="T27" fmla="*/ 289 h 293"/>
                <a:gd name="T28" fmla="*/ 80 w 97"/>
                <a:gd name="T29" fmla="*/ 288 h 293"/>
                <a:gd name="T30" fmla="*/ 70 w 97"/>
                <a:gd name="T31" fmla="*/ 284 h 293"/>
                <a:gd name="T32" fmla="*/ 63 w 97"/>
                <a:gd name="T33" fmla="*/ 282 h 293"/>
                <a:gd name="T34" fmla="*/ 56 w 97"/>
                <a:gd name="T35" fmla="*/ 279 h 293"/>
                <a:gd name="T36" fmla="*/ 48 w 97"/>
                <a:gd name="T37" fmla="*/ 275 h 293"/>
                <a:gd name="T38" fmla="*/ 37 w 97"/>
                <a:gd name="T39" fmla="*/ 269 h 293"/>
                <a:gd name="T40" fmla="*/ 30 w 97"/>
                <a:gd name="T41" fmla="*/ 265 h 293"/>
                <a:gd name="T42" fmla="*/ 27 w 97"/>
                <a:gd name="T43" fmla="*/ 263 h 293"/>
                <a:gd name="T44" fmla="*/ 21 w 97"/>
                <a:gd name="T45" fmla="*/ 258 h 293"/>
                <a:gd name="T46" fmla="*/ 15 w 97"/>
                <a:gd name="T47" fmla="*/ 253 h 293"/>
                <a:gd name="T48" fmla="*/ 13 w 97"/>
                <a:gd name="T49" fmla="*/ 252 h 293"/>
                <a:gd name="T50" fmla="*/ 9 w 97"/>
                <a:gd name="T51" fmla="*/ 248 h 293"/>
                <a:gd name="T52" fmla="*/ 6 w 97"/>
                <a:gd name="T53" fmla="*/ 243 h 293"/>
                <a:gd name="T54" fmla="*/ 5 w 97"/>
                <a:gd name="T55" fmla="*/ 241 h 293"/>
                <a:gd name="T56" fmla="*/ 2 w 97"/>
                <a:gd name="T57" fmla="*/ 236 h 293"/>
                <a:gd name="T58" fmla="*/ 1 w 97"/>
                <a:gd name="T59" fmla="*/ 232 h 293"/>
                <a:gd name="T60" fmla="*/ 0 w 97"/>
                <a:gd name="T61" fmla="*/ 230 h 293"/>
                <a:gd name="T62" fmla="*/ 0 w 97"/>
                <a:gd name="T63" fmla="*/ 224 h 293"/>
                <a:gd name="T64" fmla="*/ 0 w 97"/>
                <a:gd name="T6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293">
                  <a:moveTo>
                    <a:pt x="0" y="2"/>
                  </a:moveTo>
                  <a:cubicBezTo>
                    <a:pt x="0" y="4"/>
                    <a:pt x="0" y="5"/>
                    <a:pt x="0" y="7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10"/>
                    <a:pt x="2" y="11"/>
                    <a:pt x="2" y="12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8"/>
                    <a:pt x="6" y="19"/>
                    <a:pt x="6" y="20"/>
                  </a:cubicBezTo>
                  <a:cubicBezTo>
                    <a:pt x="7" y="21"/>
                    <a:pt x="8" y="22"/>
                    <a:pt x="8" y="23"/>
                  </a:cubicBezTo>
                  <a:cubicBezTo>
                    <a:pt x="9" y="24"/>
                    <a:pt x="9" y="24"/>
                    <a:pt x="10" y="25"/>
                  </a:cubicBezTo>
                  <a:cubicBezTo>
                    <a:pt x="11" y="26"/>
                    <a:pt x="12" y="28"/>
                    <a:pt x="13" y="29"/>
                  </a:cubicBezTo>
                  <a:cubicBezTo>
                    <a:pt x="14" y="29"/>
                    <a:pt x="14" y="30"/>
                    <a:pt x="15" y="30"/>
                  </a:cubicBezTo>
                  <a:cubicBezTo>
                    <a:pt x="16" y="32"/>
                    <a:pt x="18" y="34"/>
                    <a:pt x="20" y="35"/>
                  </a:cubicBezTo>
                  <a:cubicBezTo>
                    <a:pt x="21" y="36"/>
                    <a:pt x="21" y="36"/>
                    <a:pt x="22" y="36"/>
                  </a:cubicBezTo>
                  <a:cubicBezTo>
                    <a:pt x="23" y="38"/>
                    <a:pt x="25" y="39"/>
                    <a:pt x="27" y="40"/>
                  </a:cubicBezTo>
                  <a:cubicBezTo>
                    <a:pt x="28" y="41"/>
                    <a:pt x="29" y="41"/>
                    <a:pt x="30" y="42"/>
                  </a:cubicBezTo>
                  <a:cubicBezTo>
                    <a:pt x="31" y="43"/>
                    <a:pt x="33" y="44"/>
                    <a:pt x="35" y="45"/>
                  </a:cubicBezTo>
                  <a:cubicBezTo>
                    <a:pt x="36" y="46"/>
                    <a:pt x="37" y="47"/>
                    <a:pt x="38" y="47"/>
                  </a:cubicBezTo>
                  <a:cubicBezTo>
                    <a:pt x="41" y="49"/>
                    <a:pt x="45" y="51"/>
                    <a:pt x="48" y="52"/>
                  </a:cubicBezTo>
                  <a:cubicBezTo>
                    <a:pt x="51" y="53"/>
                    <a:pt x="53" y="55"/>
                    <a:pt x="56" y="56"/>
                  </a:cubicBezTo>
                  <a:cubicBezTo>
                    <a:pt x="57" y="56"/>
                    <a:pt x="58" y="57"/>
                    <a:pt x="59" y="57"/>
                  </a:cubicBezTo>
                  <a:cubicBezTo>
                    <a:pt x="60" y="58"/>
                    <a:pt x="62" y="58"/>
                    <a:pt x="64" y="59"/>
                  </a:cubicBezTo>
                  <a:cubicBezTo>
                    <a:pt x="66" y="60"/>
                    <a:pt x="68" y="61"/>
                    <a:pt x="70" y="61"/>
                  </a:cubicBezTo>
                  <a:cubicBezTo>
                    <a:pt x="71" y="62"/>
                    <a:pt x="73" y="62"/>
                    <a:pt x="74" y="63"/>
                  </a:cubicBezTo>
                  <a:cubicBezTo>
                    <a:pt x="76" y="64"/>
                    <a:pt x="78" y="64"/>
                    <a:pt x="80" y="65"/>
                  </a:cubicBezTo>
                  <a:cubicBezTo>
                    <a:pt x="82" y="65"/>
                    <a:pt x="83" y="66"/>
                    <a:pt x="85" y="66"/>
                  </a:cubicBezTo>
                  <a:cubicBezTo>
                    <a:pt x="89" y="68"/>
                    <a:pt x="93" y="69"/>
                    <a:pt x="97" y="70"/>
                  </a:cubicBezTo>
                  <a:cubicBezTo>
                    <a:pt x="97" y="293"/>
                    <a:pt x="97" y="293"/>
                    <a:pt x="97" y="293"/>
                  </a:cubicBezTo>
                  <a:cubicBezTo>
                    <a:pt x="93" y="292"/>
                    <a:pt x="89" y="291"/>
                    <a:pt x="85" y="289"/>
                  </a:cubicBezTo>
                  <a:cubicBezTo>
                    <a:pt x="84" y="289"/>
                    <a:pt x="84" y="289"/>
                    <a:pt x="84" y="289"/>
                  </a:cubicBezTo>
                  <a:cubicBezTo>
                    <a:pt x="83" y="289"/>
                    <a:pt x="81" y="288"/>
                    <a:pt x="80" y="288"/>
                  </a:cubicBezTo>
                  <a:cubicBezTo>
                    <a:pt x="78" y="287"/>
                    <a:pt x="76" y="287"/>
                    <a:pt x="74" y="286"/>
                  </a:cubicBezTo>
                  <a:cubicBezTo>
                    <a:pt x="73" y="285"/>
                    <a:pt x="71" y="285"/>
                    <a:pt x="70" y="284"/>
                  </a:cubicBezTo>
                  <a:cubicBezTo>
                    <a:pt x="68" y="284"/>
                    <a:pt x="66" y="283"/>
                    <a:pt x="64" y="282"/>
                  </a:cubicBezTo>
                  <a:cubicBezTo>
                    <a:pt x="64" y="282"/>
                    <a:pt x="63" y="282"/>
                    <a:pt x="63" y="282"/>
                  </a:cubicBezTo>
                  <a:cubicBezTo>
                    <a:pt x="61" y="281"/>
                    <a:pt x="60" y="281"/>
                    <a:pt x="59" y="280"/>
                  </a:cubicBezTo>
                  <a:cubicBezTo>
                    <a:pt x="58" y="280"/>
                    <a:pt x="57" y="279"/>
                    <a:pt x="56" y="279"/>
                  </a:cubicBezTo>
                  <a:cubicBezTo>
                    <a:pt x="53" y="278"/>
                    <a:pt x="51" y="277"/>
                    <a:pt x="48" y="275"/>
                  </a:cubicBezTo>
                  <a:cubicBezTo>
                    <a:pt x="48" y="275"/>
                    <a:pt x="48" y="275"/>
                    <a:pt x="48" y="275"/>
                  </a:cubicBezTo>
                  <a:cubicBezTo>
                    <a:pt x="45" y="274"/>
                    <a:pt x="41" y="272"/>
                    <a:pt x="38" y="270"/>
                  </a:cubicBezTo>
                  <a:cubicBezTo>
                    <a:pt x="38" y="270"/>
                    <a:pt x="37" y="270"/>
                    <a:pt x="37" y="269"/>
                  </a:cubicBezTo>
                  <a:cubicBezTo>
                    <a:pt x="36" y="269"/>
                    <a:pt x="36" y="269"/>
                    <a:pt x="35" y="268"/>
                  </a:cubicBezTo>
                  <a:cubicBezTo>
                    <a:pt x="33" y="267"/>
                    <a:pt x="31" y="266"/>
                    <a:pt x="30" y="265"/>
                  </a:cubicBezTo>
                  <a:cubicBezTo>
                    <a:pt x="29" y="265"/>
                    <a:pt x="28" y="264"/>
                    <a:pt x="28" y="264"/>
                  </a:cubicBezTo>
                  <a:cubicBezTo>
                    <a:pt x="27" y="263"/>
                    <a:pt x="27" y="263"/>
                    <a:pt x="27" y="263"/>
                  </a:cubicBezTo>
                  <a:cubicBezTo>
                    <a:pt x="25" y="262"/>
                    <a:pt x="23" y="261"/>
                    <a:pt x="22" y="259"/>
                  </a:cubicBezTo>
                  <a:cubicBezTo>
                    <a:pt x="21" y="259"/>
                    <a:pt x="21" y="259"/>
                    <a:pt x="21" y="258"/>
                  </a:cubicBezTo>
                  <a:cubicBezTo>
                    <a:pt x="20" y="258"/>
                    <a:pt x="20" y="258"/>
                    <a:pt x="20" y="258"/>
                  </a:cubicBezTo>
                  <a:cubicBezTo>
                    <a:pt x="18" y="257"/>
                    <a:pt x="16" y="255"/>
                    <a:pt x="15" y="253"/>
                  </a:cubicBezTo>
                  <a:cubicBezTo>
                    <a:pt x="14" y="253"/>
                    <a:pt x="14" y="253"/>
                    <a:pt x="14" y="253"/>
                  </a:cubicBezTo>
                  <a:cubicBezTo>
                    <a:pt x="14" y="253"/>
                    <a:pt x="14" y="252"/>
                    <a:pt x="13" y="252"/>
                  </a:cubicBezTo>
                  <a:cubicBezTo>
                    <a:pt x="12" y="251"/>
                    <a:pt x="11" y="249"/>
                    <a:pt x="10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9" y="247"/>
                    <a:pt x="9" y="247"/>
                    <a:pt x="8" y="246"/>
                  </a:cubicBezTo>
                  <a:cubicBezTo>
                    <a:pt x="8" y="245"/>
                    <a:pt x="7" y="244"/>
                    <a:pt x="6" y="243"/>
                  </a:cubicBezTo>
                  <a:cubicBezTo>
                    <a:pt x="5" y="242"/>
                    <a:pt x="5" y="242"/>
                    <a:pt x="5" y="242"/>
                  </a:cubicBezTo>
                  <a:cubicBezTo>
                    <a:pt x="5" y="242"/>
                    <a:pt x="5" y="241"/>
                    <a:pt x="5" y="241"/>
                  </a:cubicBezTo>
                  <a:cubicBezTo>
                    <a:pt x="4" y="240"/>
                    <a:pt x="4" y="239"/>
                    <a:pt x="3" y="237"/>
                  </a:cubicBezTo>
                  <a:cubicBezTo>
                    <a:pt x="2" y="236"/>
                    <a:pt x="2" y="236"/>
                    <a:pt x="2" y="236"/>
                  </a:cubicBezTo>
                  <a:cubicBezTo>
                    <a:pt x="2" y="236"/>
                    <a:pt x="2" y="236"/>
                    <a:pt x="2" y="235"/>
                  </a:cubicBezTo>
                  <a:cubicBezTo>
                    <a:pt x="2" y="234"/>
                    <a:pt x="1" y="233"/>
                    <a:pt x="1" y="232"/>
                  </a:cubicBezTo>
                  <a:cubicBezTo>
                    <a:pt x="1" y="231"/>
                    <a:pt x="1" y="231"/>
                    <a:pt x="1" y="231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0" y="228"/>
                    <a:pt x="0" y="227"/>
                    <a:pt x="0" y="225"/>
                  </a:cubicBezTo>
                  <a:cubicBezTo>
                    <a:pt x="0" y="225"/>
                    <a:pt x="0" y="225"/>
                    <a:pt x="0" y="22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A3B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ísḻïdé"/>
            <p:cNvSpPr/>
            <p:nvPr/>
          </p:nvSpPr>
          <p:spPr bwMode="auto">
            <a:xfrm>
              <a:off x="5198757" y="4217181"/>
              <a:ext cx="692609" cy="1355986"/>
            </a:xfrm>
            <a:custGeom>
              <a:avLst/>
              <a:gdLst>
                <a:gd name="T0" fmla="*/ 0 w 308"/>
                <a:gd name="T1" fmla="*/ 139 h 603"/>
                <a:gd name="T2" fmla="*/ 0 w 308"/>
                <a:gd name="T3" fmla="*/ 603 h 603"/>
                <a:gd name="T4" fmla="*/ 308 w 308"/>
                <a:gd name="T5" fmla="*/ 464 h 603"/>
                <a:gd name="T6" fmla="*/ 308 w 308"/>
                <a:gd name="T7" fmla="*/ 0 h 603"/>
                <a:gd name="T8" fmla="*/ 0 w 308"/>
                <a:gd name="T9" fmla="*/ 139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03">
                  <a:moveTo>
                    <a:pt x="0" y="139"/>
                  </a:moveTo>
                  <a:lnTo>
                    <a:pt x="0" y="603"/>
                  </a:lnTo>
                  <a:lnTo>
                    <a:pt x="308" y="464"/>
                  </a:lnTo>
                  <a:lnTo>
                    <a:pt x="308" y="0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rgbClr val="5C8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ïs1îḑe"/>
            <p:cNvSpPr/>
            <p:nvPr/>
          </p:nvSpPr>
          <p:spPr bwMode="auto">
            <a:xfrm>
              <a:off x="5293203" y="4954765"/>
              <a:ext cx="1452681" cy="762321"/>
            </a:xfrm>
            <a:custGeom>
              <a:avLst/>
              <a:gdLst>
                <a:gd name="T0" fmla="*/ 19 w 311"/>
                <a:gd name="T1" fmla="*/ 4 h 163"/>
                <a:gd name="T2" fmla="*/ 38 w 311"/>
                <a:gd name="T3" fmla="*/ 7 h 163"/>
                <a:gd name="T4" fmla="*/ 61 w 311"/>
                <a:gd name="T5" fmla="*/ 11 h 163"/>
                <a:gd name="T6" fmla="*/ 90 w 311"/>
                <a:gd name="T7" fmla="*/ 14 h 163"/>
                <a:gd name="T8" fmla="*/ 115 w 311"/>
                <a:gd name="T9" fmla="*/ 15 h 163"/>
                <a:gd name="T10" fmla="*/ 136 w 311"/>
                <a:gd name="T11" fmla="*/ 16 h 163"/>
                <a:gd name="T12" fmla="*/ 176 w 311"/>
                <a:gd name="T13" fmla="*/ 16 h 163"/>
                <a:gd name="T14" fmla="*/ 196 w 311"/>
                <a:gd name="T15" fmla="*/ 15 h 163"/>
                <a:gd name="T16" fmla="*/ 215 w 311"/>
                <a:gd name="T17" fmla="*/ 14 h 163"/>
                <a:gd name="T18" fmla="*/ 234 w 311"/>
                <a:gd name="T19" fmla="*/ 13 h 163"/>
                <a:gd name="T20" fmla="*/ 254 w 311"/>
                <a:gd name="T21" fmla="*/ 10 h 163"/>
                <a:gd name="T22" fmla="*/ 276 w 311"/>
                <a:gd name="T23" fmla="*/ 7 h 163"/>
                <a:gd name="T24" fmla="*/ 293 w 311"/>
                <a:gd name="T25" fmla="*/ 4 h 163"/>
                <a:gd name="T26" fmla="*/ 311 w 311"/>
                <a:gd name="T27" fmla="*/ 0 h 163"/>
                <a:gd name="T28" fmla="*/ 310 w 311"/>
                <a:gd name="T29" fmla="*/ 147 h 163"/>
                <a:gd name="T30" fmla="*/ 293 w 311"/>
                <a:gd name="T31" fmla="*/ 151 h 163"/>
                <a:gd name="T32" fmla="*/ 280 w 311"/>
                <a:gd name="T33" fmla="*/ 153 h 163"/>
                <a:gd name="T34" fmla="*/ 276 w 311"/>
                <a:gd name="T35" fmla="*/ 154 h 163"/>
                <a:gd name="T36" fmla="*/ 258 w 311"/>
                <a:gd name="T37" fmla="*/ 156 h 163"/>
                <a:gd name="T38" fmla="*/ 243 w 311"/>
                <a:gd name="T39" fmla="*/ 158 h 163"/>
                <a:gd name="T40" fmla="*/ 234 w 311"/>
                <a:gd name="T41" fmla="*/ 159 h 163"/>
                <a:gd name="T42" fmla="*/ 222 w 311"/>
                <a:gd name="T43" fmla="*/ 161 h 163"/>
                <a:gd name="T44" fmla="*/ 210 w 311"/>
                <a:gd name="T45" fmla="*/ 161 h 163"/>
                <a:gd name="T46" fmla="*/ 196 w 311"/>
                <a:gd name="T47" fmla="*/ 162 h 163"/>
                <a:gd name="T48" fmla="*/ 181 w 311"/>
                <a:gd name="T49" fmla="*/ 163 h 163"/>
                <a:gd name="T50" fmla="*/ 175 w 311"/>
                <a:gd name="T51" fmla="*/ 163 h 163"/>
                <a:gd name="T52" fmla="*/ 155 w 311"/>
                <a:gd name="T53" fmla="*/ 163 h 163"/>
                <a:gd name="T54" fmla="*/ 136 w 311"/>
                <a:gd name="T55" fmla="*/ 163 h 163"/>
                <a:gd name="T56" fmla="*/ 117 w 311"/>
                <a:gd name="T57" fmla="*/ 162 h 163"/>
                <a:gd name="T58" fmla="*/ 92 w 311"/>
                <a:gd name="T59" fmla="*/ 161 h 163"/>
                <a:gd name="T60" fmla="*/ 90 w 311"/>
                <a:gd name="T61" fmla="*/ 161 h 163"/>
                <a:gd name="T62" fmla="*/ 61 w 311"/>
                <a:gd name="T63" fmla="*/ 158 h 163"/>
                <a:gd name="T64" fmla="*/ 41 w 311"/>
                <a:gd name="T65" fmla="*/ 155 h 163"/>
                <a:gd name="T66" fmla="*/ 27 w 311"/>
                <a:gd name="T67" fmla="*/ 152 h 163"/>
                <a:gd name="T68" fmla="*/ 19 w 311"/>
                <a:gd name="T69" fmla="*/ 151 h 163"/>
                <a:gd name="T70" fmla="*/ 0 w 311"/>
                <a:gd name="T7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1" h="163">
                  <a:moveTo>
                    <a:pt x="0" y="0"/>
                  </a:moveTo>
                  <a:cubicBezTo>
                    <a:pt x="6" y="1"/>
                    <a:pt x="13" y="3"/>
                    <a:pt x="19" y="4"/>
                  </a:cubicBezTo>
                  <a:cubicBezTo>
                    <a:pt x="22" y="5"/>
                    <a:pt x="25" y="5"/>
                    <a:pt x="27" y="6"/>
                  </a:cubicBezTo>
                  <a:cubicBezTo>
                    <a:pt x="31" y="6"/>
                    <a:pt x="34" y="7"/>
                    <a:pt x="38" y="7"/>
                  </a:cubicBezTo>
                  <a:cubicBezTo>
                    <a:pt x="40" y="8"/>
                    <a:pt x="43" y="8"/>
                    <a:pt x="45" y="8"/>
                  </a:cubicBezTo>
                  <a:cubicBezTo>
                    <a:pt x="50" y="9"/>
                    <a:pt x="56" y="10"/>
                    <a:pt x="61" y="11"/>
                  </a:cubicBezTo>
                  <a:cubicBezTo>
                    <a:pt x="64" y="11"/>
                    <a:pt x="66" y="11"/>
                    <a:pt x="68" y="12"/>
                  </a:cubicBezTo>
                  <a:cubicBezTo>
                    <a:pt x="75" y="12"/>
                    <a:pt x="82" y="13"/>
                    <a:pt x="90" y="14"/>
                  </a:cubicBezTo>
                  <a:cubicBezTo>
                    <a:pt x="90" y="14"/>
                    <a:pt x="91" y="14"/>
                    <a:pt x="92" y="14"/>
                  </a:cubicBezTo>
                  <a:cubicBezTo>
                    <a:pt x="100" y="15"/>
                    <a:pt x="107" y="15"/>
                    <a:pt x="115" y="15"/>
                  </a:cubicBezTo>
                  <a:cubicBezTo>
                    <a:pt x="119" y="16"/>
                    <a:pt x="122" y="16"/>
                    <a:pt x="125" y="16"/>
                  </a:cubicBezTo>
                  <a:cubicBezTo>
                    <a:pt x="129" y="16"/>
                    <a:pt x="132" y="16"/>
                    <a:pt x="136" y="16"/>
                  </a:cubicBezTo>
                  <a:cubicBezTo>
                    <a:pt x="142" y="16"/>
                    <a:pt x="149" y="16"/>
                    <a:pt x="155" y="16"/>
                  </a:cubicBezTo>
                  <a:cubicBezTo>
                    <a:pt x="162" y="16"/>
                    <a:pt x="169" y="16"/>
                    <a:pt x="176" y="16"/>
                  </a:cubicBezTo>
                  <a:cubicBezTo>
                    <a:pt x="178" y="16"/>
                    <a:pt x="179" y="16"/>
                    <a:pt x="181" y="16"/>
                  </a:cubicBezTo>
                  <a:cubicBezTo>
                    <a:pt x="186" y="16"/>
                    <a:pt x="191" y="16"/>
                    <a:pt x="196" y="15"/>
                  </a:cubicBezTo>
                  <a:cubicBezTo>
                    <a:pt x="198" y="15"/>
                    <a:pt x="200" y="15"/>
                    <a:pt x="202" y="15"/>
                  </a:cubicBezTo>
                  <a:cubicBezTo>
                    <a:pt x="207" y="15"/>
                    <a:pt x="211" y="15"/>
                    <a:pt x="215" y="14"/>
                  </a:cubicBezTo>
                  <a:cubicBezTo>
                    <a:pt x="217" y="14"/>
                    <a:pt x="220" y="14"/>
                    <a:pt x="222" y="14"/>
                  </a:cubicBezTo>
                  <a:cubicBezTo>
                    <a:pt x="226" y="13"/>
                    <a:pt x="230" y="13"/>
                    <a:pt x="234" y="13"/>
                  </a:cubicBezTo>
                  <a:cubicBezTo>
                    <a:pt x="236" y="12"/>
                    <a:pt x="238" y="12"/>
                    <a:pt x="240" y="12"/>
                  </a:cubicBezTo>
                  <a:cubicBezTo>
                    <a:pt x="245" y="11"/>
                    <a:pt x="249" y="11"/>
                    <a:pt x="254" y="10"/>
                  </a:cubicBezTo>
                  <a:cubicBezTo>
                    <a:pt x="255" y="10"/>
                    <a:pt x="257" y="10"/>
                    <a:pt x="258" y="10"/>
                  </a:cubicBezTo>
                  <a:cubicBezTo>
                    <a:pt x="264" y="9"/>
                    <a:pt x="270" y="8"/>
                    <a:pt x="276" y="7"/>
                  </a:cubicBezTo>
                  <a:cubicBezTo>
                    <a:pt x="277" y="7"/>
                    <a:pt x="279" y="6"/>
                    <a:pt x="280" y="6"/>
                  </a:cubicBezTo>
                  <a:cubicBezTo>
                    <a:pt x="285" y="5"/>
                    <a:pt x="289" y="5"/>
                    <a:pt x="293" y="4"/>
                  </a:cubicBezTo>
                  <a:cubicBezTo>
                    <a:pt x="297" y="3"/>
                    <a:pt x="300" y="2"/>
                    <a:pt x="304" y="1"/>
                  </a:cubicBezTo>
                  <a:cubicBezTo>
                    <a:pt x="306" y="1"/>
                    <a:pt x="309" y="0"/>
                    <a:pt x="311" y="0"/>
                  </a:cubicBezTo>
                  <a:cubicBezTo>
                    <a:pt x="311" y="147"/>
                    <a:pt x="311" y="147"/>
                    <a:pt x="311" y="147"/>
                  </a:cubicBezTo>
                  <a:cubicBezTo>
                    <a:pt x="310" y="147"/>
                    <a:pt x="310" y="147"/>
                    <a:pt x="310" y="147"/>
                  </a:cubicBezTo>
                  <a:cubicBezTo>
                    <a:pt x="308" y="147"/>
                    <a:pt x="306" y="148"/>
                    <a:pt x="304" y="148"/>
                  </a:cubicBezTo>
                  <a:cubicBezTo>
                    <a:pt x="300" y="149"/>
                    <a:pt x="297" y="150"/>
                    <a:pt x="293" y="151"/>
                  </a:cubicBezTo>
                  <a:cubicBezTo>
                    <a:pt x="292" y="151"/>
                    <a:pt x="292" y="151"/>
                    <a:pt x="292" y="151"/>
                  </a:cubicBezTo>
                  <a:cubicBezTo>
                    <a:pt x="289" y="152"/>
                    <a:pt x="284" y="152"/>
                    <a:pt x="280" y="153"/>
                  </a:cubicBezTo>
                  <a:cubicBezTo>
                    <a:pt x="279" y="153"/>
                    <a:pt x="277" y="154"/>
                    <a:pt x="276" y="154"/>
                  </a:cubicBezTo>
                  <a:cubicBezTo>
                    <a:pt x="276" y="154"/>
                    <a:pt x="276" y="154"/>
                    <a:pt x="276" y="154"/>
                  </a:cubicBezTo>
                  <a:cubicBezTo>
                    <a:pt x="270" y="155"/>
                    <a:pt x="265" y="156"/>
                    <a:pt x="259" y="156"/>
                  </a:cubicBezTo>
                  <a:cubicBezTo>
                    <a:pt x="258" y="156"/>
                    <a:pt x="258" y="156"/>
                    <a:pt x="258" y="156"/>
                  </a:cubicBezTo>
                  <a:cubicBezTo>
                    <a:pt x="257" y="157"/>
                    <a:pt x="255" y="157"/>
                    <a:pt x="254" y="157"/>
                  </a:cubicBezTo>
                  <a:cubicBezTo>
                    <a:pt x="250" y="158"/>
                    <a:pt x="247" y="158"/>
                    <a:pt x="243" y="158"/>
                  </a:cubicBezTo>
                  <a:cubicBezTo>
                    <a:pt x="242" y="159"/>
                    <a:pt x="241" y="159"/>
                    <a:pt x="240" y="159"/>
                  </a:cubicBezTo>
                  <a:cubicBezTo>
                    <a:pt x="238" y="159"/>
                    <a:pt x="236" y="159"/>
                    <a:pt x="234" y="159"/>
                  </a:cubicBezTo>
                  <a:cubicBezTo>
                    <a:pt x="232" y="160"/>
                    <a:pt x="229" y="160"/>
                    <a:pt x="227" y="160"/>
                  </a:cubicBezTo>
                  <a:cubicBezTo>
                    <a:pt x="225" y="160"/>
                    <a:pt x="223" y="160"/>
                    <a:pt x="222" y="161"/>
                  </a:cubicBezTo>
                  <a:cubicBezTo>
                    <a:pt x="219" y="161"/>
                    <a:pt x="217" y="161"/>
                    <a:pt x="215" y="161"/>
                  </a:cubicBezTo>
                  <a:cubicBezTo>
                    <a:pt x="213" y="161"/>
                    <a:pt x="212" y="161"/>
                    <a:pt x="210" y="161"/>
                  </a:cubicBezTo>
                  <a:cubicBezTo>
                    <a:pt x="207" y="162"/>
                    <a:pt x="205" y="162"/>
                    <a:pt x="202" y="162"/>
                  </a:cubicBezTo>
                  <a:cubicBezTo>
                    <a:pt x="200" y="162"/>
                    <a:pt x="198" y="162"/>
                    <a:pt x="196" y="162"/>
                  </a:cubicBezTo>
                  <a:cubicBezTo>
                    <a:pt x="195" y="162"/>
                    <a:pt x="194" y="162"/>
                    <a:pt x="193" y="162"/>
                  </a:cubicBezTo>
                  <a:cubicBezTo>
                    <a:pt x="189" y="163"/>
                    <a:pt x="185" y="163"/>
                    <a:pt x="181" y="163"/>
                  </a:cubicBezTo>
                  <a:cubicBezTo>
                    <a:pt x="179" y="163"/>
                    <a:pt x="178" y="163"/>
                    <a:pt x="176" y="163"/>
                  </a:cubicBezTo>
                  <a:cubicBezTo>
                    <a:pt x="175" y="163"/>
                    <a:pt x="175" y="163"/>
                    <a:pt x="175" y="163"/>
                  </a:cubicBezTo>
                  <a:cubicBezTo>
                    <a:pt x="169" y="163"/>
                    <a:pt x="163" y="163"/>
                    <a:pt x="157" y="163"/>
                  </a:cubicBezTo>
                  <a:cubicBezTo>
                    <a:pt x="157" y="163"/>
                    <a:pt x="156" y="163"/>
                    <a:pt x="155" y="163"/>
                  </a:cubicBezTo>
                  <a:cubicBezTo>
                    <a:pt x="150" y="163"/>
                    <a:pt x="144" y="163"/>
                    <a:pt x="138" y="163"/>
                  </a:cubicBezTo>
                  <a:cubicBezTo>
                    <a:pt x="137" y="163"/>
                    <a:pt x="136" y="163"/>
                    <a:pt x="136" y="163"/>
                  </a:cubicBezTo>
                  <a:cubicBezTo>
                    <a:pt x="132" y="163"/>
                    <a:pt x="129" y="163"/>
                    <a:pt x="126" y="163"/>
                  </a:cubicBezTo>
                  <a:cubicBezTo>
                    <a:pt x="123" y="163"/>
                    <a:pt x="120" y="163"/>
                    <a:pt x="117" y="162"/>
                  </a:cubicBezTo>
                  <a:cubicBezTo>
                    <a:pt x="116" y="162"/>
                    <a:pt x="116" y="162"/>
                    <a:pt x="115" y="162"/>
                  </a:cubicBezTo>
                  <a:cubicBezTo>
                    <a:pt x="107" y="162"/>
                    <a:pt x="100" y="161"/>
                    <a:pt x="92" y="161"/>
                  </a:cubicBezTo>
                  <a:cubicBezTo>
                    <a:pt x="92" y="161"/>
                    <a:pt x="92" y="161"/>
                    <a:pt x="92" y="161"/>
                  </a:cubicBezTo>
                  <a:cubicBezTo>
                    <a:pt x="91" y="161"/>
                    <a:pt x="90" y="161"/>
                    <a:pt x="90" y="161"/>
                  </a:cubicBezTo>
                  <a:cubicBezTo>
                    <a:pt x="82" y="160"/>
                    <a:pt x="75" y="159"/>
                    <a:pt x="68" y="158"/>
                  </a:cubicBezTo>
                  <a:cubicBezTo>
                    <a:pt x="66" y="158"/>
                    <a:pt x="64" y="158"/>
                    <a:pt x="61" y="158"/>
                  </a:cubicBezTo>
                  <a:cubicBezTo>
                    <a:pt x="56" y="157"/>
                    <a:pt x="50" y="156"/>
                    <a:pt x="45" y="155"/>
                  </a:cubicBezTo>
                  <a:cubicBezTo>
                    <a:pt x="44" y="155"/>
                    <a:pt x="42" y="155"/>
                    <a:pt x="41" y="155"/>
                  </a:cubicBezTo>
                  <a:cubicBezTo>
                    <a:pt x="40" y="155"/>
                    <a:pt x="39" y="154"/>
                    <a:pt x="38" y="154"/>
                  </a:cubicBezTo>
                  <a:cubicBezTo>
                    <a:pt x="34" y="154"/>
                    <a:pt x="31" y="153"/>
                    <a:pt x="27" y="152"/>
                  </a:cubicBezTo>
                  <a:cubicBezTo>
                    <a:pt x="25" y="152"/>
                    <a:pt x="23" y="152"/>
                    <a:pt x="21" y="151"/>
                  </a:cubicBezTo>
                  <a:cubicBezTo>
                    <a:pt x="21" y="151"/>
                    <a:pt x="20" y="151"/>
                    <a:pt x="19" y="151"/>
                  </a:cubicBezTo>
                  <a:cubicBezTo>
                    <a:pt x="13" y="150"/>
                    <a:pt x="6" y="148"/>
                    <a:pt x="0" y="1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D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iṡľïďê"/>
            <p:cNvSpPr/>
            <p:nvPr/>
          </p:nvSpPr>
          <p:spPr bwMode="auto">
            <a:xfrm>
              <a:off x="5293203" y="4628700"/>
              <a:ext cx="1452681" cy="407021"/>
            </a:xfrm>
            <a:custGeom>
              <a:avLst/>
              <a:gdLst>
                <a:gd name="T0" fmla="*/ 311 w 311"/>
                <a:gd name="T1" fmla="*/ 71 h 87"/>
                <a:gd name="T2" fmla="*/ 155 w 311"/>
                <a:gd name="T3" fmla="*/ 0 h 87"/>
                <a:gd name="T4" fmla="*/ 0 w 311"/>
                <a:gd name="T5" fmla="*/ 71 h 87"/>
                <a:gd name="T6" fmla="*/ 155 w 311"/>
                <a:gd name="T7" fmla="*/ 87 h 87"/>
                <a:gd name="T8" fmla="*/ 311 w 311"/>
                <a:gd name="T9" fmla="*/ 7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87">
                  <a:moveTo>
                    <a:pt x="311" y="71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44" y="81"/>
                    <a:pt x="98" y="87"/>
                    <a:pt x="155" y="87"/>
                  </a:cubicBezTo>
                  <a:cubicBezTo>
                    <a:pt x="213" y="87"/>
                    <a:pt x="267" y="81"/>
                    <a:pt x="311" y="71"/>
                  </a:cubicBezTo>
                  <a:close/>
                </a:path>
              </a:pathLst>
            </a:custGeom>
            <a:solidFill>
              <a:srgbClr val="B7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íSḷîḓê"/>
            <p:cNvSpPr/>
            <p:nvPr/>
          </p:nvSpPr>
          <p:spPr bwMode="auto">
            <a:xfrm>
              <a:off x="7760063" y="2822968"/>
              <a:ext cx="384534" cy="384534"/>
            </a:xfrm>
            <a:custGeom>
              <a:avLst/>
              <a:gdLst>
                <a:gd name="T0" fmla="*/ 41 w 82"/>
                <a:gd name="T1" fmla="*/ 0 h 82"/>
                <a:gd name="T2" fmla="*/ 0 w 82"/>
                <a:gd name="T3" fmla="*/ 41 h 82"/>
                <a:gd name="T4" fmla="*/ 41 w 82"/>
                <a:gd name="T5" fmla="*/ 82 h 82"/>
                <a:gd name="T6" fmla="*/ 82 w 82"/>
                <a:gd name="T7" fmla="*/ 41 h 82"/>
                <a:gd name="T8" fmla="*/ 41 w 82"/>
                <a:gd name="T9" fmla="*/ 0 h 82"/>
                <a:gd name="T10" fmla="*/ 41 w 82"/>
                <a:gd name="T11" fmla="*/ 79 h 82"/>
                <a:gd name="T12" fmla="*/ 3 w 82"/>
                <a:gd name="T13" fmla="*/ 41 h 82"/>
                <a:gd name="T14" fmla="*/ 41 w 82"/>
                <a:gd name="T15" fmla="*/ 3 h 82"/>
                <a:gd name="T16" fmla="*/ 79 w 82"/>
                <a:gd name="T17" fmla="*/ 41 h 82"/>
                <a:gd name="T18" fmla="*/ 41 w 82"/>
                <a:gd name="T19" fmla="*/ 7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ubicBezTo>
                    <a:pt x="64" y="82"/>
                    <a:pt x="82" y="63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lose/>
                  <a:moveTo>
                    <a:pt x="41" y="79"/>
                  </a:moveTo>
                  <a:cubicBezTo>
                    <a:pt x="20" y="79"/>
                    <a:pt x="3" y="62"/>
                    <a:pt x="3" y="41"/>
                  </a:cubicBezTo>
                  <a:cubicBezTo>
                    <a:pt x="3" y="20"/>
                    <a:pt x="20" y="3"/>
                    <a:pt x="41" y="3"/>
                  </a:cubicBezTo>
                  <a:cubicBezTo>
                    <a:pt x="62" y="3"/>
                    <a:pt x="79" y="20"/>
                    <a:pt x="79" y="41"/>
                  </a:cubicBezTo>
                  <a:cubicBezTo>
                    <a:pt x="79" y="62"/>
                    <a:pt x="62" y="79"/>
                    <a:pt x="41" y="79"/>
                  </a:cubicBezTo>
                  <a:close/>
                </a:path>
              </a:pathLst>
            </a:custGeom>
            <a:solidFill>
              <a:srgbClr val="FFDA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îṡ1ïḓè"/>
            <p:cNvSpPr/>
            <p:nvPr/>
          </p:nvSpPr>
          <p:spPr bwMode="auto">
            <a:xfrm>
              <a:off x="7784798" y="2847704"/>
              <a:ext cx="330564" cy="330564"/>
            </a:xfrm>
            <a:custGeom>
              <a:avLst/>
              <a:gdLst>
                <a:gd name="T0" fmla="*/ 36 w 71"/>
                <a:gd name="T1" fmla="*/ 0 h 71"/>
                <a:gd name="T2" fmla="*/ 0 w 71"/>
                <a:gd name="T3" fmla="*/ 36 h 71"/>
                <a:gd name="T4" fmla="*/ 36 w 71"/>
                <a:gd name="T5" fmla="*/ 71 h 71"/>
                <a:gd name="T6" fmla="*/ 71 w 71"/>
                <a:gd name="T7" fmla="*/ 36 h 71"/>
                <a:gd name="T8" fmla="*/ 36 w 71"/>
                <a:gd name="T9" fmla="*/ 0 h 71"/>
                <a:gd name="T10" fmla="*/ 36 w 71"/>
                <a:gd name="T11" fmla="*/ 67 h 71"/>
                <a:gd name="T12" fmla="*/ 4 w 71"/>
                <a:gd name="T13" fmla="*/ 36 h 71"/>
                <a:gd name="T14" fmla="*/ 36 w 71"/>
                <a:gd name="T15" fmla="*/ 4 h 71"/>
                <a:gd name="T16" fmla="*/ 68 w 71"/>
                <a:gd name="T17" fmla="*/ 36 h 71"/>
                <a:gd name="T18" fmla="*/ 36 w 71"/>
                <a:gd name="T19" fmla="*/ 6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6" y="71"/>
                    <a:pt x="71" y="55"/>
                    <a:pt x="71" y="36"/>
                  </a:cubicBezTo>
                  <a:cubicBezTo>
                    <a:pt x="71" y="16"/>
                    <a:pt x="56" y="0"/>
                    <a:pt x="36" y="0"/>
                  </a:cubicBezTo>
                  <a:close/>
                  <a:moveTo>
                    <a:pt x="36" y="67"/>
                  </a:moveTo>
                  <a:cubicBezTo>
                    <a:pt x="18" y="67"/>
                    <a:pt x="4" y="53"/>
                    <a:pt x="4" y="36"/>
                  </a:cubicBezTo>
                  <a:cubicBezTo>
                    <a:pt x="4" y="18"/>
                    <a:pt x="18" y="4"/>
                    <a:pt x="36" y="4"/>
                  </a:cubicBezTo>
                  <a:cubicBezTo>
                    <a:pt x="53" y="4"/>
                    <a:pt x="68" y="18"/>
                    <a:pt x="68" y="36"/>
                  </a:cubicBezTo>
                  <a:cubicBezTo>
                    <a:pt x="68" y="53"/>
                    <a:pt x="53" y="67"/>
                    <a:pt x="36" y="67"/>
                  </a:cubicBezTo>
                  <a:close/>
                </a:path>
              </a:pathLst>
            </a:custGeom>
            <a:solidFill>
              <a:srgbClr val="FFDA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i$ļïḍé"/>
            <p:cNvSpPr/>
            <p:nvPr/>
          </p:nvSpPr>
          <p:spPr bwMode="auto">
            <a:xfrm>
              <a:off x="7892737" y="2917414"/>
              <a:ext cx="121432" cy="191143"/>
            </a:xfrm>
            <a:custGeom>
              <a:avLst/>
              <a:gdLst>
                <a:gd name="T0" fmla="*/ 21 w 26"/>
                <a:gd name="T1" fmla="*/ 20 h 41"/>
                <a:gd name="T2" fmla="*/ 15 w 26"/>
                <a:gd name="T3" fmla="*/ 18 h 41"/>
                <a:gd name="T4" fmla="*/ 15 w 26"/>
                <a:gd name="T5" fmla="*/ 11 h 41"/>
                <a:gd name="T6" fmla="*/ 22 w 26"/>
                <a:gd name="T7" fmla="*/ 13 h 41"/>
                <a:gd name="T8" fmla="*/ 24 w 26"/>
                <a:gd name="T9" fmla="*/ 8 h 41"/>
                <a:gd name="T10" fmla="*/ 15 w 26"/>
                <a:gd name="T11" fmla="*/ 5 h 41"/>
                <a:gd name="T12" fmla="*/ 15 w 26"/>
                <a:gd name="T13" fmla="*/ 0 h 41"/>
                <a:gd name="T14" fmla="*/ 11 w 26"/>
                <a:gd name="T15" fmla="*/ 0 h 41"/>
                <a:gd name="T16" fmla="*/ 11 w 26"/>
                <a:gd name="T17" fmla="*/ 5 h 41"/>
                <a:gd name="T18" fmla="*/ 3 w 26"/>
                <a:gd name="T19" fmla="*/ 8 h 41"/>
                <a:gd name="T20" fmla="*/ 1 w 26"/>
                <a:gd name="T21" fmla="*/ 14 h 41"/>
                <a:gd name="T22" fmla="*/ 2 w 26"/>
                <a:gd name="T23" fmla="*/ 19 h 41"/>
                <a:gd name="T24" fmla="*/ 6 w 26"/>
                <a:gd name="T25" fmla="*/ 22 h 41"/>
                <a:gd name="T26" fmla="*/ 11 w 26"/>
                <a:gd name="T27" fmla="*/ 24 h 41"/>
                <a:gd name="T28" fmla="*/ 11 w 26"/>
                <a:gd name="T29" fmla="*/ 31 h 41"/>
                <a:gd name="T30" fmla="*/ 6 w 26"/>
                <a:gd name="T31" fmla="*/ 30 h 41"/>
                <a:gd name="T32" fmla="*/ 2 w 26"/>
                <a:gd name="T33" fmla="*/ 28 h 41"/>
                <a:gd name="T34" fmla="*/ 0 w 26"/>
                <a:gd name="T35" fmla="*/ 33 h 41"/>
                <a:gd name="T36" fmla="*/ 5 w 26"/>
                <a:gd name="T37" fmla="*/ 36 h 41"/>
                <a:gd name="T38" fmla="*/ 11 w 26"/>
                <a:gd name="T39" fmla="*/ 37 h 41"/>
                <a:gd name="T40" fmla="*/ 11 w 26"/>
                <a:gd name="T41" fmla="*/ 41 h 41"/>
                <a:gd name="T42" fmla="*/ 15 w 26"/>
                <a:gd name="T43" fmla="*/ 41 h 41"/>
                <a:gd name="T44" fmla="*/ 15 w 26"/>
                <a:gd name="T45" fmla="*/ 37 h 41"/>
                <a:gd name="T46" fmla="*/ 23 w 26"/>
                <a:gd name="T47" fmla="*/ 33 h 41"/>
                <a:gd name="T48" fmla="*/ 26 w 26"/>
                <a:gd name="T49" fmla="*/ 27 h 41"/>
                <a:gd name="T50" fmla="*/ 24 w 26"/>
                <a:gd name="T51" fmla="*/ 22 h 41"/>
                <a:gd name="T52" fmla="*/ 21 w 26"/>
                <a:gd name="T53" fmla="*/ 20 h 41"/>
                <a:gd name="T54" fmla="*/ 11 w 26"/>
                <a:gd name="T55" fmla="*/ 17 h 41"/>
                <a:gd name="T56" fmla="*/ 9 w 26"/>
                <a:gd name="T57" fmla="*/ 16 h 41"/>
                <a:gd name="T58" fmla="*/ 8 w 26"/>
                <a:gd name="T59" fmla="*/ 14 h 41"/>
                <a:gd name="T60" fmla="*/ 9 w 26"/>
                <a:gd name="T61" fmla="*/ 12 h 41"/>
                <a:gd name="T62" fmla="*/ 11 w 26"/>
                <a:gd name="T63" fmla="*/ 11 h 41"/>
                <a:gd name="T64" fmla="*/ 11 w 26"/>
                <a:gd name="T65" fmla="*/ 17 h 41"/>
                <a:gd name="T66" fmla="*/ 18 w 26"/>
                <a:gd name="T67" fmla="*/ 30 h 41"/>
                <a:gd name="T68" fmla="*/ 15 w 26"/>
                <a:gd name="T69" fmla="*/ 31 h 41"/>
                <a:gd name="T70" fmla="*/ 15 w 26"/>
                <a:gd name="T71" fmla="*/ 25 h 41"/>
                <a:gd name="T72" fmla="*/ 18 w 26"/>
                <a:gd name="T73" fmla="*/ 26 h 41"/>
                <a:gd name="T74" fmla="*/ 19 w 26"/>
                <a:gd name="T75" fmla="*/ 28 h 41"/>
                <a:gd name="T76" fmla="*/ 18 w 26"/>
                <a:gd name="T77" fmla="*/ 3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41">
                  <a:moveTo>
                    <a:pt x="21" y="20"/>
                  </a:moveTo>
                  <a:cubicBezTo>
                    <a:pt x="19" y="19"/>
                    <a:pt x="18" y="19"/>
                    <a:pt x="15" y="18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8" y="11"/>
                    <a:pt x="20" y="12"/>
                    <a:pt x="22" y="13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6"/>
                    <a:pt x="19" y="5"/>
                    <a:pt x="15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8" y="5"/>
                    <a:pt x="5" y="6"/>
                    <a:pt x="3" y="8"/>
                  </a:cubicBezTo>
                  <a:cubicBezTo>
                    <a:pt x="2" y="10"/>
                    <a:pt x="1" y="12"/>
                    <a:pt x="1" y="14"/>
                  </a:cubicBezTo>
                  <a:cubicBezTo>
                    <a:pt x="1" y="16"/>
                    <a:pt x="1" y="18"/>
                    <a:pt x="2" y="19"/>
                  </a:cubicBezTo>
                  <a:cubicBezTo>
                    <a:pt x="3" y="20"/>
                    <a:pt x="4" y="21"/>
                    <a:pt x="6" y="22"/>
                  </a:cubicBezTo>
                  <a:cubicBezTo>
                    <a:pt x="7" y="22"/>
                    <a:pt x="9" y="23"/>
                    <a:pt x="11" y="24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9" y="31"/>
                    <a:pt x="8" y="30"/>
                    <a:pt x="6" y="30"/>
                  </a:cubicBezTo>
                  <a:cubicBezTo>
                    <a:pt x="5" y="29"/>
                    <a:pt x="4" y="29"/>
                    <a:pt x="2" y="2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4"/>
                    <a:pt x="3" y="35"/>
                    <a:pt x="5" y="36"/>
                  </a:cubicBezTo>
                  <a:cubicBezTo>
                    <a:pt x="7" y="36"/>
                    <a:pt x="9" y="37"/>
                    <a:pt x="11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9" y="36"/>
                    <a:pt x="21" y="35"/>
                    <a:pt x="23" y="33"/>
                  </a:cubicBezTo>
                  <a:cubicBezTo>
                    <a:pt x="25" y="32"/>
                    <a:pt x="26" y="30"/>
                    <a:pt x="26" y="27"/>
                  </a:cubicBezTo>
                  <a:cubicBezTo>
                    <a:pt x="26" y="25"/>
                    <a:pt x="25" y="24"/>
                    <a:pt x="24" y="22"/>
                  </a:cubicBezTo>
                  <a:cubicBezTo>
                    <a:pt x="23" y="21"/>
                    <a:pt x="22" y="20"/>
                    <a:pt x="21" y="20"/>
                  </a:cubicBezTo>
                  <a:close/>
                  <a:moveTo>
                    <a:pt x="11" y="17"/>
                  </a:moveTo>
                  <a:cubicBezTo>
                    <a:pt x="10" y="17"/>
                    <a:pt x="9" y="16"/>
                    <a:pt x="9" y="16"/>
                  </a:cubicBezTo>
                  <a:cubicBezTo>
                    <a:pt x="8" y="15"/>
                    <a:pt x="8" y="15"/>
                    <a:pt x="8" y="14"/>
                  </a:cubicBezTo>
                  <a:cubicBezTo>
                    <a:pt x="8" y="13"/>
                    <a:pt x="8" y="13"/>
                    <a:pt x="9" y="12"/>
                  </a:cubicBezTo>
                  <a:cubicBezTo>
                    <a:pt x="9" y="11"/>
                    <a:pt x="10" y="11"/>
                    <a:pt x="11" y="11"/>
                  </a:cubicBezTo>
                  <a:lnTo>
                    <a:pt x="11" y="17"/>
                  </a:lnTo>
                  <a:close/>
                  <a:moveTo>
                    <a:pt x="18" y="30"/>
                  </a:moveTo>
                  <a:cubicBezTo>
                    <a:pt x="17" y="30"/>
                    <a:pt x="17" y="30"/>
                    <a:pt x="15" y="3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7" y="25"/>
                    <a:pt x="18" y="26"/>
                  </a:cubicBezTo>
                  <a:cubicBezTo>
                    <a:pt x="18" y="26"/>
                    <a:pt x="19" y="27"/>
                    <a:pt x="19" y="28"/>
                  </a:cubicBezTo>
                  <a:cubicBezTo>
                    <a:pt x="19" y="28"/>
                    <a:pt x="18" y="29"/>
                    <a:pt x="18" y="30"/>
                  </a:cubicBezTo>
                  <a:close/>
                </a:path>
              </a:pathLst>
            </a:custGeom>
            <a:solidFill>
              <a:srgbClr val="FFDA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i$ḷíďe"/>
            <p:cNvSpPr/>
            <p:nvPr/>
          </p:nvSpPr>
          <p:spPr bwMode="auto">
            <a:xfrm>
              <a:off x="7649874" y="3801167"/>
              <a:ext cx="564432" cy="571178"/>
            </a:xfrm>
            <a:custGeom>
              <a:avLst/>
              <a:gdLst>
                <a:gd name="T0" fmla="*/ 61 w 121"/>
                <a:gd name="T1" fmla="*/ 0 h 122"/>
                <a:gd name="T2" fmla="*/ 0 w 121"/>
                <a:gd name="T3" fmla="*/ 61 h 122"/>
                <a:gd name="T4" fmla="*/ 61 w 121"/>
                <a:gd name="T5" fmla="*/ 122 h 122"/>
                <a:gd name="T6" fmla="*/ 121 w 121"/>
                <a:gd name="T7" fmla="*/ 61 h 122"/>
                <a:gd name="T8" fmla="*/ 61 w 121"/>
                <a:gd name="T9" fmla="*/ 0 h 122"/>
                <a:gd name="T10" fmla="*/ 61 w 121"/>
                <a:gd name="T11" fmla="*/ 117 h 122"/>
                <a:gd name="T12" fmla="*/ 5 w 121"/>
                <a:gd name="T13" fmla="*/ 61 h 122"/>
                <a:gd name="T14" fmla="*/ 61 w 121"/>
                <a:gd name="T15" fmla="*/ 5 h 122"/>
                <a:gd name="T16" fmla="*/ 117 w 121"/>
                <a:gd name="T17" fmla="*/ 61 h 122"/>
                <a:gd name="T18" fmla="*/ 61 w 121"/>
                <a:gd name="T19" fmla="*/ 11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22">
                  <a:moveTo>
                    <a:pt x="61" y="0"/>
                  </a:moveTo>
                  <a:cubicBezTo>
                    <a:pt x="27" y="0"/>
                    <a:pt x="0" y="28"/>
                    <a:pt x="0" y="61"/>
                  </a:cubicBezTo>
                  <a:cubicBezTo>
                    <a:pt x="0" y="95"/>
                    <a:pt x="27" y="122"/>
                    <a:pt x="61" y="122"/>
                  </a:cubicBezTo>
                  <a:cubicBezTo>
                    <a:pt x="94" y="122"/>
                    <a:pt x="121" y="95"/>
                    <a:pt x="121" y="61"/>
                  </a:cubicBezTo>
                  <a:cubicBezTo>
                    <a:pt x="121" y="28"/>
                    <a:pt x="94" y="0"/>
                    <a:pt x="61" y="0"/>
                  </a:cubicBezTo>
                  <a:close/>
                  <a:moveTo>
                    <a:pt x="61" y="117"/>
                  </a:moveTo>
                  <a:cubicBezTo>
                    <a:pt x="30" y="117"/>
                    <a:pt x="5" y="92"/>
                    <a:pt x="5" y="61"/>
                  </a:cubicBezTo>
                  <a:cubicBezTo>
                    <a:pt x="5" y="30"/>
                    <a:pt x="30" y="5"/>
                    <a:pt x="61" y="5"/>
                  </a:cubicBezTo>
                  <a:cubicBezTo>
                    <a:pt x="92" y="5"/>
                    <a:pt x="117" y="30"/>
                    <a:pt x="117" y="61"/>
                  </a:cubicBezTo>
                  <a:cubicBezTo>
                    <a:pt x="117" y="92"/>
                    <a:pt x="92" y="117"/>
                    <a:pt x="61" y="117"/>
                  </a:cubicBezTo>
                  <a:close/>
                </a:path>
              </a:pathLst>
            </a:custGeom>
            <a:solidFill>
              <a:srgbClr val="FFDA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iṣḷîdê"/>
            <p:cNvSpPr/>
            <p:nvPr/>
          </p:nvSpPr>
          <p:spPr bwMode="auto">
            <a:xfrm>
              <a:off x="7685854" y="3839394"/>
              <a:ext cx="490223" cy="494721"/>
            </a:xfrm>
            <a:custGeom>
              <a:avLst/>
              <a:gdLst>
                <a:gd name="T0" fmla="*/ 53 w 105"/>
                <a:gd name="T1" fmla="*/ 0 h 106"/>
                <a:gd name="T2" fmla="*/ 0 w 105"/>
                <a:gd name="T3" fmla="*/ 53 h 106"/>
                <a:gd name="T4" fmla="*/ 53 w 105"/>
                <a:gd name="T5" fmla="*/ 106 h 106"/>
                <a:gd name="T6" fmla="*/ 105 w 105"/>
                <a:gd name="T7" fmla="*/ 53 h 106"/>
                <a:gd name="T8" fmla="*/ 53 w 105"/>
                <a:gd name="T9" fmla="*/ 0 h 106"/>
                <a:gd name="T10" fmla="*/ 53 w 105"/>
                <a:gd name="T11" fmla="*/ 100 h 106"/>
                <a:gd name="T12" fmla="*/ 6 w 105"/>
                <a:gd name="T13" fmla="*/ 53 h 106"/>
                <a:gd name="T14" fmla="*/ 53 w 105"/>
                <a:gd name="T15" fmla="*/ 6 h 106"/>
                <a:gd name="T16" fmla="*/ 100 w 105"/>
                <a:gd name="T17" fmla="*/ 53 h 106"/>
                <a:gd name="T18" fmla="*/ 53 w 105"/>
                <a:gd name="T19" fmla="*/ 10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" h="106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3" y="106"/>
                  </a:cubicBezTo>
                  <a:cubicBezTo>
                    <a:pt x="82" y="106"/>
                    <a:pt x="105" y="82"/>
                    <a:pt x="105" y="53"/>
                  </a:cubicBezTo>
                  <a:cubicBezTo>
                    <a:pt x="105" y="24"/>
                    <a:pt x="82" y="0"/>
                    <a:pt x="53" y="0"/>
                  </a:cubicBezTo>
                  <a:close/>
                  <a:moveTo>
                    <a:pt x="53" y="100"/>
                  </a:moveTo>
                  <a:cubicBezTo>
                    <a:pt x="27" y="100"/>
                    <a:pt x="6" y="79"/>
                    <a:pt x="6" y="53"/>
                  </a:cubicBezTo>
                  <a:cubicBezTo>
                    <a:pt x="6" y="27"/>
                    <a:pt x="27" y="6"/>
                    <a:pt x="53" y="6"/>
                  </a:cubicBezTo>
                  <a:cubicBezTo>
                    <a:pt x="79" y="6"/>
                    <a:pt x="100" y="27"/>
                    <a:pt x="100" y="53"/>
                  </a:cubicBezTo>
                  <a:cubicBezTo>
                    <a:pt x="100" y="79"/>
                    <a:pt x="79" y="100"/>
                    <a:pt x="53" y="100"/>
                  </a:cubicBezTo>
                  <a:close/>
                </a:path>
              </a:pathLst>
            </a:custGeom>
            <a:solidFill>
              <a:srgbClr val="FFDA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išḻîḓé"/>
            <p:cNvSpPr/>
            <p:nvPr/>
          </p:nvSpPr>
          <p:spPr bwMode="auto">
            <a:xfrm>
              <a:off x="7845514" y="3940588"/>
              <a:ext cx="177650" cy="290087"/>
            </a:xfrm>
            <a:custGeom>
              <a:avLst/>
              <a:gdLst>
                <a:gd name="T0" fmla="*/ 30 w 38"/>
                <a:gd name="T1" fmla="*/ 30 h 62"/>
                <a:gd name="T2" fmla="*/ 22 w 38"/>
                <a:gd name="T3" fmla="*/ 27 h 62"/>
                <a:gd name="T4" fmla="*/ 22 w 38"/>
                <a:gd name="T5" fmla="*/ 16 h 62"/>
                <a:gd name="T6" fmla="*/ 32 w 38"/>
                <a:gd name="T7" fmla="*/ 20 h 62"/>
                <a:gd name="T8" fmla="*/ 36 w 38"/>
                <a:gd name="T9" fmla="*/ 12 h 62"/>
                <a:gd name="T10" fmla="*/ 22 w 38"/>
                <a:gd name="T11" fmla="*/ 8 h 62"/>
                <a:gd name="T12" fmla="*/ 22 w 38"/>
                <a:gd name="T13" fmla="*/ 0 h 62"/>
                <a:gd name="T14" fmla="*/ 16 w 38"/>
                <a:gd name="T15" fmla="*/ 0 h 62"/>
                <a:gd name="T16" fmla="*/ 16 w 38"/>
                <a:gd name="T17" fmla="*/ 8 h 62"/>
                <a:gd name="T18" fmla="*/ 4 w 38"/>
                <a:gd name="T19" fmla="*/ 12 h 62"/>
                <a:gd name="T20" fmla="*/ 1 w 38"/>
                <a:gd name="T21" fmla="*/ 22 h 62"/>
                <a:gd name="T22" fmla="*/ 3 w 38"/>
                <a:gd name="T23" fmla="*/ 29 h 62"/>
                <a:gd name="T24" fmla="*/ 8 w 38"/>
                <a:gd name="T25" fmla="*/ 33 h 62"/>
                <a:gd name="T26" fmla="*/ 16 w 38"/>
                <a:gd name="T27" fmla="*/ 35 h 62"/>
                <a:gd name="T28" fmla="*/ 16 w 38"/>
                <a:gd name="T29" fmla="*/ 46 h 62"/>
                <a:gd name="T30" fmla="*/ 9 w 38"/>
                <a:gd name="T31" fmla="*/ 45 h 62"/>
                <a:gd name="T32" fmla="*/ 3 w 38"/>
                <a:gd name="T33" fmla="*/ 42 h 62"/>
                <a:gd name="T34" fmla="*/ 0 w 38"/>
                <a:gd name="T35" fmla="*/ 49 h 62"/>
                <a:gd name="T36" fmla="*/ 7 w 38"/>
                <a:gd name="T37" fmla="*/ 53 h 62"/>
                <a:gd name="T38" fmla="*/ 16 w 38"/>
                <a:gd name="T39" fmla="*/ 55 h 62"/>
                <a:gd name="T40" fmla="*/ 16 w 38"/>
                <a:gd name="T41" fmla="*/ 62 h 62"/>
                <a:gd name="T42" fmla="*/ 22 w 38"/>
                <a:gd name="T43" fmla="*/ 62 h 62"/>
                <a:gd name="T44" fmla="*/ 22 w 38"/>
                <a:gd name="T45" fmla="*/ 55 h 62"/>
                <a:gd name="T46" fmla="*/ 34 w 38"/>
                <a:gd name="T47" fmla="*/ 50 h 62"/>
                <a:gd name="T48" fmla="*/ 38 w 38"/>
                <a:gd name="T49" fmla="*/ 41 h 62"/>
                <a:gd name="T50" fmla="*/ 36 w 38"/>
                <a:gd name="T51" fmla="*/ 34 h 62"/>
                <a:gd name="T52" fmla="*/ 30 w 38"/>
                <a:gd name="T53" fmla="*/ 30 h 62"/>
                <a:gd name="T54" fmla="*/ 16 w 38"/>
                <a:gd name="T55" fmla="*/ 26 h 62"/>
                <a:gd name="T56" fmla="*/ 12 w 38"/>
                <a:gd name="T57" fmla="*/ 24 h 62"/>
                <a:gd name="T58" fmla="*/ 11 w 38"/>
                <a:gd name="T59" fmla="*/ 21 h 62"/>
                <a:gd name="T60" fmla="*/ 12 w 38"/>
                <a:gd name="T61" fmla="*/ 18 h 62"/>
                <a:gd name="T62" fmla="*/ 16 w 38"/>
                <a:gd name="T63" fmla="*/ 16 h 62"/>
                <a:gd name="T64" fmla="*/ 16 w 38"/>
                <a:gd name="T65" fmla="*/ 26 h 62"/>
                <a:gd name="T66" fmla="*/ 26 w 38"/>
                <a:gd name="T67" fmla="*/ 44 h 62"/>
                <a:gd name="T68" fmla="*/ 22 w 38"/>
                <a:gd name="T69" fmla="*/ 46 h 62"/>
                <a:gd name="T70" fmla="*/ 22 w 38"/>
                <a:gd name="T71" fmla="*/ 37 h 62"/>
                <a:gd name="T72" fmla="*/ 26 w 38"/>
                <a:gd name="T73" fmla="*/ 39 h 62"/>
                <a:gd name="T74" fmla="*/ 27 w 38"/>
                <a:gd name="T75" fmla="*/ 41 h 62"/>
                <a:gd name="T76" fmla="*/ 26 w 38"/>
                <a:gd name="T77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" h="62">
                  <a:moveTo>
                    <a:pt x="30" y="30"/>
                  </a:moveTo>
                  <a:cubicBezTo>
                    <a:pt x="28" y="29"/>
                    <a:pt x="25" y="28"/>
                    <a:pt x="22" y="27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6" y="17"/>
                    <a:pt x="29" y="18"/>
                    <a:pt x="32" y="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2" y="9"/>
                    <a:pt x="28" y="8"/>
                    <a:pt x="22" y="8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1" y="8"/>
                    <a:pt x="7" y="10"/>
                    <a:pt x="4" y="12"/>
                  </a:cubicBezTo>
                  <a:cubicBezTo>
                    <a:pt x="2" y="15"/>
                    <a:pt x="1" y="18"/>
                    <a:pt x="1" y="22"/>
                  </a:cubicBezTo>
                  <a:cubicBezTo>
                    <a:pt x="1" y="25"/>
                    <a:pt x="1" y="27"/>
                    <a:pt x="3" y="29"/>
                  </a:cubicBezTo>
                  <a:cubicBezTo>
                    <a:pt x="4" y="31"/>
                    <a:pt x="6" y="32"/>
                    <a:pt x="8" y="33"/>
                  </a:cubicBezTo>
                  <a:cubicBezTo>
                    <a:pt x="10" y="34"/>
                    <a:pt x="13" y="35"/>
                    <a:pt x="16" y="35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4" y="46"/>
                    <a:pt x="11" y="45"/>
                    <a:pt x="9" y="45"/>
                  </a:cubicBezTo>
                  <a:cubicBezTo>
                    <a:pt x="7" y="44"/>
                    <a:pt x="5" y="43"/>
                    <a:pt x="3" y="4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51"/>
                    <a:pt x="4" y="52"/>
                    <a:pt x="7" y="53"/>
                  </a:cubicBezTo>
                  <a:cubicBezTo>
                    <a:pt x="10" y="54"/>
                    <a:pt x="13" y="55"/>
                    <a:pt x="16" y="55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7" y="54"/>
                    <a:pt x="31" y="52"/>
                    <a:pt x="34" y="50"/>
                  </a:cubicBezTo>
                  <a:cubicBezTo>
                    <a:pt x="36" y="47"/>
                    <a:pt x="38" y="44"/>
                    <a:pt x="38" y="41"/>
                  </a:cubicBezTo>
                  <a:cubicBezTo>
                    <a:pt x="38" y="38"/>
                    <a:pt x="37" y="35"/>
                    <a:pt x="36" y="34"/>
                  </a:cubicBezTo>
                  <a:cubicBezTo>
                    <a:pt x="34" y="32"/>
                    <a:pt x="32" y="31"/>
                    <a:pt x="30" y="30"/>
                  </a:cubicBezTo>
                  <a:close/>
                  <a:moveTo>
                    <a:pt x="16" y="26"/>
                  </a:moveTo>
                  <a:cubicBezTo>
                    <a:pt x="14" y="25"/>
                    <a:pt x="13" y="25"/>
                    <a:pt x="12" y="24"/>
                  </a:cubicBezTo>
                  <a:cubicBezTo>
                    <a:pt x="11" y="23"/>
                    <a:pt x="11" y="22"/>
                    <a:pt x="11" y="21"/>
                  </a:cubicBezTo>
                  <a:cubicBezTo>
                    <a:pt x="11" y="20"/>
                    <a:pt x="11" y="19"/>
                    <a:pt x="12" y="18"/>
                  </a:cubicBezTo>
                  <a:cubicBezTo>
                    <a:pt x="13" y="17"/>
                    <a:pt x="14" y="17"/>
                    <a:pt x="16" y="16"/>
                  </a:cubicBezTo>
                  <a:lnTo>
                    <a:pt x="16" y="26"/>
                  </a:lnTo>
                  <a:close/>
                  <a:moveTo>
                    <a:pt x="26" y="44"/>
                  </a:moveTo>
                  <a:cubicBezTo>
                    <a:pt x="25" y="45"/>
                    <a:pt x="24" y="46"/>
                    <a:pt x="22" y="4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4" y="37"/>
                    <a:pt x="25" y="38"/>
                    <a:pt x="26" y="39"/>
                  </a:cubicBezTo>
                  <a:cubicBezTo>
                    <a:pt x="27" y="39"/>
                    <a:pt x="27" y="40"/>
                    <a:pt x="27" y="41"/>
                  </a:cubicBezTo>
                  <a:cubicBezTo>
                    <a:pt x="27" y="42"/>
                    <a:pt x="27" y="43"/>
                    <a:pt x="26" y="44"/>
                  </a:cubicBezTo>
                  <a:close/>
                </a:path>
              </a:pathLst>
            </a:custGeom>
            <a:solidFill>
              <a:srgbClr val="FFDA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ïšľïḋé"/>
            <p:cNvSpPr/>
            <p:nvPr/>
          </p:nvSpPr>
          <p:spPr bwMode="auto">
            <a:xfrm>
              <a:off x="3453741" y="3729209"/>
              <a:ext cx="654382" cy="649884"/>
            </a:xfrm>
            <a:custGeom>
              <a:avLst/>
              <a:gdLst>
                <a:gd name="T0" fmla="*/ 70 w 140"/>
                <a:gd name="T1" fmla="*/ 0 h 139"/>
                <a:gd name="T2" fmla="*/ 0 w 140"/>
                <a:gd name="T3" fmla="*/ 70 h 139"/>
                <a:gd name="T4" fmla="*/ 70 w 140"/>
                <a:gd name="T5" fmla="*/ 139 h 139"/>
                <a:gd name="T6" fmla="*/ 140 w 140"/>
                <a:gd name="T7" fmla="*/ 70 h 139"/>
                <a:gd name="T8" fmla="*/ 70 w 140"/>
                <a:gd name="T9" fmla="*/ 0 h 139"/>
                <a:gd name="T10" fmla="*/ 70 w 140"/>
                <a:gd name="T11" fmla="*/ 134 h 139"/>
                <a:gd name="T12" fmla="*/ 6 w 140"/>
                <a:gd name="T13" fmla="*/ 70 h 139"/>
                <a:gd name="T14" fmla="*/ 70 w 140"/>
                <a:gd name="T15" fmla="*/ 5 h 139"/>
                <a:gd name="T16" fmla="*/ 134 w 140"/>
                <a:gd name="T17" fmla="*/ 70 h 139"/>
                <a:gd name="T18" fmla="*/ 70 w 140"/>
                <a:gd name="T19" fmla="*/ 13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39">
                  <a:moveTo>
                    <a:pt x="70" y="0"/>
                  </a:moveTo>
                  <a:cubicBezTo>
                    <a:pt x="32" y="0"/>
                    <a:pt x="0" y="31"/>
                    <a:pt x="0" y="70"/>
                  </a:cubicBezTo>
                  <a:cubicBezTo>
                    <a:pt x="0" y="108"/>
                    <a:pt x="32" y="139"/>
                    <a:pt x="70" y="139"/>
                  </a:cubicBezTo>
                  <a:cubicBezTo>
                    <a:pt x="108" y="139"/>
                    <a:pt x="140" y="108"/>
                    <a:pt x="140" y="70"/>
                  </a:cubicBezTo>
                  <a:cubicBezTo>
                    <a:pt x="140" y="31"/>
                    <a:pt x="108" y="0"/>
                    <a:pt x="70" y="0"/>
                  </a:cubicBezTo>
                  <a:close/>
                  <a:moveTo>
                    <a:pt x="70" y="134"/>
                  </a:moveTo>
                  <a:cubicBezTo>
                    <a:pt x="34" y="134"/>
                    <a:pt x="6" y="105"/>
                    <a:pt x="6" y="70"/>
                  </a:cubicBezTo>
                  <a:cubicBezTo>
                    <a:pt x="6" y="34"/>
                    <a:pt x="34" y="5"/>
                    <a:pt x="70" y="5"/>
                  </a:cubicBezTo>
                  <a:cubicBezTo>
                    <a:pt x="106" y="5"/>
                    <a:pt x="134" y="34"/>
                    <a:pt x="134" y="70"/>
                  </a:cubicBezTo>
                  <a:cubicBezTo>
                    <a:pt x="134" y="105"/>
                    <a:pt x="106" y="134"/>
                    <a:pt x="70" y="134"/>
                  </a:cubicBezTo>
                  <a:close/>
                </a:path>
              </a:pathLst>
            </a:custGeom>
            <a:solidFill>
              <a:srgbClr val="FFDA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îslïḑè"/>
            <p:cNvSpPr/>
            <p:nvPr/>
          </p:nvSpPr>
          <p:spPr bwMode="auto">
            <a:xfrm>
              <a:off x="3500965" y="3771934"/>
              <a:ext cx="559935" cy="566680"/>
            </a:xfrm>
            <a:custGeom>
              <a:avLst/>
              <a:gdLst>
                <a:gd name="T0" fmla="*/ 60 w 120"/>
                <a:gd name="T1" fmla="*/ 0 h 121"/>
                <a:gd name="T2" fmla="*/ 0 w 120"/>
                <a:gd name="T3" fmla="*/ 61 h 121"/>
                <a:gd name="T4" fmla="*/ 60 w 120"/>
                <a:gd name="T5" fmla="*/ 121 h 121"/>
                <a:gd name="T6" fmla="*/ 120 w 120"/>
                <a:gd name="T7" fmla="*/ 61 h 121"/>
                <a:gd name="T8" fmla="*/ 60 w 120"/>
                <a:gd name="T9" fmla="*/ 0 h 121"/>
                <a:gd name="T10" fmla="*/ 60 w 120"/>
                <a:gd name="T11" fmla="*/ 114 h 121"/>
                <a:gd name="T12" fmla="*/ 6 w 120"/>
                <a:gd name="T13" fmla="*/ 61 h 121"/>
                <a:gd name="T14" fmla="*/ 60 w 120"/>
                <a:gd name="T15" fmla="*/ 7 h 121"/>
                <a:gd name="T16" fmla="*/ 114 w 120"/>
                <a:gd name="T17" fmla="*/ 61 h 121"/>
                <a:gd name="T18" fmla="*/ 60 w 120"/>
                <a:gd name="T19" fmla="*/ 11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3" y="121"/>
                    <a:pt x="120" y="94"/>
                    <a:pt x="120" y="61"/>
                  </a:cubicBezTo>
                  <a:cubicBezTo>
                    <a:pt x="120" y="27"/>
                    <a:pt x="93" y="0"/>
                    <a:pt x="60" y="0"/>
                  </a:cubicBezTo>
                  <a:close/>
                  <a:moveTo>
                    <a:pt x="60" y="114"/>
                  </a:moveTo>
                  <a:cubicBezTo>
                    <a:pt x="30" y="114"/>
                    <a:pt x="6" y="90"/>
                    <a:pt x="6" y="61"/>
                  </a:cubicBezTo>
                  <a:cubicBezTo>
                    <a:pt x="6" y="31"/>
                    <a:pt x="30" y="7"/>
                    <a:pt x="60" y="7"/>
                  </a:cubicBezTo>
                  <a:cubicBezTo>
                    <a:pt x="90" y="7"/>
                    <a:pt x="114" y="31"/>
                    <a:pt x="114" y="61"/>
                  </a:cubicBezTo>
                  <a:cubicBezTo>
                    <a:pt x="114" y="90"/>
                    <a:pt x="90" y="114"/>
                    <a:pt x="60" y="114"/>
                  </a:cubicBezTo>
                  <a:close/>
                </a:path>
              </a:pathLst>
            </a:custGeom>
            <a:solidFill>
              <a:srgbClr val="FFDA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îṩḻïḓé"/>
            <p:cNvSpPr/>
            <p:nvPr/>
          </p:nvSpPr>
          <p:spPr bwMode="auto">
            <a:xfrm>
              <a:off x="3678614" y="3888868"/>
              <a:ext cx="204635" cy="332812"/>
            </a:xfrm>
            <a:custGeom>
              <a:avLst/>
              <a:gdLst>
                <a:gd name="T0" fmla="*/ 35 w 44"/>
                <a:gd name="T1" fmla="*/ 34 h 71"/>
                <a:gd name="T2" fmla="*/ 26 w 44"/>
                <a:gd name="T3" fmla="*/ 31 h 71"/>
                <a:gd name="T4" fmla="*/ 26 w 44"/>
                <a:gd name="T5" fmla="*/ 18 h 71"/>
                <a:gd name="T6" fmla="*/ 38 w 44"/>
                <a:gd name="T7" fmla="*/ 22 h 71"/>
                <a:gd name="T8" fmla="*/ 42 w 44"/>
                <a:gd name="T9" fmla="*/ 13 h 71"/>
                <a:gd name="T10" fmla="*/ 26 w 44"/>
                <a:gd name="T11" fmla="*/ 9 h 71"/>
                <a:gd name="T12" fmla="*/ 26 w 44"/>
                <a:gd name="T13" fmla="*/ 0 h 71"/>
                <a:gd name="T14" fmla="*/ 19 w 44"/>
                <a:gd name="T15" fmla="*/ 0 h 71"/>
                <a:gd name="T16" fmla="*/ 19 w 44"/>
                <a:gd name="T17" fmla="*/ 9 h 71"/>
                <a:gd name="T18" fmla="*/ 6 w 44"/>
                <a:gd name="T19" fmla="*/ 14 h 71"/>
                <a:gd name="T20" fmla="*/ 1 w 44"/>
                <a:gd name="T21" fmla="*/ 25 h 71"/>
                <a:gd name="T22" fmla="*/ 4 w 44"/>
                <a:gd name="T23" fmla="*/ 33 h 71"/>
                <a:gd name="T24" fmla="*/ 10 w 44"/>
                <a:gd name="T25" fmla="*/ 37 h 71"/>
                <a:gd name="T26" fmla="*/ 19 w 44"/>
                <a:gd name="T27" fmla="*/ 40 h 71"/>
                <a:gd name="T28" fmla="*/ 19 w 44"/>
                <a:gd name="T29" fmla="*/ 53 h 71"/>
                <a:gd name="T30" fmla="*/ 11 w 44"/>
                <a:gd name="T31" fmla="*/ 51 h 71"/>
                <a:gd name="T32" fmla="*/ 4 w 44"/>
                <a:gd name="T33" fmla="*/ 48 h 71"/>
                <a:gd name="T34" fmla="*/ 0 w 44"/>
                <a:gd name="T35" fmla="*/ 57 h 71"/>
                <a:gd name="T36" fmla="*/ 8 w 44"/>
                <a:gd name="T37" fmla="*/ 61 h 71"/>
                <a:gd name="T38" fmla="*/ 19 w 44"/>
                <a:gd name="T39" fmla="*/ 63 h 71"/>
                <a:gd name="T40" fmla="*/ 19 w 44"/>
                <a:gd name="T41" fmla="*/ 71 h 71"/>
                <a:gd name="T42" fmla="*/ 26 w 44"/>
                <a:gd name="T43" fmla="*/ 71 h 71"/>
                <a:gd name="T44" fmla="*/ 26 w 44"/>
                <a:gd name="T45" fmla="*/ 62 h 71"/>
                <a:gd name="T46" fmla="*/ 39 w 44"/>
                <a:gd name="T47" fmla="*/ 57 h 71"/>
                <a:gd name="T48" fmla="*/ 44 w 44"/>
                <a:gd name="T49" fmla="*/ 46 h 71"/>
                <a:gd name="T50" fmla="*/ 41 w 44"/>
                <a:gd name="T51" fmla="*/ 38 h 71"/>
                <a:gd name="T52" fmla="*/ 35 w 44"/>
                <a:gd name="T53" fmla="*/ 34 h 71"/>
                <a:gd name="T54" fmla="*/ 19 w 44"/>
                <a:gd name="T55" fmla="*/ 29 h 71"/>
                <a:gd name="T56" fmla="*/ 15 w 44"/>
                <a:gd name="T57" fmla="*/ 27 h 71"/>
                <a:gd name="T58" fmla="*/ 13 w 44"/>
                <a:gd name="T59" fmla="*/ 24 h 71"/>
                <a:gd name="T60" fmla="*/ 15 w 44"/>
                <a:gd name="T61" fmla="*/ 21 h 71"/>
                <a:gd name="T62" fmla="*/ 19 w 44"/>
                <a:gd name="T63" fmla="*/ 19 h 71"/>
                <a:gd name="T64" fmla="*/ 19 w 44"/>
                <a:gd name="T65" fmla="*/ 29 h 71"/>
                <a:gd name="T66" fmla="*/ 30 w 44"/>
                <a:gd name="T67" fmla="*/ 51 h 71"/>
                <a:gd name="T68" fmla="*/ 26 w 44"/>
                <a:gd name="T69" fmla="*/ 53 h 71"/>
                <a:gd name="T70" fmla="*/ 26 w 44"/>
                <a:gd name="T71" fmla="*/ 42 h 71"/>
                <a:gd name="T72" fmla="*/ 30 w 44"/>
                <a:gd name="T73" fmla="*/ 44 h 71"/>
                <a:gd name="T74" fmla="*/ 32 w 44"/>
                <a:gd name="T75" fmla="*/ 47 h 71"/>
                <a:gd name="T76" fmla="*/ 30 w 44"/>
                <a:gd name="T7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71">
                  <a:moveTo>
                    <a:pt x="35" y="34"/>
                  </a:moveTo>
                  <a:cubicBezTo>
                    <a:pt x="33" y="33"/>
                    <a:pt x="30" y="32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30" y="19"/>
                    <a:pt x="34" y="20"/>
                    <a:pt x="38" y="22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38" y="11"/>
                    <a:pt x="33" y="9"/>
                    <a:pt x="26" y="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3" y="9"/>
                    <a:pt x="9" y="11"/>
                    <a:pt x="6" y="14"/>
                  </a:cubicBezTo>
                  <a:cubicBezTo>
                    <a:pt x="3" y="17"/>
                    <a:pt x="1" y="21"/>
                    <a:pt x="1" y="25"/>
                  </a:cubicBezTo>
                  <a:cubicBezTo>
                    <a:pt x="1" y="28"/>
                    <a:pt x="2" y="31"/>
                    <a:pt x="4" y="33"/>
                  </a:cubicBezTo>
                  <a:cubicBezTo>
                    <a:pt x="5" y="35"/>
                    <a:pt x="7" y="36"/>
                    <a:pt x="10" y="37"/>
                  </a:cubicBezTo>
                  <a:cubicBezTo>
                    <a:pt x="12" y="39"/>
                    <a:pt x="15" y="39"/>
                    <a:pt x="19" y="40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6" y="53"/>
                    <a:pt x="14" y="52"/>
                    <a:pt x="11" y="51"/>
                  </a:cubicBezTo>
                  <a:cubicBezTo>
                    <a:pt x="8" y="50"/>
                    <a:pt x="6" y="49"/>
                    <a:pt x="4" y="4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" y="58"/>
                    <a:pt x="5" y="60"/>
                    <a:pt x="8" y="61"/>
                  </a:cubicBezTo>
                  <a:cubicBezTo>
                    <a:pt x="12" y="62"/>
                    <a:pt x="15" y="62"/>
                    <a:pt x="19" y="63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32" y="62"/>
                    <a:pt x="36" y="60"/>
                    <a:pt x="39" y="57"/>
                  </a:cubicBezTo>
                  <a:cubicBezTo>
                    <a:pt x="42" y="54"/>
                    <a:pt x="44" y="51"/>
                    <a:pt x="44" y="46"/>
                  </a:cubicBezTo>
                  <a:cubicBezTo>
                    <a:pt x="44" y="43"/>
                    <a:pt x="43" y="41"/>
                    <a:pt x="41" y="38"/>
                  </a:cubicBezTo>
                  <a:cubicBezTo>
                    <a:pt x="40" y="36"/>
                    <a:pt x="38" y="35"/>
                    <a:pt x="35" y="34"/>
                  </a:cubicBezTo>
                  <a:close/>
                  <a:moveTo>
                    <a:pt x="19" y="29"/>
                  </a:moveTo>
                  <a:cubicBezTo>
                    <a:pt x="17" y="29"/>
                    <a:pt x="16" y="28"/>
                    <a:pt x="15" y="27"/>
                  </a:cubicBezTo>
                  <a:cubicBezTo>
                    <a:pt x="14" y="26"/>
                    <a:pt x="13" y="25"/>
                    <a:pt x="13" y="24"/>
                  </a:cubicBezTo>
                  <a:cubicBezTo>
                    <a:pt x="13" y="23"/>
                    <a:pt x="14" y="22"/>
                    <a:pt x="15" y="21"/>
                  </a:cubicBezTo>
                  <a:cubicBezTo>
                    <a:pt x="16" y="20"/>
                    <a:pt x="17" y="19"/>
                    <a:pt x="19" y="19"/>
                  </a:cubicBezTo>
                  <a:lnTo>
                    <a:pt x="19" y="29"/>
                  </a:lnTo>
                  <a:close/>
                  <a:moveTo>
                    <a:pt x="30" y="51"/>
                  </a:moveTo>
                  <a:cubicBezTo>
                    <a:pt x="30" y="52"/>
                    <a:pt x="28" y="52"/>
                    <a:pt x="26" y="53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8" y="43"/>
                    <a:pt x="29" y="43"/>
                    <a:pt x="30" y="44"/>
                  </a:cubicBezTo>
                  <a:cubicBezTo>
                    <a:pt x="31" y="45"/>
                    <a:pt x="32" y="46"/>
                    <a:pt x="32" y="47"/>
                  </a:cubicBezTo>
                  <a:cubicBezTo>
                    <a:pt x="32" y="49"/>
                    <a:pt x="31" y="50"/>
                    <a:pt x="30" y="51"/>
                  </a:cubicBezTo>
                  <a:close/>
                </a:path>
              </a:pathLst>
            </a:custGeom>
            <a:solidFill>
              <a:srgbClr val="FFDA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íş1îḍe"/>
            <p:cNvSpPr/>
            <p:nvPr/>
          </p:nvSpPr>
          <p:spPr bwMode="auto">
            <a:xfrm>
              <a:off x="4094630" y="3038847"/>
              <a:ext cx="382284" cy="382284"/>
            </a:xfrm>
            <a:custGeom>
              <a:avLst/>
              <a:gdLst>
                <a:gd name="T0" fmla="*/ 41 w 82"/>
                <a:gd name="T1" fmla="*/ 0 h 82"/>
                <a:gd name="T2" fmla="*/ 0 w 82"/>
                <a:gd name="T3" fmla="*/ 41 h 82"/>
                <a:gd name="T4" fmla="*/ 41 w 82"/>
                <a:gd name="T5" fmla="*/ 82 h 82"/>
                <a:gd name="T6" fmla="*/ 82 w 82"/>
                <a:gd name="T7" fmla="*/ 41 h 82"/>
                <a:gd name="T8" fmla="*/ 41 w 82"/>
                <a:gd name="T9" fmla="*/ 0 h 82"/>
                <a:gd name="T10" fmla="*/ 41 w 82"/>
                <a:gd name="T11" fmla="*/ 78 h 82"/>
                <a:gd name="T12" fmla="*/ 3 w 82"/>
                <a:gd name="T13" fmla="*/ 41 h 82"/>
                <a:gd name="T14" fmla="*/ 41 w 82"/>
                <a:gd name="T15" fmla="*/ 3 h 82"/>
                <a:gd name="T16" fmla="*/ 79 w 82"/>
                <a:gd name="T17" fmla="*/ 41 h 82"/>
                <a:gd name="T18" fmla="*/ 41 w 82"/>
                <a:gd name="T19" fmla="*/ 7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ubicBezTo>
                    <a:pt x="64" y="82"/>
                    <a:pt x="82" y="63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lose/>
                  <a:moveTo>
                    <a:pt x="41" y="78"/>
                  </a:moveTo>
                  <a:cubicBezTo>
                    <a:pt x="20" y="78"/>
                    <a:pt x="3" y="62"/>
                    <a:pt x="3" y="41"/>
                  </a:cubicBezTo>
                  <a:cubicBezTo>
                    <a:pt x="3" y="20"/>
                    <a:pt x="20" y="3"/>
                    <a:pt x="41" y="3"/>
                  </a:cubicBezTo>
                  <a:cubicBezTo>
                    <a:pt x="62" y="3"/>
                    <a:pt x="79" y="20"/>
                    <a:pt x="79" y="41"/>
                  </a:cubicBezTo>
                  <a:cubicBezTo>
                    <a:pt x="79" y="62"/>
                    <a:pt x="62" y="78"/>
                    <a:pt x="41" y="78"/>
                  </a:cubicBezTo>
                  <a:close/>
                </a:path>
              </a:pathLst>
            </a:custGeom>
            <a:solidFill>
              <a:srgbClr val="FFDA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iSľiḓê"/>
            <p:cNvSpPr/>
            <p:nvPr/>
          </p:nvSpPr>
          <p:spPr bwMode="auto">
            <a:xfrm>
              <a:off x="4117117" y="3061335"/>
              <a:ext cx="337310" cy="332812"/>
            </a:xfrm>
            <a:custGeom>
              <a:avLst/>
              <a:gdLst>
                <a:gd name="T0" fmla="*/ 36 w 72"/>
                <a:gd name="T1" fmla="*/ 0 h 71"/>
                <a:gd name="T2" fmla="*/ 0 w 72"/>
                <a:gd name="T3" fmla="*/ 36 h 71"/>
                <a:gd name="T4" fmla="*/ 36 w 72"/>
                <a:gd name="T5" fmla="*/ 71 h 71"/>
                <a:gd name="T6" fmla="*/ 72 w 72"/>
                <a:gd name="T7" fmla="*/ 36 h 71"/>
                <a:gd name="T8" fmla="*/ 36 w 72"/>
                <a:gd name="T9" fmla="*/ 0 h 71"/>
                <a:gd name="T10" fmla="*/ 36 w 72"/>
                <a:gd name="T11" fmla="*/ 67 h 71"/>
                <a:gd name="T12" fmla="*/ 4 w 72"/>
                <a:gd name="T13" fmla="*/ 36 h 71"/>
                <a:gd name="T14" fmla="*/ 36 w 72"/>
                <a:gd name="T15" fmla="*/ 4 h 71"/>
                <a:gd name="T16" fmla="*/ 68 w 72"/>
                <a:gd name="T17" fmla="*/ 36 h 71"/>
                <a:gd name="T18" fmla="*/ 36 w 72"/>
                <a:gd name="T19" fmla="*/ 6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1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6" y="71"/>
                    <a:pt x="72" y="55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  <a:moveTo>
                    <a:pt x="36" y="67"/>
                  </a:moveTo>
                  <a:cubicBezTo>
                    <a:pt x="19" y="67"/>
                    <a:pt x="4" y="53"/>
                    <a:pt x="4" y="36"/>
                  </a:cubicBezTo>
                  <a:cubicBezTo>
                    <a:pt x="4" y="18"/>
                    <a:pt x="19" y="4"/>
                    <a:pt x="36" y="4"/>
                  </a:cubicBezTo>
                  <a:cubicBezTo>
                    <a:pt x="53" y="4"/>
                    <a:pt x="68" y="18"/>
                    <a:pt x="68" y="36"/>
                  </a:cubicBezTo>
                  <a:cubicBezTo>
                    <a:pt x="68" y="53"/>
                    <a:pt x="53" y="67"/>
                    <a:pt x="36" y="67"/>
                  </a:cubicBezTo>
                  <a:close/>
                </a:path>
              </a:pathLst>
            </a:custGeom>
            <a:solidFill>
              <a:srgbClr val="FFDA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íṥľïḓé"/>
            <p:cNvSpPr/>
            <p:nvPr/>
          </p:nvSpPr>
          <p:spPr bwMode="auto">
            <a:xfrm>
              <a:off x="4225057" y="3131046"/>
              <a:ext cx="121432" cy="193391"/>
            </a:xfrm>
            <a:custGeom>
              <a:avLst/>
              <a:gdLst>
                <a:gd name="T0" fmla="*/ 21 w 26"/>
                <a:gd name="T1" fmla="*/ 20 h 41"/>
                <a:gd name="T2" fmla="*/ 16 w 26"/>
                <a:gd name="T3" fmla="*/ 18 h 41"/>
                <a:gd name="T4" fmla="*/ 16 w 26"/>
                <a:gd name="T5" fmla="*/ 11 h 41"/>
                <a:gd name="T6" fmla="*/ 22 w 26"/>
                <a:gd name="T7" fmla="*/ 13 h 41"/>
                <a:gd name="T8" fmla="*/ 25 w 26"/>
                <a:gd name="T9" fmla="*/ 7 h 41"/>
                <a:gd name="T10" fmla="*/ 16 w 26"/>
                <a:gd name="T11" fmla="*/ 5 h 41"/>
                <a:gd name="T12" fmla="*/ 16 w 26"/>
                <a:gd name="T13" fmla="*/ 0 h 41"/>
                <a:gd name="T14" fmla="*/ 11 w 26"/>
                <a:gd name="T15" fmla="*/ 0 h 41"/>
                <a:gd name="T16" fmla="*/ 11 w 26"/>
                <a:gd name="T17" fmla="*/ 5 h 41"/>
                <a:gd name="T18" fmla="*/ 3 w 26"/>
                <a:gd name="T19" fmla="*/ 8 h 41"/>
                <a:gd name="T20" fmla="*/ 1 w 26"/>
                <a:gd name="T21" fmla="*/ 14 h 41"/>
                <a:gd name="T22" fmla="*/ 2 w 26"/>
                <a:gd name="T23" fmla="*/ 19 h 41"/>
                <a:gd name="T24" fmla="*/ 6 w 26"/>
                <a:gd name="T25" fmla="*/ 22 h 41"/>
                <a:gd name="T26" fmla="*/ 11 w 26"/>
                <a:gd name="T27" fmla="*/ 23 h 41"/>
                <a:gd name="T28" fmla="*/ 11 w 26"/>
                <a:gd name="T29" fmla="*/ 31 h 41"/>
                <a:gd name="T30" fmla="*/ 7 w 26"/>
                <a:gd name="T31" fmla="*/ 30 h 41"/>
                <a:gd name="T32" fmla="*/ 3 w 26"/>
                <a:gd name="T33" fmla="*/ 28 h 41"/>
                <a:gd name="T34" fmla="*/ 0 w 26"/>
                <a:gd name="T35" fmla="*/ 33 h 41"/>
                <a:gd name="T36" fmla="*/ 5 w 26"/>
                <a:gd name="T37" fmla="*/ 35 h 41"/>
                <a:gd name="T38" fmla="*/ 11 w 26"/>
                <a:gd name="T39" fmla="*/ 37 h 41"/>
                <a:gd name="T40" fmla="*/ 11 w 26"/>
                <a:gd name="T41" fmla="*/ 41 h 41"/>
                <a:gd name="T42" fmla="*/ 16 w 26"/>
                <a:gd name="T43" fmla="*/ 41 h 41"/>
                <a:gd name="T44" fmla="*/ 16 w 26"/>
                <a:gd name="T45" fmla="*/ 36 h 41"/>
                <a:gd name="T46" fmla="*/ 23 w 26"/>
                <a:gd name="T47" fmla="*/ 33 h 41"/>
                <a:gd name="T48" fmla="*/ 26 w 26"/>
                <a:gd name="T49" fmla="*/ 27 h 41"/>
                <a:gd name="T50" fmla="*/ 24 w 26"/>
                <a:gd name="T51" fmla="*/ 22 h 41"/>
                <a:gd name="T52" fmla="*/ 21 w 26"/>
                <a:gd name="T53" fmla="*/ 20 h 41"/>
                <a:gd name="T54" fmla="*/ 11 w 26"/>
                <a:gd name="T55" fmla="*/ 17 h 41"/>
                <a:gd name="T56" fmla="*/ 9 w 26"/>
                <a:gd name="T57" fmla="*/ 16 h 41"/>
                <a:gd name="T58" fmla="*/ 8 w 26"/>
                <a:gd name="T59" fmla="*/ 14 h 41"/>
                <a:gd name="T60" fmla="*/ 9 w 26"/>
                <a:gd name="T61" fmla="*/ 12 h 41"/>
                <a:gd name="T62" fmla="*/ 11 w 26"/>
                <a:gd name="T63" fmla="*/ 11 h 41"/>
                <a:gd name="T64" fmla="*/ 11 w 26"/>
                <a:gd name="T65" fmla="*/ 17 h 41"/>
                <a:gd name="T66" fmla="*/ 18 w 26"/>
                <a:gd name="T67" fmla="*/ 29 h 41"/>
                <a:gd name="T68" fmla="*/ 16 w 26"/>
                <a:gd name="T69" fmla="*/ 31 h 41"/>
                <a:gd name="T70" fmla="*/ 16 w 26"/>
                <a:gd name="T71" fmla="*/ 25 h 41"/>
                <a:gd name="T72" fmla="*/ 18 w 26"/>
                <a:gd name="T73" fmla="*/ 26 h 41"/>
                <a:gd name="T74" fmla="*/ 19 w 26"/>
                <a:gd name="T75" fmla="*/ 28 h 41"/>
                <a:gd name="T76" fmla="*/ 18 w 26"/>
                <a:gd name="T7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41">
                  <a:moveTo>
                    <a:pt x="21" y="20"/>
                  </a:moveTo>
                  <a:cubicBezTo>
                    <a:pt x="19" y="19"/>
                    <a:pt x="18" y="19"/>
                    <a:pt x="16" y="18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8" y="11"/>
                    <a:pt x="20" y="12"/>
                    <a:pt x="22" y="13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6"/>
                    <a:pt x="19" y="5"/>
                    <a:pt x="16" y="5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8" y="5"/>
                    <a:pt x="5" y="6"/>
                    <a:pt x="3" y="8"/>
                  </a:cubicBezTo>
                  <a:cubicBezTo>
                    <a:pt x="2" y="10"/>
                    <a:pt x="1" y="12"/>
                    <a:pt x="1" y="14"/>
                  </a:cubicBezTo>
                  <a:cubicBezTo>
                    <a:pt x="1" y="16"/>
                    <a:pt x="1" y="18"/>
                    <a:pt x="2" y="19"/>
                  </a:cubicBezTo>
                  <a:cubicBezTo>
                    <a:pt x="3" y="20"/>
                    <a:pt x="4" y="21"/>
                    <a:pt x="6" y="22"/>
                  </a:cubicBezTo>
                  <a:cubicBezTo>
                    <a:pt x="7" y="22"/>
                    <a:pt x="9" y="23"/>
                    <a:pt x="11" y="23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8" y="30"/>
                    <a:pt x="7" y="30"/>
                  </a:cubicBezTo>
                  <a:cubicBezTo>
                    <a:pt x="5" y="29"/>
                    <a:pt x="4" y="29"/>
                    <a:pt x="3" y="2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4"/>
                    <a:pt x="3" y="35"/>
                    <a:pt x="5" y="35"/>
                  </a:cubicBezTo>
                  <a:cubicBezTo>
                    <a:pt x="7" y="36"/>
                    <a:pt x="9" y="36"/>
                    <a:pt x="11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9" y="36"/>
                    <a:pt x="21" y="35"/>
                    <a:pt x="23" y="33"/>
                  </a:cubicBezTo>
                  <a:cubicBezTo>
                    <a:pt x="25" y="32"/>
                    <a:pt x="26" y="29"/>
                    <a:pt x="26" y="27"/>
                  </a:cubicBezTo>
                  <a:cubicBezTo>
                    <a:pt x="26" y="25"/>
                    <a:pt x="25" y="24"/>
                    <a:pt x="24" y="22"/>
                  </a:cubicBezTo>
                  <a:cubicBezTo>
                    <a:pt x="23" y="21"/>
                    <a:pt x="22" y="20"/>
                    <a:pt x="21" y="20"/>
                  </a:cubicBezTo>
                  <a:close/>
                  <a:moveTo>
                    <a:pt x="11" y="17"/>
                  </a:moveTo>
                  <a:cubicBezTo>
                    <a:pt x="10" y="17"/>
                    <a:pt x="9" y="16"/>
                    <a:pt x="9" y="16"/>
                  </a:cubicBezTo>
                  <a:cubicBezTo>
                    <a:pt x="8" y="15"/>
                    <a:pt x="8" y="15"/>
                    <a:pt x="8" y="14"/>
                  </a:cubicBezTo>
                  <a:cubicBezTo>
                    <a:pt x="8" y="13"/>
                    <a:pt x="8" y="13"/>
                    <a:pt x="9" y="12"/>
                  </a:cubicBezTo>
                  <a:cubicBezTo>
                    <a:pt x="9" y="11"/>
                    <a:pt x="10" y="11"/>
                    <a:pt x="11" y="11"/>
                  </a:cubicBezTo>
                  <a:lnTo>
                    <a:pt x="11" y="17"/>
                  </a:lnTo>
                  <a:close/>
                  <a:moveTo>
                    <a:pt x="18" y="29"/>
                  </a:moveTo>
                  <a:cubicBezTo>
                    <a:pt x="17" y="30"/>
                    <a:pt x="17" y="30"/>
                    <a:pt x="16" y="31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7" y="25"/>
                    <a:pt x="17" y="25"/>
                    <a:pt x="18" y="26"/>
                  </a:cubicBezTo>
                  <a:cubicBezTo>
                    <a:pt x="18" y="26"/>
                    <a:pt x="19" y="27"/>
                    <a:pt x="19" y="28"/>
                  </a:cubicBezTo>
                  <a:cubicBezTo>
                    <a:pt x="19" y="28"/>
                    <a:pt x="18" y="29"/>
                    <a:pt x="18" y="29"/>
                  </a:cubicBezTo>
                  <a:close/>
                </a:path>
              </a:pathLst>
            </a:custGeom>
            <a:solidFill>
              <a:srgbClr val="FFDA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í$1ïďê"/>
            <p:cNvSpPr/>
            <p:nvPr/>
          </p:nvSpPr>
          <p:spPr bwMode="auto">
            <a:xfrm>
              <a:off x="3683112" y="2424944"/>
              <a:ext cx="503716" cy="505965"/>
            </a:xfrm>
            <a:custGeom>
              <a:avLst/>
              <a:gdLst>
                <a:gd name="T0" fmla="*/ 54 w 108"/>
                <a:gd name="T1" fmla="*/ 0 h 108"/>
                <a:gd name="T2" fmla="*/ 0 w 108"/>
                <a:gd name="T3" fmla="*/ 54 h 108"/>
                <a:gd name="T4" fmla="*/ 54 w 108"/>
                <a:gd name="T5" fmla="*/ 108 h 108"/>
                <a:gd name="T6" fmla="*/ 108 w 108"/>
                <a:gd name="T7" fmla="*/ 54 h 108"/>
                <a:gd name="T8" fmla="*/ 54 w 108"/>
                <a:gd name="T9" fmla="*/ 0 h 108"/>
                <a:gd name="T10" fmla="*/ 54 w 108"/>
                <a:gd name="T11" fmla="*/ 104 h 108"/>
                <a:gd name="T12" fmla="*/ 4 w 108"/>
                <a:gd name="T13" fmla="*/ 54 h 108"/>
                <a:gd name="T14" fmla="*/ 54 w 108"/>
                <a:gd name="T15" fmla="*/ 4 h 108"/>
                <a:gd name="T16" fmla="*/ 104 w 108"/>
                <a:gd name="T17" fmla="*/ 54 h 108"/>
                <a:gd name="T18" fmla="*/ 54 w 108"/>
                <a:gd name="T19" fmla="*/ 10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0"/>
                  </a:moveTo>
                  <a:cubicBezTo>
                    <a:pt x="24" y="0"/>
                    <a:pt x="0" y="24"/>
                    <a:pt x="0" y="54"/>
                  </a:cubicBezTo>
                  <a:cubicBezTo>
                    <a:pt x="0" y="84"/>
                    <a:pt x="24" y="108"/>
                    <a:pt x="54" y="108"/>
                  </a:cubicBezTo>
                  <a:cubicBezTo>
                    <a:pt x="84" y="108"/>
                    <a:pt x="108" y="84"/>
                    <a:pt x="108" y="54"/>
                  </a:cubicBezTo>
                  <a:cubicBezTo>
                    <a:pt x="108" y="24"/>
                    <a:pt x="84" y="0"/>
                    <a:pt x="54" y="0"/>
                  </a:cubicBezTo>
                  <a:close/>
                  <a:moveTo>
                    <a:pt x="54" y="104"/>
                  </a:moveTo>
                  <a:cubicBezTo>
                    <a:pt x="27" y="104"/>
                    <a:pt x="4" y="82"/>
                    <a:pt x="4" y="54"/>
                  </a:cubicBezTo>
                  <a:cubicBezTo>
                    <a:pt x="4" y="27"/>
                    <a:pt x="27" y="4"/>
                    <a:pt x="54" y="4"/>
                  </a:cubicBezTo>
                  <a:cubicBezTo>
                    <a:pt x="82" y="4"/>
                    <a:pt x="104" y="27"/>
                    <a:pt x="104" y="54"/>
                  </a:cubicBezTo>
                  <a:cubicBezTo>
                    <a:pt x="104" y="82"/>
                    <a:pt x="82" y="104"/>
                    <a:pt x="54" y="104"/>
                  </a:cubicBezTo>
                  <a:close/>
                </a:path>
              </a:pathLst>
            </a:custGeom>
            <a:solidFill>
              <a:srgbClr val="FFDA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ïś1íďé"/>
            <p:cNvSpPr/>
            <p:nvPr/>
          </p:nvSpPr>
          <p:spPr bwMode="auto">
            <a:xfrm>
              <a:off x="3716843" y="2458675"/>
              <a:ext cx="438503" cy="438503"/>
            </a:xfrm>
            <a:custGeom>
              <a:avLst/>
              <a:gdLst>
                <a:gd name="T0" fmla="*/ 47 w 94"/>
                <a:gd name="T1" fmla="*/ 0 h 94"/>
                <a:gd name="T2" fmla="*/ 0 w 94"/>
                <a:gd name="T3" fmla="*/ 47 h 94"/>
                <a:gd name="T4" fmla="*/ 47 w 94"/>
                <a:gd name="T5" fmla="*/ 94 h 94"/>
                <a:gd name="T6" fmla="*/ 94 w 94"/>
                <a:gd name="T7" fmla="*/ 47 h 94"/>
                <a:gd name="T8" fmla="*/ 47 w 94"/>
                <a:gd name="T9" fmla="*/ 0 h 94"/>
                <a:gd name="T10" fmla="*/ 47 w 94"/>
                <a:gd name="T11" fmla="*/ 89 h 94"/>
                <a:gd name="T12" fmla="*/ 5 w 94"/>
                <a:gd name="T13" fmla="*/ 47 h 94"/>
                <a:gd name="T14" fmla="*/ 47 w 94"/>
                <a:gd name="T15" fmla="*/ 5 h 94"/>
                <a:gd name="T16" fmla="*/ 89 w 94"/>
                <a:gd name="T17" fmla="*/ 47 h 94"/>
                <a:gd name="T18" fmla="*/ 47 w 94"/>
                <a:gd name="T19" fmla="*/ 8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94"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73"/>
                    <a:pt x="21" y="94"/>
                    <a:pt x="47" y="94"/>
                  </a:cubicBezTo>
                  <a:cubicBezTo>
                    <a:pt x="73" y="94"/>
                    <a:pt x="94" y="73"/>
                    <a:pt x="94" y="47"/>
                  </a:cubicBezTo>
                  <a:cubicBezTo>
                    <a:pt x="94" y="21"/>
                    <a:pt x="73" y="0"/>
                    <a:pt x="47" y="0"/>
                  </a:cubicBezTo>
                  <a:close/>
                  <a:moveTo>
                    <a:pt x="47" y="89"/>
                  </a:moveTo>
                  <a:cubicBezTo>
                    <a:pt x="24" y="89"/>
                    <a:pt x="5" y="70"/>
                    <a:pt x="5" y="47"/>
                  </a:cubicBezTo>
                  <a:cubicBezTo>
                    <a:pt x="5" y="24"/>
                    <a:pt x="24" y="5"/>
                    <a:pt x="47" y="5"/>
                  </a:cubicBezTo>
                  <a:cubicBezTo>
                    <a:pt x="70" y="5"/>
                    <a:pt x="89" y="24"/>
                    <a:pt x="89" y="47"/>
                  </a:cubicBezTo>
                  <a:cubicBezTo>
                    <a:pt x="89" y="70"/>
                    <a:pt x="70" y="89"/>
                    <a:pt x="47" y="89"/>
                  </a:cubicBezTo>
                  <a:close/>
                </a:path>
              </a:pathLst>
            </a:custGeom>
            <a:solidFill>
              <a:srgbClr val="FFDA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ïṡ1íḋê"/>
            <p:cNvSpPr/>
            <p:nvPr/>
          </p:nvSpPr>
          <p:spPr bwMode="auto">
            <a:xfrm>
              <a:off x="3856265" y="2553121"/>
              <a:ext cx="159661" cy="256355"/>
            </a:xfrm>
            <a:custGeom>
              <a:avLst/>
              <a:gdLst>
                <a:gd name="T0" fmla="*/ 27 w 34"/>
                <a:gd name="T1" fmla="*/ 26 h 55"/>
                <a:gd name="T2" fmla="*/ 21 w 34"/>
                <a:gd name="T3" fmla="*/ 24 h 55"/>
                <a:gd name="T4" fmla="*/ 21 w 34"/>
                <a:gd name="T5" fmla="*/ 14 h 55"/>
                <a:gd name="T6" fmla="*/ 30 w 34"/>
                <a:gd name="T7" fmla="*/ 17 h 55"/>
                <a:gd name="T8" fmla="*/ 32 w 34"/>
                <a:gd name="T9" fmla="*/ 10 h 55"/>
                <a:gd name="T10" fmla="*/ 21 w 34"/>
                <a:gd name="T11" fmla="*/ 6 h 55"/>
                <a:gd name="T12" fmla="*/ 21 w 34"/>
                <a:gd name="T13" fmla="*/ 0 h 55"/>
                <a:gd name="T14" fmla="*/ 15 w 34"/>
                <a:gd name="T15" fmla="*/ 0 h 55"/>
                <a:gd name="T16" fmla="*/ 15 w 34"/>
                <a:gd name="T17" fmla="*/ 6 h 55"/>
                <a:gd name="T18" fmla="*/ 5 w 34"/>
                <a:gd name="T19" fmla="*/ 10 h 55"/>
                <a:gd name="T20" fmla="*/ 1 w 34"/>
                <a:gd name="T21" fmla="*/ 19 h 55"/>
                <a:gd name="T22" fmla="*/ 3 w 34"/>
                <a:gd name="T23" fmla="*/ 25 h 55"/>
                <a:gd name="T24" fmla="*/ 8 w 34"/>
                <a:gd name="T25" fmla="*/ 29 h 55"/>
                <a:gd name="T26" fmla="*/ 15 w 34"/>
                <a:gd name="T27" fmla="*/ 31 h 55"/>
                <a:gd name="T28" fmla="*/ 15 w 34"/>
                <a:gd name="T29" fmla="*/ 41 h 55"/>
                <a:gd name="T30" fmla="*/ 9 w 34"/>
                <a:gd name="T31" fmla="*/ 39 h 55"/>
                <a:gd name="T32" fmla="*/ 3 w 34"/>
                <a:gd name="T33" fmla="*/ 36 h 55"/>
                <a:gd name="T34" fmla="*/ 0 w 34"/>
                <a:gd name="T35" fmla="*/ 44 h 55"/>
                <a:gd name="T36" fmla="*/ 7 w 34"/>
                <a:gd name="T37" fmla="*/ 47 h 55"/>
                <a:gd name="T38" fmla="*/ 15 w 34"/>
                <a:gd name="T39" fmla="*/ 48 h 55"/>
                <a:gd name="T40" fmla="*/ 15 w 34"/>
                <a:gd name="T41" fmla="*/ 55 h 55"/>
                <a:gd name="T42" fmla="*/ 21 w 34"/>
                <a:gd name="T43" fmla="*/ 55 h 55"/>
                <a:gd name="T44" fmla="*/ 21 w 34"/>
                <a:gd name="T45" fmla="*/ 48 h 55"/>
                <a:gd name="T46" fmla="*/ 31 w 34"/>
                <a:gd name="T47" fmla="*/ 44 h 55"/>
                <a:gd name="T48" fmla="*/ 34 w 34"/>
                <a:gd name="T49" fmla="*/ 36 h 55"/>
                <a:gd name="T50" fmla="*/ 32 w 34"/>
                <a:gd name="T51" fmla="*/ 29 h 55"/>
                <a:gd name="T52" fmla="*/ 27 w 34"/>
                <a:gd name="T53" fmla="*/ 26 h 55"/>
                <a:gd name="T54" fmla="*/ 15 w 34"/>
                <a:gd name="T55" fmla="*/ 22 h 55"/>
                <a:gd name="T56" fmla="*/ 12 w 34"/>
                <a:gd name="T57" fmla="*/ 21 h 55"/>
                <a:gd name="T58" fmla="*/ 10 w 34"/>
                <a:gd name="T59" fmla="*/ 18 h 55"/>
                <a:gd name="T60" fmla="*/ 11 w 34"/>
                <a:gd name="T61" fmla="*/ 16 h 55"/>
                <a:gd name="T62" fmla="*/ 15 w 34"/>
                <a:gd name="T63" fmla="*/ 14 h 55"/>
                <a:gd name="T64" fmla="*/ 15 w 34"/>
                <a:gd name="T65" fmla="*/ 22 h 55"/>
                <a:gd name="T66" fmla="*/ 24 w 34"/>
                <a:gd name="T67" fmla="*/ 39 h 55"/>
                <a:gd name="T68" fmla="*/ 21 w 34"/>
                <a:gd name="T69" fmla="*/ 40 h 55"/>
                <a:gd name="T70" fmla="*/ 21 w 34"/>
                <a:gd name="T71" fmla="*/ 32 h 55"/>
                <a:gd name="T72" fmla="*/ 24 w 34"/>
                <a:gd name="T73" fmla="*/ 34 h 55"/>
                <a:gd name="T74" fmla="*/ 25 w 34"/>
                <a:gd name="T75" fmla="*/ 36 h 55"/>
                <a:gd name="T76" fmla="*/ 24 w 34"/>
                <a:gd name="T77" fmla="*/ 3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55">
                  <a:moveTo>
                    <a:pt x="27" y="26"/>
                  </a:moveTo>
                  <a:cubicBezTo>
                    <a:pt x="26" y="25"/>
                    <a:pt x="23" y="24"/>
                    <a:pt x="21" y="2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4" y="14"/>
                    <a:pt x="27" y="15"/>
                    <a:pt x="30" y="1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29" y="8"/>
                    <a:pt x="25" y="6"/>
                    <a:pt x="21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0" y="7"/>
                    <a:pt x="7" y="8"/>
                    <a:pt x="5" y="10"/>
                  </a:cubicBezTo>
                  <a:cubicBezTo>
                    <a:pt x="2" y="13"/>
                    <a:pt x="1" y="16"/>
                    <a:pt x="1" y="19"/>
                  </a:cubicBezTo>
                  <a:cubicBezTo>
                    <a:pt x="1" y="21"/>
                    <a:pt x="2" y="23"/>
                    <a:pt x="3" y="25"/>
                  </a:cubicBezTo>
                  <a:cubicBezTo>
                    <a:pt x="4" y="27"/>
                    <a:pt x="6" y="28"/>
                    <a:pt x="8" y="29"/>
                  </a:cubicBezTo>
                  <a:cubicBezTo>
                    <a:pt x="10" y="29"/>
                    <a:pt x="12" y="30"/>
                    <a:pt x="15" y="3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3" y="40"/>
                    <a:pt x="11" y="40"/>
                    <a:pt x="9" y="39"/>
                  </a:cubicBezTo>
                  <a:cubicBezTo>
                    <a:pt x="7" y="38"/>
                    <a:pt x="5" y="38"/>
                    <a:pt x="3" y="3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2" y="45"/>
                    <a:pt x="4" y="46"/>
                    <a:pt x="7" y="47"/>
                  </a:cubicBezTo>
                  <a:cubicBezTo>
                    <a:pt x="9" y="48"/>
                    <a:pt x="12" y="48"/>
                    <a:pt x="15" y="4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5" y="47"/>
                    <a:pt x="28" y="46"/>
                    <a:pt x="31" y="44"/>
                  </a:cubicBezTo>
                  <a:cubicBezTo>
                    <a:pt x="33" y="42"/>
                    <a:pt x="34" y="39"/>
                    <a:pt x="34" y="36"/>
                  </a:cubicBezTo>
                  <a:cubicBezTo>
                    <a:pt x="34" y="33"/>
                    <a:pt x="34" y="31"/>
                    <a:pt x="32" y="29"/>
                  </a:cubicBezTo>
                  <a:cubicBezTo>
                    <a:pt x="31" y="28"/>
                    <a:pt x="29" y="27"/>
                    <a:pt x="27" y="26"/>
                  </a:cubicBezTo>
                  <a:close/>
                  <a:moveTo>
                    <a:pt x="15" y="22"/>
                  </a:moveTo>
                  <a:cubicBezTo>
                    <a:pt x="13" y="22"/>
                    <a:pt x="12" y="21"/>
                    <a:pt x="12" y="21"/>
                  </a:cubicBezTo>
                  <a:cubicBezTo>
                    <a:pt x="11" y="20"/>
                    <a:pt x="10" y="19"/>
                    <a:pt x="10" y="18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2" y="15"/>
                    <a:pt x="13" y="14"/>
                    <a:pt x="15" y="14"/>
                  </a:cubicBezTo>
                  <a:lnTo>
                    <a:pt x="15" y="22"/>
                  </a:lnTo>
                  <a:close/>
                  <a:moveTo>
                    <a:pt x="24" y="39"/>
                  </a:moveTo>
                  <a:cubicBezTo>
                    <a:pt x="23" y="40"/>
                    <a:pt x="22" y="40"/>
                    <a:pt x="21" y="40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3"/>
                    <a:pt x="23" y="33"/>
                    <a:pt x="24" y="34"/>
                  </a:cubicBezTo>
                  <a:cubicBezTo>
                    <a:pt x="24" y="35"/>
                    <a:pt x="25" y="35"/>
                    <a:pt x="25" y="36"/>
                  </a:cubicBezTo>
                  <a:cubicBezTo>
                    <a:pt x="25" y="37"/>
                    <a:pt x="24" y="38"/>
                    <a:pt x="24" y="39"/>
                  </a:cubicBezTo>
                  <a:close/>
                </a:path>
              </a:pathLst>
            </a:custGeom>
            <a:solidFill>
              <a:srgbClr val="FFDA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îṡľiḓe"/>
            <p:cNvSpPr/>
            <p:nvPr/>
          </p:nvSpPr>
          <p:spPr bwMode="auto">
            <a:xfrm>
              <a:off x="8284016" y="3229989"/>
              <a:ext cx="454244" cy="449746"/>
            </a:xfrm>
            <a:custGeom>
              <a:avLst/>
              <a:gdLst>
                <a:gd name="T0" fmla="*/ 49 w 97"/>
                <a:gd name="T1" fmla="*/ 0 h 96"/>
                <a:gd name="T2" fmla="*/ 0 w 97"/>
                <a:gd name="T3" fmla="*/ 48 h 96"/>
                <a:gd name="T4" fmla="*/ 49 w 97"/>
                <a:gd name="T5" fmla="*/ 96 h 96"/>
                <a:gd name="T6" fmla="*/ 97 w 97"/>
                <a:gd name="T7" fmla="*/ 48 h 96"/>
                <a:gd name="T8" fmla="*/ 49 w 97"/>
                <a:gd name="T9" fmla="*/ 0 h 96"/>
                <a:gd name="T10" fmla="*/ 49 w 97"/>
                <a:gd name="T11" fmla="*/ 93 h 96"/>
                <a:gd name="T12" fmla="*/ 4 w 97"/>
                <a:gd name="T13" fmla="*/ 48 h 96"/>
                <a:gd name="T14" fmla="*/ 49 w 97"/>
                <a:gd name="T15" fmla="*/ 3 h 96"/>
                <a:gd name="T16" fmla="*/ 93 w 97"/>
                <a:gd name="T17" fmla="*/ 48 h 96"/>
                <a:gd name="T18" fmla="*/ 49 w 97"/>
                <a:gd name="T19" fmla="*/ 9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96">
                  <a:moveTo>
                    <a:pt x="49" y="0"/>
                  </a:moveTo>
                  <a:cubicBezTo>
                    <a:pt x="22" y="0"/>
                    <a:pt x="0" y="21"/>
                    <a:pt x="0" y="48"/>
                  </a:cubicBezTo>
                  <a:cubicBezTo>
                    <a:pt x="0" y="75"/>
                    <a:pt x="22" y="96"/>
                    <a:pt x="49" y="96"/>
                  </a:cubicBezTo>
                  <a:cubicBezTo>
                    <a:pt x="76" y="96"/>
                    <a:pt x="97" y="75"/>
                    <a:pt x="97" y="48"/>
                  </a:cubicBezTo>
                  <a:cubicBezTo>
                    <a:pt x="97" y="21"/>
                    <a:pt x="76" y="0"/>
                    <a:pt x="49" y="0"/>
                  </a:cubicBezTo>
                  <a:close/>
                  <a:moveTo>
                    <a:pt x="49" y="93"/>
                  </a:moveTo>
                  <a:cubicBezTo>
                    <a:pt x="24" y="93"/>
                    <a:pt x="4" y="73"/>
                    <a:pt x="4" y="48"/>
                  </a:cubicBezTo>
                  <a:cubicBezTo>
                    <a:pt x="4" y="23"/>
                    <a:pt x="24" y="3"/>
                    <a:pt x="49" y="3"/>
                  </a:cubicBezTo>
                  <a:cubicBezTo>
                    <a:pt x="73" y="3"/>
                    <a:pt x="93" y="23"/>
                    <a:pt x="93" y="48"/>
                  </a:cubicBezTo>
                  <a:cubicBezTo>
                    <a:pt x="93" y="73"/>
                    <a:pt x="73" y="93"/>
                    <a:pt x="49" y="93"/>
                  </a:cubicBezTo>
                  <a:close/>
                </a:path>
              </a:pathLst>
            </a:custGeom>
            <a:solidFill>
              <a:srgbClr val="FFDA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íṡľíḍê"/>
            <p:cNvSpPr/>
            <p:nvPr/>
          </p:nvSpPr>
          <p:spPr bwMode="auto">
            <a:xfrm>
              <a:off x="8317748" y="3259222"/>
              <a:ext cx="391279" cy="391279"/>
            </a:xfrm>
            <a:custGeom>
              <a:avLst/>
              <a:gdLst>
                <a:gd name="T0" fmla="*/ 42 w 84"/>
                <a:gd name="T1" fmla="*/ 0 h 84"/>
                <a:gd name="T2" fmla="*/ 0 w 84"/>
                <a:gd name="T3" fmla="*/ 42 h 84"/>
                <a:gd name="T4" fmla="*/ 42 w 84"/>
                <a:gd name="T5" fmla="*/ 84 h 84"/>
                <a:gd name="T6" fmla="*/ 84 w 84"/>
                <a:gd name="T7" fmla="*/ 42 h 84"/>
                <a:gd name="T8" fmla="*/ 42 w 84"/>
                <a:gd name="T9" fmla="*/ 0 h 84"/>
                <a:gd name="T10" fmla="*/ 42 w 84"/>
                <a:gd name="T11" fmla="*/ 79 h 84"/>
                <a:gd name="T12" fmla="*/ 4 w 84"/>
                <a:gd name="T13" fmla="*/ 42 h 84"/>
                <a:gd name="T14" fmla="*/ 42 w 84"/>
                <a:gd name="T15" fmla="*/ 5 h 84"/>
                <a:gd name="T16" fmla="*/ 79 w 84"/>
                <a:gd name="T17" fmla="*/ 42 h 84"/>
                <a:gd name="T18" fmla="*/ 42 w 84"/>
                <a:gd name="T19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  <a:moveTo>
                    <a:pt x="42" y="79"/>
                  </a:moveTo>
                  <a:cubicBezTo>
                    <a:pt x="21" y="79"/>
                    <a:pt x="4" y="63"/>
                    <a:pt x="4" y="42"/>
                  </a:cubicBezTo>
                  <a:cubicBezTo>
                    <a:pt x="4" y="21"/>
                    <a:pt x="21" y="5"/>
                    <a:pt x="42" y="5"/>
                  </a:cubicBezTo>
                  <a:cubicBezTo>
                    <a:pt x="62" y="5"/>
                    <a:pt x="79" y="21"/>
                    <a:pt x="79" y="42"/>
                  </a:cubicBezTo>
                  <a:cubicBezTo>
                    <a:pt x="79" y="63"/>
                    <a:pt x="62" y="79"/>
                    <a:pt x="42" y="79"/>
                  </a:cubicBezTo>
                  <a:close/>
                </a:path>
              </a:pathLst>
            </a:custGeom>
            <a:solidFill>
              <a:srgbClr val="FFDA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ïŝļíḍè"/>
            <p:cNvSpPr/>
            <p:nvPr/>
          </p:nvSpPr>
          <p:spPr bwMode="auto">
            <a:xfrm>
              <a:off x="8443677" y="3342425"/>
              <a:ext cx="139421" cy="224873"/>
            </a:xfrm>
            <a:custGeom>
              <a:avLst/>
              <a:gdLst>
                <a:gd name="T0" fmla="*/ 24 w 30"/>
                <a:gd name="T1" fmla="*/ 23 h 48"/>
                <a:gd name="T2" fmla="*/ 18 w 30"/>
                <a:gd name="T3" fmla="*/ 21 h 48"/>
                <a:gd name="T4" fmla="*/ 18 w 30"/>
                <a:gd name="T5" fmla="*/ 12 h 48"/>
                <a:gd name="T6" fmla="*/ 26 w 30"/>
                <a:gd name="T7" fmla="*/ 15 h 48"/>
                <a:gd name="T8" fmla="*/ 28 w 30"/>
                <a:gd name="T9" fmla="*/ 8 h 48"/>
                <a:gd name="T10" fmla="*/ 18 w 30"/>
                <a:gd name="T11" fmla="*/ 5 h 48"/>
                <a:gd name="T12" fmla="*/ 18 w 30"/>
                <a:gd name="T13" fmla="*/ 0 h 48"/>
                <a:gd name="T14" fmla="*/ 13 w 30"/>
                <a:gd name="T15" fmla="*/ 0 h 48"/>
                <a:gd name="T16" fmla="*/ 13 w 30"/>
                <a:gd name="T17" fmla="*/ 5 h 48"/>
                <a:gd name="T18" fmla="*/ 4 w 30"/>
                <a:gd name="T19" fmla="*/ 9 h 48"/>
                <a:gd name="T20" fmla="*/ 0 w 30"/>
                <a:gd name="T21" fmla="*/ 17 h 48"/>
                <a:gd name="T22" fmla="*/ 2 w 30"/>
                <a:gd name="T23" fmla="*/ 22 h 48"/>
                <a:gd name="T24" fmla="*/ 6 w 30"/>
                <a:gd name="T25" fmla="*/ 25 h 48"/>
                <a:gd name="T26" fmla="*/ 13 w 30"/>
                <a:gd name="T27" fmla="*/ 27 h 48"/>
                <a:gd name="T28" fmla="*/ 13 w 30"/>
                <a:gd name="T29" fmla="*/ 36 h 48"/>
                <a:gd name="T30" fmla="*/ 7 w 30"/>
                <a:gd name="T31" fmla="*/ 35 h 48"/>
                <a:gd name="T32" fmla="*/ 3 w 30"/>
                <a:gd name="T33" fmla="*/ 32 h 48"/>
                <a:gd name="T34" fmla="*/ 0 w 30"/>
                <a:gd name="T35" fmla="*/ 39 h 48"/>
                <a:gd name="T36" fmla="*/ 5 w 30"/>
                <a:gd name="T37" fmla="*/ 41 h 48"/>
                <a:gd name="T38" fmla="*/ 13 w 30"/>
                <a:gd name="T39" fmla="*/ 43 h 48"/>
                <a:gd name="T40" fmla="*/ 13 w 30"/>
                <a:gd name="T41" fmla="*/ 48 h 48"/>
                <a:gd name="T42" fmla="*/ 18 w 30"/>
                <a:gd name="T43" fmla="*/ 48 h 48"/>
                <a:gd name="T44" fmla="*/ 18 w 30"/>
                <a:gd name="T45" fmla="*/ 43 h 48"/>
                <a:gd name="T46" fmla="*/ 27 w 30"/>
                <a:gd name="T47" fmla="*/ 39 h 48"/>
                <a:gd name="T48" fmla="*/ 30 w 30"/>
                <a:gd name="T49" fmla="*/ 32 h 48"/>
                <a:gd name="T50" fmla="*/ 28 w 30"/>
                <a:gd name="T51" fmla="*/ 26 h 48"/>
                <a:gd name="T52" fmla="*/ 24 w 30"/>
                <a:gd name="T53" fmla="*/ 23 h 48"/>
                <a:gd name="T54" fmla="*/ 13 w 30"/>
                <a:gd name="T55" fmla="*/ 20 h 48"/>
                <a:gd name="T56" fmla="*/ 10 w 30"/>
                <a:gd name="T57" fmla="*/ 18 h 48"/>
                <a:gd name="T58" fmla="*/ 9 w 30"/>
                <a:gd name="T59" fmla="*/ 16 h 48"/>
                <a:gd name="T60" fmla="*/ 10 w 30"/>
                <a:gd name="T61" fmla="*/ 14 h 48"/>
                <a:gd name="T62" fmla="*/ 13 w 30"/>
                <a:gd name="T63" fmla="*/ 12 h 48"/>
                <a:gd name="T64" fmla="*/ 13 w 30"/>
                <a:gd name="T65" fmla="*/ 20 h 48"/>
                <a:gd name="T66" fmla="*/ 21 w 30"/>
                <a:gd name="T67" fmla="*/ 34 h 48"/>
                <a:gd name="T68" fmla="*/ 18 w 30"/>
                <a:gd name="T69" fmla="*/ 36 h 48"/>
                <a:gd name="T70" fmla="*/ 18 w 30"/>
                <a:gd name="T71" fmla="*/ 29 h 48"/>
                <a:gd name="T72" fmla="*/ 21 w 30"/>
                <a:gd name="T73" fmla="*/ 30 h 48"/>
                <a:gd name="T74" fmla="*/ 22 w 30"/>
                <a:gd name="T75" fmla="*/ 32 h 48"/>
                <a:gd name="T76" fmla="*/ 21 w 30"/>
                <a:gd name="T7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48">
                  <a:moveTo>
                    <a:pt x="24" y="23"/>
                  </a:moveTo>
                  <a:cubicBezTo>
                    <a:pt x="22" y="22"/>
                    <a:pt x="20" y="22"/>
                    <a:pt x="18" y="21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3" y="13"/>
                    <a:pt x="26" y="15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7"/>
                    <a:pt x="22" y="6"/>
                    <a:pt x="18" y="5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6"/>
                    <a:pt x="6" y="7"/>
                    <a:pt x="4" y="9"/>
                  </a:cubicBezTo>
                  <a:cubicBezTo>
                    <a:pt x="1" y="11"/>
                    <a:pt x="0" y="14"/>
                    <a:pt x="0" y="17"/>
                  </a:cubicBezTo>
                  <a:cubicBezTo>
                    <a:pt x="0" y="19"/>
                    <a:pt x="1" y="21"/>
                    <a:pt x="2" y="22"/>
                  </a:cubicBezTo>
                  <a:cubicBezTo>
                    <a:pt x="3" y="24"/>
                    <a:pt x="5" y="25"/>
                    <a:pt x="6" y="25"/>
                  </a:cubicBezTo>
                  <a:cubicBezTo>
                    <a:pt x="8" y="26"/>
                    <a:pt x="10" y="27"/>
                    <a:pt x="13" y="27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1" y="36"/>
                    <a:pt x="9" y="35"/>
                    <a:pt x="7" y="35"/>
                  </a:cubicBezTo>
                  <a:cubicBezTo>
                    <a:pt x="5" y="34"/>
                    <a:pt x="4" y="33"/>
                    <a:pt x="3" y="3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0"/>
                    <a:pt x="3" y="41"/>
                    <a:pt x="5" y="41"/>
                  </a:cubicBezTo>
                  <a:cubicBezTo>
                    <a:pt x="8" y="42"/>
                    <a:pt x="10" y="43"/>
                    <a:pt x="13" y="43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2" y="42"/>
                    <a:pt x="25" y="41"/>
                    <a:pt x="27" y="39"/>
                  </a:cubicBezTo>
                  <a:cubicBezTo>
                    <a:pt x="29" y="37"/>
                    <a:pt x="30" y="34"/>
                    <a:pt x="30" y="32"/>
                  </a:cubicBezTo>
                  <a:cubicBezTo>
                    <a:pt x="30" y="29"/>
                    <a:pt x="29" y="27"/>
                    <a:pt x="28" y="26"/>
                  </a:cubicBezTo>
                  <a:cubicBezTo>
                    <a:pt x="27" y="25"/>
                    <a:pt x="26" y="24"/>
                    <a:pt x="24" y="23"/>
                  </a:cubicBezTo>
                  <a:close/>
                  <a:moveTo>
                    <a:pt x="13" y="20"/>
                  </a:moveTo>
                  <a:cubicBezTo>
                    <a:pt x="11" y="19"/>
                    <a:pt x="10" y="19"/>
                    <a:pt x="10" y="18"/>
                  </a:cubicBezTo>
                  <a:cubicBezTo>
                    <a:pt x="9" y="18"/>
                    <a:pt x="9" y="17"/>
                    <a:pt x="9" y="16"/>
                  </a:cubicBezTo>
                  <a:cubicBezTo>
                    <a:pt x="9" y="15"/>
                    <a:pt x="9" y="14"/>
                    <a:pt x="10" y="14"/>
                  </a:cubicBezTo>
                  <a:cubicBezTo>
                    <a:pt x="10" y="13"/>
                    <a:pt x="11" y="13"/>
                    <a:pt x="13" y="12"/>
                  </a:cubicBezTo>
                  <a:lnTo>
                    <a:pt x="13" y="20"/>
                  </a:lnTo>
                  <a:close/>
                  <a:moveTo>
                    <a:pt x="21" y="34"/>
                  </a:moveTo>
                  <a:cubicBezTo>
                    <a:pt x="20" y="35"/>
                    <a:pt x="19" y="36"/>
                    <a:pt x="18" y="36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9"/>
                    <a:pt x="20" y="30"/>
                    <a:pt x="21" y="30"/>
                  </a:cubicBezTo>
                  <a:cubicBezTo>
                    <a:pt x="21" y="31"/>
                    <a:pt x="22" y="31"/>
                    <a:pt x="22" y="32"/>
                  </a:cubicBezTo>
                  <a:cubicBezTo>
                    <a:pt x="22" y="33"/>
                    <a:pt x="21" y="34"/>
                    <a:pt x="21" y="34"/>
                  </a:cubicBezTo>
                  <a:close/>
                </a:path>
              </a:pathLst>
            </a:custGeom>
            <a:solidFill>
              <a:srgbClr val="FFDA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îś1íḓe"/>
            <p:cNvSpPr/>
            <p:nvPr/>
          </p:nvSpPr>
          <p:spPr bwMode="auto">
            <a:xfrm>
              <a:off x="4715280" y="1700851"/>
              <a:ext cx="724092" cy="724092"/>
            </a:xfrm>
            <a:custGeom>
              <a:avLst/>
              <a:gdLst>
                <a:gd name="T0" fmla="*/ 39 w 79"/>
                <a:gd name="T1" fmla="*/ 0 h 79"/>
                <a:gd name="T2" fmla="*/ 0 w 79"/>
                <a:gd name="T3" fmla="*/ 40 h 79"/>
                <a:gd name="T4" fmla="*/ 39 w 79"/>
                <a:gd name="T5" fmla="*/ 79 h 79"/>
                <a:gd name="T6" fmla="*/ 79 w 79"/>
                <a:gd name="T7" fmla="*/ 40 h 79"/>
                <a:gd name="T8" fmla="*/ 39 w 79"/>
                <a:gd name="T9" fmla="*/ 0 h 79"/>
                <a:gd name="T10" fmla="*/ 39 w 79"/>
                <a:gd name="T11" fmla="*/ 76 h 79"/>
                <a:gd name="T12" fmla="*/ 3 w 79"/>
                <a:gd name="T13" fmla="*/ 40 h 79"/>
                <a:gd name="T14" fmla="*/ 39 w 79"/>
                <a:gd name="T15" fmla="*/ 3 h 79"/>
                <a:gd name="T16" fmla="*/ 76 w 79"/>
                <a:gd name="T17" fmla="*/ 40 h 79"/>
                <a:gd name="T18" fmla="*/ 39 w 79"/>
                <a:gd name="T19" fmla="*/ 7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9">
                  <a:moveTo>
                    <a:pt x="39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1"/>
                    <a:pt x="18" y="79"/>
                    <a:pt x="39" y="79"/>
                  </a:cubicBezTo>
                  <a:cubicBezTo>
                    <a:pt x="61" y="79"/>
                    <a:pt x="79" y="61"/>
                    <a:pt x="79" y="40"/>
                  </a:cubicBezTo>
                  <a:cubicBezTo>
                    <a:pt x="79" y="18"/>
                    <a:pt x="61" y="0"/>
                    <a:pt x="39" y="0"/>
                  </a:cubicBezTo>
                  <a:close/>
                  <a:moveTo>
                    <a:pt x="39" y="76"/>
                  </a:moveTo>
                  <a:cubicBezTo>
                    <a:pt x="19" y="76"/>
                    <a:pt x="3" y="60"/>
                    <a:pt x="3" y="40"/>
                  </a:cubicBezTo>
                  <a:cubicBezTo>
                    <a:pt x="3" y="20"/>
                    <a:pt x="19" y="3"/>
                    <a:pt x="39" y="3"/>
                  </a:cubicBezTo>
                  <a:cubicBezTo>
                    <a:pt x="59" y="3"/>
                    <a:pt x="76" y="20"/>
                    <a:pt x="76" y="40"/>
                  </a:cubicBezTo>
                  <a:cubicBezTo>
                    <a:pt x="76" y="60"/>
                    <a:pt x="59" y="76"/>
                    <a:pt x="39" y="76"/>
                  </a:cubicBezTo>
                  <a:close/>
                </a:path>
              </a:pathLst>
            </a:custGeom>
            <a:solidFill>
              <a:srgbClr val="FFDA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iṧ1ïḋè"/>
            <p:cNvSpPr/>
            <p:nvPr/>
          </p:nvSpPr>
          <p:spPr bwMode="auto">
            <a:xfrm>
              <a:off x="4759432" y="1753833"/>
              <a:ext cx="635788" cy="626958"/>
            </a:xfrm>
            <a:custGeom>
              <a:avLst/>
              <a:gdLst>
                <a:gd name="T0" fmla="*/ 34 w 69"/>
                <a:gd name="T1" fmla="*/ 0 h 68"/>
                <a:gd name="T2" fmla="*/ 0 w 69"/>
                <a:gd name="T3" fmla="*/ 34 h 68"/>
                <a:gd name="T4" fmla="*/ 34 w 69"/>
                <a:gd name="T5" fmla="*/ 68 h 68"/>
                <a:gd name="T6" fmla="*/ 69 w 69"/>
                <a:gd name="T7" fmla="*/ 34 h 68"/>
                <a:gd name="T8" fmla="*/ 34 w 69"/>
                <a:gd name="T9" fmla="*/ 0 h 68"/>
                <a:gd name="T10" fmla="*/ 34 w 69"/>
                <a:gd name="T11" fmla="*/ 64 h 68"/>
                <a:gd name="T12" fmla="*/ 4 w 69"/>
                <a:gd name="T13" fmla="*/ 34 h 68"/>
                <a:gd name="T14" fmla="*/ 34 w 69"/>
                <a:gd name="T15" fmla="*/ 3 h 68"/>
                <a:gd name="T16" fmla="*/ 65 w 69"/>
                <a:gd name="T17" fmla="*/ 34 h 68"/>
                <a:gd name="T18" fmla="*/ 34 w 69"/>
                <a:gd name="T19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ubicBezTo>
                    <a:pt x="53" y="68"/>
                    <a:pt x="69" y="53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lose/>
                  <a:moveTo>
                    <a:pt x="34" y="64"/>
                  </a:moveTo>
                  <a:cubicBezTo>
                    <a:pt x="18" y="64"/>
                    <a:pt x="4" y="50"/>
                    <a:pt x="4" y="34"/>
                  </a:cubicBezTo>
                  <a:cubicBezTo>
                    <a:pt x="4" y="17"/>
                    <a:pt x="18" y="3"/>
                    <a:pt x="34" y="3"/>
                  </a:cubicBezTo>
                  <a:cubicBezTo>
                    <a:pt x="51" y="3"/>
                    <a:pt x="65" y="17"/>
                    <a:pt x="65" y="34"/>
                  </a:cubicBezTo>
                  <a:cubicBezTo>
                    <a:pt x="65" y="50"/>
                    <a:pt x="51" y="64"/>
                    <a:pt x="34" y="64"/>
                  </a:cubicBezTo>
                  <a:close/>
                </a:path>
              </a:pathLst>
            </a:custGeom>
            <a:solidFill>
              <a:srgbClr val="FFDA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ï$lîḍè"/>
            <p:cNvSpPr/>
            <p:nvPr/>
          </p:nvSpPr>
          <p:spPr bwMode="auto">
            <a:xfrm>
              <a:off x="4962531" y="1886290"/>
              <a:ext cx="229590" cy="366462"/>
            </a:xfrm>
            <a:custGeom>
              <a:avLst/>
              <a:gdLst>
                <a:gd name="T0" fmla="*/ 20 w 25"/>
                <a:gd name="T1" fmla="*/ 19 h 40"/>
                <a:gd name="T2" fmla="*/ 15 w 25"/>
                <a:gd name="T3" fmla="*/ 17 h 40"/>
                <a:gd name="T4" fmla="*/ 15 w 25"/>
                <a:gd name="T5" fmla="*/ 10 h 40"/>
                <a:gd name="T6" fmla="*/ 21 w 25"/>
                <a:gd name="T7" fmla="*/ 12 h 40"/>
                <a:gd name="T8" fmla="*/ 23 w 25"/>
                <a:gd name="T9" fmla="*/ 7 h 40"/>
                <a:gd name="T10" fmla="*/ 15 w 25"/>
                <a:gd name="T11" fmla="*/ 4 h 40"/>
                <a:gd name="T12" fmla="*/ 15 w 25"/>
                <a:gd name="T13" fmla="*/ 0 h 40"/>
                <a:gd name="T14" fmla="*/ 11 w 25"/>
                <a:gd name="T15" fmla="*/ 0 h 40"/>
                <a:gd name="T16" fmla="*/ 11 w 25"/>
                <a:gd name="T17" fmla="*/ 4 h 40"/>
                <a:gd name="T18" fmla="*/ 3 w 25"/>
                <a:gd name="T19" fmla="*/ 8 h 40"/>
                <a:gd name="T20" fmla="*/ 1 w 25"/>
                <a:gd name="T21" fmla="*/ 14 h 40"/>
                <a:gd name="T22" fmla="*/ 2 w 25"/>
                <a:gd name="T23" fmla="*/ 18 h 40"/>
                <a:gd name="T24" fmla="*/ 5 w 25"/>
                <a:gd name="T25" fmla="*/ 21 h 40"/>
                <a:gd name="T26" fmla="*/ 11 w 25"/>
                <a:gd name="T27" fmla="*/ 22 h 40"/>
                <a:gd name="T28" fmla="*/ 11 w 25"/>
                <a:gd name="T29" fmla="*/ 29 h 40"/>
                <a:gd name="T30" fmla="*/ 6 w 25"/>
                <a:gd name="T31" fmla="*/ 28 h 40"/>
                <a:gd name="T32" fmla="*/ 2 w 25"/>
                <a:gd name="T33" fmla="*/ 26 h 40"/>
                <a:gd name="T34" fmla="*/ 0 w 25"/>
                <a:gd name="T35" fmla="*/ 32 h 40"/>
                <a:gd name="T36" fmla="*/ 5 w 25"/>
                <a:gd name="T37" fmla="*/ 34 h 40"/>
                <a:gd name="T38" fmla="*/ 11 w 25"/>
                <a:gd name="T39" fmla="*/ 35 h 40"/>
                <a:gd name="T40" fmla="*/ 11 w 25"/>
                <a:gd name="T41" fmla="*/ 40 h 40"/>
                <a:gd name="T42" fmla="*/ 15 w 25"/>
                <a:gd name="T43" fmla="*/ 40 h 40"/>
                <a:gd name="T44" fmla="*/ 15 w 25"/>
                <a:gd name="T45" fmla="*/ 35 h 40"/>
                <a:gd name="T46" fmla="*/ 22 w 25"/>
                <a:gd name="T47" fmla="*/ 32 h 40"/>
                <a:gd name="T48" fmla="*/ 25 w 25"/>
                <a:gd name="T49" fmla="*/ 26 h 40"/>
                <a:gd name="T50" fmla="*/ 23 w 25"/>
                <a:gd name="T51" fmla="*/ 21 h 40"/>
                <a:gd name="T52" fmla="*/ 20 w 25"/>
                <a:gd name="T53" fmla="*/ 19 h 40"/>
                <a:gd name="T54" fmla="*/ 11 w 25"/>
                <a:gd name="T55" fmla="*/ 16 h 40"/>
                <a:gd name="T56" fmla="*/ 8 w 25"/>
                <a:gd name="T57" fmla="*/ 15 h 40"/>
                <a:gd name="T58" fmla="*/ 7 w 25"/>
                <a:gd name="T59" fmla="*/ 13 h 40"/>
                <a:gd name="T60" fmla="*/ 8 w 25"/>
                <a:gd name="T61" fmla="*/ 11 h 40"/>
                <a:gd name="T62" fmla="*/ 11 w 25"/>
                <a:gd name="T63" fmla="*/ 10 h 40"/>
                <a:gd name="T64" fmla="*/ 11 w 25"/>
                <a:gd name="T65" fmla="*/ 16 h 40"/>
                <a:gd name="T66" fmla="*/ 17 w 25"/>
                <a:gd name="T67" fmla="*/ 28 h 40"/>
                <a:gd name="T68" fmla="*/ 15 w 25"/>
                <a:gd name="T69" fmla="*/ 29 h 40"/>
                <a:gd name="T70" fmla="*/ 15 w 25"/>
                <a:gd name="T71" fmla="*/ 23 h 40"/>
                <a:gd name="T72" fmla="*/ 17 w 25"/>
                <a:gd name="T73" fmla="*/ 25 h 40"/>
                <a:gd name="T74" fmla="*/ 18 w 25"/>
                <a:gd name="T75" fmla="*/ 26 h 40"/>
                <a:gd name="T76" fmla="*/ 17 w 25"/>
                <a:gd name="T77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" h="40">
                  <a:moveTo>
                    <a:pt x="20" y="19"/>
                  </a:moveTo>
                  <a:cubicBezTo>
                    <a:pt x="18" y="18"/>
                    <a:pt x="17" y="18"/>
                    <a:pt x="15" y="1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10"/>
                    <a:pt x="19" y="11"/>
                    <a:pt x="21" y="12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1" y="6"/>
                    <a:pt x="18" y="5"/>
                    <a:pt x="15" y="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7" y="5"/>
                    <a:pt x="5" y="6"/>
                    <a:pt x="3" y="8"/>
                  </a:cubicBezTo>
                  <a:cubicBezTo>
                    <a:pt x="1" y="9"/>
                    <a:pt x="1" y="11"/>
                    <a:pt x="1" y="14"/>
                  </a:cubicBezTo>
                  <a:cubicBezTo>
                    <a:pt x="1" y="15"/>
                    <a:pt x="1" y="17"/>
                    <a:pt x="2" y="18"/>
                  </a:cubicBezTo>
                  <a:cubicBezTo>
                    <a:pt x="3" y="19"/>
                    <a:pt x="4" y="20"/>
                    <a:pt x="5" y="21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9" y="29"/>
                    <a:pt x="8" y="29"/>
                    <a:pt x="6" y="28"/>
                  </a:cubicBezTo>
                  <a:cubicBezTo>
                    <a:pt x="5" y="28"/>
                    <a:pt x="3" y="27"/>
                    <a:pt x="2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33"/>
                    <a:pt x="3" y="33"/>
                    <a:pt x="5" y="34"/>
                  </a:cubicBezTo>
                  <a:cubicBezTo>
                    <a:pt x="6" y="35"/>
                    <a:pt x="8" y="35"/>
                    <a:pt x="11" y="35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8" y="34"/>
                    <a:pt x="20" y="33"/>
                    <a:pt x="22" y="32"/>
                  </a:cubicBezTo>
                  <a:cubicBezTo>
                    <a:pt x="24" y="30"/>
                    <a:pt x="25" y="28"/>
                    <a:pt x="25" y="26"/>
                  </a:cubicBezTo>
                  <a:cubicBezTo>
                    <a:pt x="25" y="24"/>
                    <a:pt x="24" y="22"/>
                    <a:pt x="23" y="21"/>
                  </a:cubicBezTo>
                  <a:cubicBezTo>
                    <a:pt x="22" y="20"/>
                    <a:pt x="21" y="19"/>
                    <a:pt x="20" y="19"/>
                  </a:cubicBezTo>
                  <a:close/>
                  <a:moveTo>
                    <a:pt x="11" y="16"/>
                  </a:moveTo>
                  <a:cubicBezTo>
                    <a:pt x="10" y="16"/>
                    <a:pt x="9" y="15"/>
                    <a:pt x="8" y="15"/>
                  </a:cubicBezTo>
                  <a:cubicBezTo>
                    <a:pt x="8" y="15"/>
                    <a:pt x="7" y="14"/>
                    <a:pt x="7" y="13"/>
                  </a:cubicBezTo>
                  <a:cubicBezTo>
                    <a:pt x="7" y="13"/>
                    <a:pt x="8" y="12"/>
                    <a:pt x="8" y="11"/>
                  </a:cubicBezTo>
                  <a:cubicBezTo>
                    <a:pt x="9" y="11"/>
                    <a:pt x="10" y="10"/>
                    <a:pt x="11" y="10"/>
                  </a:cubicBezTo>
                  <a:lnTo>
                    <a:pt x="11" y="16"/>
                  </a:lnTo>
                  <a:close/>
                  <a:moveTo>
                    <a:pt x="17" y="28"/>
                  </a:moveTo>
                  <a:cubicBezTo>
                    <a:pt x="17" y="29"/>
                    <a:pt x="16" y="29"/>
                    <a:pt x="15" y="2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4"/>
                    <a:pt x="17" y="24"/>
                    <a:pt x="17" y="25"/>
                  </a:cubicBezTo>
                  <a:cubicBezTo>
                    <a:pt x="18" y="25"/>
                    <a:pt x="18" y="26"/>
                    <a:pt x="18" y="26"/>
                  </a:cubicBezTo>
                  <a:cubicBezTo>
                    <a:pt x="18" y="27"/>
                    <a:pt x="18" y="28"/>
                    <a:pt x="17" y="28"/>
                  </a:cubicBezTo>
                  <a:close/>
                </a:path>
              </a:pathLst>
            </a:custGeom>
            <a:solidFill>
              <a:srgbClr val="FFDA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i$ľïḑè"/>
            <p:cNvSpPr/>
            <p:nvPr/>
          </p:nvSpPr>
          <p:spPr bwMode="auto">
            <a:xfrm>
              <a:off x="5853138" y="3090567"/>
              <a:ext cx="1324504" cy="1823722"/>
            </a:xfrm>
            <a:custGeom>
              <a:avLst/>
              <a:gdLst>
                <a:gd name="T0" fmla="*/ 100 w 283"/>
                <a:gd name="T1" fmla="*/ 8 h 390"/>
                <a:gd name="T2" fmla="*/ 8 w 283"/>
                <a:gd name="T3" fmla="*/ 18 h 390"/>
                <a:gd name="T4" fmla="*/ 120 w 283"/>
                <a:gd name="T5" fmla="*/ 66 h 390"/>
                <a:gd name="T6" fmla="*/ 227 w 283"/>
                <a:gd name="T7" fmla="*/ 122 h 390"/>
                <a:gd name="T8" fmla="*/ 212 w 283"/>
                <a:gd name="T9" fmla="*/ 227 h 390"/>
                <a:gd name="T10" fmla="*/ 218 w 283"/>
                <a:gd name="T11" fmla="*/ 342 h 390"/>
                <a:gd name="T12" fmla="*/ 267 w 283"/>
                <a:gd name="T13" fmla="*/ 382 h 390"/>
                <a:gd name="T14" fmla="*/ 267 w 283"/>
                <a:gd name="T15" fmla="*/ 175 h 390"/>
                <a:gd name="T16" fmla="*/ 283 w 283"/>
                <a:gd name="T17" fmla="*/ 103 h 390"/>
                <a:gd name="T18" fmla="*/ 100 w 283"/>
                <a:gd name="T19" fmla="*/ 8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90">
                  <a:moveTo>
                    <a:pt x="100" y="8"/>
                  </a:moveTo>
                  <a:cubicBezTo>
                    <a:pt x="100" y="8"/>
                    <a:pt x="17" y="0"/>
                    <a:pt x="8" y="18"/>
                  </a:cubicBezTo>
                  <a:cubicBezTo>
                    <a:pt x="0" y="37"/>
                    <a:pt x="104" y="62"/>
                    <a:pt x="120" y="66"/>
                  </a:cubicBezTo>
                  <a:cubicBezTo>
                    <a:pt x="136" y="71"/>
                    <a:pt x="227" y="122"/>
                    <a:pt x="227" y="122"/>
                  </a:cubicBezTo>
                  <a:cubicBezTo>
                    <a:pt x="227" y="122"/>
                    <a:pt x="215" y="210"/>
                    <a:pt x="212" y="227"/>
                  </a:cubicBezTo>
                  <a:cubicBezTo>
                    <a:pt x="210" y="243"/>
                    <a:pt x="204" y="310"/>
                    <a:pt x="218" y="342"/>
                  </a:cubicBezTo>
                  <a:cubicBezTo>
                    <a:pt x="231" y="375"/>
                    <a:pt x="262" y="390"/>
                    <a:pt x="267" y="382"/>
                  </a:cubicBezTo>
                  <a:cubicBezTo>
                    <a:pt x="271" y="373"/>
                    <a:pt x="264" y="182"/>
                    <a:pt x="267" y="175"/>
                  </a:cubicBezTo>
                  <a:cubicBezTo>
                    <a:pt x="270" y="168"/>
                    <a:pt x="283" y="103"/>
                    <a:pt x="283" y="103"/>
                  </a:cubicBezTo>
                  <a:lnTo>
                    <a:pt x="100" y="8"/>
                  </a:lnTo>
                  <a:close/>
                </a:path>
              </a:pathLst>
            </a:custGeom>
            <a:solidFill>
              <a:srgbClr val="0061B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íṣḷiḍè"/>
            <p:cNvSpPr/>
            <p:nvPr/>
          </p:nvSpPr>
          <p:spPr bwMode="auto">
            <a:xfrm>
              <a:off x="7676859" y="4538751"/>
              <a:ext cx="510463" cy="299082"/>
            </a:xfrm>
            <a:custGeom>
              <a:avLst/>
              <a:gdLst>
                <a:gd name="T0" fmla="*/ 0 w 109"/>
                <a:gd name="T1" fmla="*/ 32 h 64"/>
                <a:gd name="T2" fmla="*/ 22 w 109"/>
                <a:gd name="T3" fmla="*/ 60 h 64"/>
                <a:gd name="T4" fmla="*/ 107 w 109"/>
                <a:gd name="T5" fmla="*/ 11 h 64"/>
                <a:gd name="T6" fmla="*/ 84 w 109"/>
                <a:gd name="T7" fmla="*/ 4 h 64"/>
                <a:gd name="T8" fmla="*/ 40 w 109"/>
                <a:gd name="T9" fmla="*/ 20 h 64"/>
                <a:gd name="T10" fmla="*/ 0 w 109"/>
                <a:gd name="T1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64">
                  <a:moveTo>
                    <a:pt x="0" y="32"/>
                  </a:moveTo>
                  <a:cubicBezTo>
                    <a:pt x="0" y="32"/>
                    <a:pt x="5" y="64"/>
                    <a:pt x="22" y="60"/>
                  </a:cubicBezTo>
                  <a:cubicBezTo>
                    <a:pt x="39" y="55"/>
                    <a:pt x="105" y="16"/>
                    <a:pt x="107" y="11"/>
                  </a:cubicBezTo>
                  <a:cubicBezTo>
                    <a:pt x="109" y="6"/>
                    <a:pt x="92" y="0"/>
                    <a:pt x="84" y="4"/>
                  </a:cubicBezTo>
                  <a:cubicBezTo>
                    <a:pt x="76" y="8"/>
                    <a:pt x="43" y="19"/>
                    <a:pt x="40" y="20"/>
                  </a:cubicBezTo>
                  <a:cubicBezTo>
                    <a:pt x="37" y="21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1E3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ïṥḻîḓê"/>
            <p:cNvSpPr/>
            <p:nvPr/>
          </p:nvSpPr>
          <p:spPr bwMode="auto">
            <a:xfrm>
              <a:off x="6896550" y="4300385"/>
              <a:ext cx="368792" cy="487975"/>
            </a:xfrm>
            <a:custGeom>
              <a:avLst/>
              <a:gdLst>
                <a:gd name="T0" fmla="*/ 19 w 79"/>
                <a:gd name="T1" fmla="*/ 0 h 104"/>
                <a:gd name="T2" fmla="*/ 6 w 79"/>
                <a:gd name="T3" fmla="*/ 31 h 104"/>
                <a:gd name="T4" fmla="*/ 70 w 79"/>
                <a:gd name="T5" fmla="*/ 100 h 104"/>
                <a:gd name="T6" fmla="*/ 49 w 79"/>
                <a:gd name="T7" fmla="*/ 20 h 104"/>
                <a:gd name="T8" fmla="*/ 19 w 79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04">
                  <a:moveTo>
                    <a:pt x="19" y="0"/>
                  </a:moveTo>
                  <a:cubicBezTo>
                    <a:pt x="19" y="0"/>
                    <a:pt x="0" y="5"/>
                    <a:pt x="6" y="31"/>
                  </a:cubicBezTo>
                  <a:cubicBezTo>
                    <a:pt x="13" y="56"/>
                    <a:pt x="61" y="104"/>
                    <a:pt x="70" y="100"/>
                  </a:cubicBezTo>
                  <a:cubicBezTo>
                    <a:pt x="79" y="97"/>
                    <a:pt x="61" y="29"/>
                    <a:pt x="49" y="20"/>
                  </a:cubicBezTo>
                  <a:cubicBezTo>
                    <a:pt x="37" y="11"/>
                    <a:pt x="19" y="0"/>
                    <a:pt x="19" y="0"/>
                  </a:cubicBezTo>
                  <a:close/>
                </a:path>
              </a:pathLst>
            </a:custGeom>
            <a:solidFill>
              <a:srgbClr val="1E3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î$ḷidê"/>
            <p:cNvSpPr/>
            <p:nvPr/>
          </p:nvSpPr>
          <p:spPr bwMode="auto">
            <a:xfrm>
              <a:off x="6770621" y="2773496"/>
              <a:ext cx="1083889" cy="1713534"/>
            </a:xfrm>
            <a:custGeom>
              <a:avLst/>
              <a:gdLst>
                <a:gd name="T0" fmla="*/ 121 w 232"/>
                <a:gd name="T1" fmla="*/ 28 h 367"/>
                <a:gd name="T2" fmla="*/ 211 w 232"/>
                <a:gd name="T3" fmla="*/ 144 h 367"/>
                <a:gd name="T4" fmla="*/ 73 w 232"/>
                <a:gd name="T5" fmla="*/ 367 h 367"/>
                <a:gd name="T6" fmla="*/ 48 w 232"/>
                <a:gd name="T7" fmla="*/ 326 h 367"/>
                <a:gd name="T8" fmla="*/ 112 w 232"/>
                <a:gd name="T9" fmla="*/ 125 h 367"/>
                <a:gd name="T10" fmla="*/ 0 w 232"/>
                <a:gd name="T11" fmla="*/ 50 h 367"/>
                <a:gd name="T12" fmla="*/ 121 w 232"/>
                <a:gd name="T13" fmla="*/ 28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367">
                  <a:moveTo>
                    <a:pt x="121" y="28"/>
                  </a:moveTo>
                  <a:cubicBezTo>
                    <a:pt x="121" y="28"/>
                    <a:pt x="232" y="100"/>
                    <a:pt x="211" y="144"/>
                  </a:cubicBezTo>
                  <a:cubicBezTo>
                    <a:pt x="191" y="188"/>
                    <a:pt x="73" y="367"/>
                    <a:pt x="73" y="367"/>
                  </a:cubicBezTo>
                  <a:cubicBezTo>
                    <a:pt x="73" y="367"/>
                    <a:pt x="45" y="337"/>
                    <a:pt x="48" y="326"/>
                  </a:cubicBezTo>
                  <a:cubicBezTo>
                    <a:pt x="51" y="314"/>
                    <a:pt x="124" y="135"/>
                    <a:pt x="112" y="125"/>
                  </a:cubicBezTo>
                  <a:cubicBezTo>
                    <a:pt x="99" y="114"/>
                    <a:pt x="0" y="50"/>
                    <a:pt x="0" y="50"/>
                  </a:cubicBezTo>
                  <a:cubicBezTo>
                    <a:pt x="0" y="50"/>
                    <a:pt x="83" y="0"/>
                    <a:pt x="121" y="28"/>
                  </a:cubicBezTo>
                  <a:close/>
                </a:path>
              </a:pathLst>
            </a:custGeom>
            <a:solidFill>
              <a:srgbClr val="3C4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iṣ1iḑè"/>
            <p:cNvSpPr/>
            <p:nvPr/>
          </p:nvSpPr>
          <p:spPr bwMode="auto">
            <a:xfrm>
              <a:off x="6770621" y="2773496"/>
              <a:ext cx="939970" cy="1569615"/>
            </a:xfrm>
            <a:custGeom>
              <a:avLst/>
              <a:gdLst>
                <a:gd name="T0" fmla="*/ 200 w 201"/>
                <a:gd name="T1" fmla="*/ 146 h 336"/>
                <a:gd name="T2" fmla="*/ 176 w 201"/>
                <a:gd name="T3" fmla="*/ 76 h 336"/>
                <a:gd name="T4" fmla="*/ 175 w 201"/>
                <a:gd name="T5" fmla="*/ 71 h 336"/>
                <a:gd name="T6" fmla="*/ 121 w 201"/>
                <a:gd name="T7" fmla="*/ 28 h 336"/>
                <a:gd name="T8" fmla="*/ 0 w 201"/>
                <a:gd name="T9" fmla="*/ 50 h 336"/>
                <a:gd name="T10" fmla="*/ 112 w 201"/>
                <a:gd name="T11" fmla="*/ 125 h 336"/>
                <a:gd name="T12" fmla="*/ 48 w 201"/>
                <a:gd name="T13" fmla="*/ 326 h 336"/>
                <a:gd name="T14" fmla="*/ 50 w 201"/>
                <a:gd name="T15" fmla="*/ 336 h 336"/>
                <a:gd name="T16" fmla="*/ 141 w 201"/>
                <a:gd name="T17" fmla="*/ 227 h 336"/>
                <a:gd name="T18" fmla="*/ 136 w 201"/>
                <a:gd name="T19" fmla="*/ 233 h 336"/>
                <a:gd name="T20" fmla="*/ 201 w 201"/>
                <a:gd name="T21" fmla="*/ 160 h 336"/>
                <a:gd name="T22" fmla="*/ 200 w 201"/>
                <a:gd name="T23" fmla="*/ 14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1" h="336">
                  <a:moveTo>
                    <a:pt x="200" y="146"/>
                  </a:moveTo>
                  <a:cubicBezTo>
                    <a:pt x="197" y="121"/>
                    <a:pt x="182" y="100"/>
                    <a:pt x="176" y="76"/>
                  </a:cubicBezTo>
                  <a:cubicBezTo>
                    <a:pt x="176" y="74"/>
                    <a:pt x="175" y="73"/>
                    <a:pt x="175" y="71"/>
                  </a:cubicBezTo>
                  <a:cubicBezTo>
                    <a:pt x="150" y="47"/>
                    <a:pt x="121" y="28"/>
                    <a:pt x="121" y="28"/>
                  </a:cubicBezTo>
                  <a:cubicBezTo>
                    <a:pt x="83" y="0"/>
                    <a:pt x="0" y="50"/>
                    <a:pt x="0" y="50"/>
                  </a:cubicBezTo>
                  <a:cubicBezTo>
                    <a:pt x="0" y="50"/>
                    <a:pt x="99" y="114"/>
                    <a:pt x="112" y="125"/>
                  </a:cubicBezTo>
                  <a:cubicBezTo>
                    <a:pt x="124" y="135"/>
                    <a:pt x="51" y="314"/>
                    <a:pt x="48" y="326"/>
                  </a:cubicBezTo>
                  <a:cubicBezTo>
                    <a:pt x="48" y="328"/>
                    <a:pt x="48" y="332"/>
                    <a:pt x="50" y="336"/>
                  </a:cubicBezTo>
                  <a:cubicBezTo>
                    <a:pt x="64" y="322"/>
                    <a:pt x="104" y="230"/>
                    <a:pt x="141" y="227"/>
                  </a:cubicBezTo>
                  <a:cubicBezTo>
                    <a:pt x="136" y="233"/>
                    <a:pt x="136" y="233"/>
                    <a:pt x="136" y="233"/>
                  </a:cubicBezTo>
                  <a:cubicBezTo>
                    <a:pt x="163" y="205"/>
                    <a:pt x="187" y="179"/>
                    <a:pt x="201" y="160"/>
                  </a:cubicBezTo>
                  <a:cubicBezTo>
                    <a:pt x="201" y="155"/>
                    <a:pt x="201" y="150"/>
                    <a:pt x="200" y="146"/>
                  </a:cubicBezTo>
                  <a:close/>
                </a:path>
              </a:pathLst>
            </a:custGeom>
            <a:solidFill>
              <a:srgbClr val="2D36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î$liḋè"/>
            <p:cNvSpPr/>
            <p:nvPr/>
          </p:nvSpPr>
          <p:spPr bwMode="auto">
            <a:xfrm>
              <a:off x="6489529" y="2879187"/>
              <a:ext cx="1373976" cy="1810230"/>
            </a:xfrm>
            <a:custGeom>
              <a:avLst/>
              <a:gdLst>
                <a:gd name="T0" fmla="*/ 0 w 294"/>
                <a:gd name="T1" fmla="*/ 90 h 387"/>
                <a:gd name="T2" fmla="*/ 155 w 294"/>
                <a:gd name="T3" fmla="*/ 163 h 387"/>
                <a:gd name="T4" fmla="*/ 254 w 294"/>
                <a:gd name="T5" fmla="*/ 387 h 387"/>
                <a:gd name="T6" fmla="*/ 294 w 294"/>
                <a:gd name="T7" fmla="*/ 375 h 387"/>
                <a:gd name="T8" fmla="*/ 230 w 294"/>
                <a:gd name="T9" fmla="*/ 121 h 387"/>
                <a:gd name="T10" fmla="*/ 83 w 294"/>
                <a:gd name="T11" fmla="*/ 10 h 387"/>
                <a:gd name="T12" fmla="*/ 0 w 294"/>
                <a:gd name="T13" fmla="*/ 9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387">
                  <a:moveTo>
                    <a:pt x="0" y="90"/>
                  </a:moveTo>
                  <a:cubicBezTo>
                    <a:pt x="0" y="90"/>
                    <a:pt x="35" y="135"/>
                    <a:pt x="155" y="163"/>
                  </a:cubicBezTo>
                  <a:cubicBezTo>
                    <a:pt x="210" y="251"/>
                    <a:pt x="254" y="387"/>
                    <a:pt x="254" y="387"/>
                  </a:cubicBezTo>
                  <a:cubicBezTo>
                    <a:pt x="294" y="375"/>
                    <a:pt x="294" y="375"/>
                    <a:pt x="294" y="375"/>
                  </a:cubicBezTo>
                  <a:cubicBezTo>
                    <a:pt x="294" y="375"/>
                    <a:pt x="265" y="164"/>
                    <a:pt x="230" y="121"/>
                  </a:cubicBezTo>
                  <a:cubicBezTo>
                    <a:pt x="210" y="97"/>
                    <a:pt x="117" y="19"/>
                    <a:pt x="83" y="10"/>
                  </a:cubicBezTo>
                  <a:cubicBezTo>
                    <a:pt x="49" y="0"/>
                    <a:pt x="12" y="56"/>
                    <a:pt x="0" y="90"/>
                  </a:cubicBezTo>
                  <a:close/>
                </a:path>
              </a:pathLst>
            </a:custGeom>
            <a:solidFill>
              <a:srgbClr val="3C4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ïṣḷîďe"/>
            <p:cNvSpPr/>
            <p:nvPr/>
          </p:nvSpPr>
          <p:spPr bwMode="auto">
            <a:xfrm>
              <a:off x="6406326" y="1707597"/>
              <a:ext cx="321569" cy="429508"/>
            </a:xfrm>
            <a:custGeom>
              <a:avLst/>
              <a:gdLst>
                <a:gd name="T0" fmla="*/ 13 w 69"/>
                <a:gd name="T1" fmla="*/ 0 h 92"/>
                <a:gd name="T2" fmla="*/ 2 w 69"/>
                <a:gd name="T3" fmla="*/ 59 h 92"/>
                <a:gd name="T4" fmla="*/ 46 w 69"/>
                <a:gd name="T5" fmla="*/ 87 h 92"/>
                <a:gd name="T6" fmla="*/ 69 w 69"/>
                <a:gd name="T7" fmla="*/ 62 h 92"/>
                <a:gd name="T8" fmla="*/ 66 w 69"/>
                <a:gd name="T9" fmla="*/ 17 h 92"/>
                <a:gd name="T10" fmla="*/ 13 w 69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92">
                  <a:moveTo>
                    <a:pt x="13" y="0"/>
                  </a:moveTo>
                  <a:cubicBezTo>
                    <a:pt x="13" y="0"/>
                    <a:pt x="4" y="50"/>
                    <a:pt x="2" y="59"/>
                  </a:cubicBezTo>
                  <a:cubicBezTo>
                    <a:pt x="0" y="68"/>
                    <a:pt x="30" y="92"/>
                    <a:pt x="46" y="87"/>
                  </a:cubicBezTo>
                  <a:cubicBezTo>
                    <a:pt x="63" y="83"/>
                    <a:pt x="69" y="62"/>
                    <a:pt x="69" y="62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18" y="6"/>
                    <a:pt x="13" y="0"/>
                  </a:cubicBezTo>
                </a:path>
              </a:pathLst>
            </a:custGeom>
            <a:solidFill>
              <a:srgbClr val="EF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íSľïḓê"/>
            <p:cNvSpPr/>
            <p:nvPr/>
          </p:nvSpPr>
          <p:spPr bwMode="auto">
            <a:xfrm>
              <a:off x="6415321" y="1707597"/>
              <a:ext cx="312574" cy="409269"/>
            </a:xfrm>
            <a:custGeom>
              <a:avLst/>
              <a:gdLst>
                <a:gd name="T0" fmla="*/ 11 w 67"/>
                <a:gd name="T1" fmla="*/ 0 h 88"/>
                <a:gd name="T2" fmla="*/ 0 w 67"/>
                <a:gd name="T3" fmla="*/ 59 h 88"/>
                <a:gd name="T4" fmla="*/ 0 w 67"/>
                <a:gd name="T5" fmla="*/ 60 h 88"/>
                <a:gd name="T6" fmla="*/ 39 w 67"/>
                <a:gd name="T7" fmla="*/ 88 h 88"/>
                <a:gd name="T8" fmla="*/ 44 w 67"/>
                <a:gd name="T9" fmla="*/ 87 h 88"/>
                <a:gd name="T10" fmla="*/ 67 w 67"/>
                <a:gd name="T11" fmla="*/ 62 h 88"/>
                <a:gd name="T12" fmla="*/ 64 w 67"/>
                <a:gd name="T13" fmla="*/ 17 h 88"/>
                <a:gd name="T14" fmla="*/ 11 w 67"/>
                <a:gd name="T1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88">
                  <a:moveTo>
                    <a:pt x="11" y="0"/>
                  </a:moveTo>
                  <a:cubicBezTo>
                    <a:pt x="11" y="0"/>
                    <a:pt x="2" y="50"/>
                    <a:pt x="0" y="59"/>
                  </a:cubicBezTo>
                  <a:cubicBezTo>
                    <a:pt x="0" y="59"/>
                    <a:pt x="0" y="60"/>
                    <a:pt x="0" y="60"/>
                  </a:cubicBezTo>
                  <a:cubicBezTo>
                    <a:pt x="0" y="69"/>
                    <a:pt x="23" y="88"/>
                    <a:pt x="39" y="88"/>
                  </a:cubicBezTo>
                  <a:cubicBezTo>
                    <a:pt x="41" y="88"/>
                    <a:pt x="43" y="88"/>
                    <a:pt x="44" y="87"/>
                  </a:cubicBezTo>
                  <a:cubicBezTo>
                    <a:pt x="61" y="83"/>
                    <a:pt x="67" y="62"/>
                    <a:pt x="67" y="62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16" y="6"/>
                    <a:pt x="11" y="0"/>
                  </a:cubicBezTo>
                </a:path>
              </a:pathLst>
            </a:custGeom>
            <a:solidFill>
              <a:srgbClr val="E3CF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ísľíde"/>
            <p:cNvSpPr/>
            <p:nvPr/>
          </p:nvSpPr>
          <p:spPr bwMode="auto">
            <a:xfrm>
              <a:off x="5792422" y="1865008"/>
              <a:ext cx="1407706" cy="1099631"/>
            </a:xfrm>
            <a:custGeom>
              <a:avLst/>
              <a:gdLst>
                <a:gd name="T0" fmla="*/ 128 w 301"/>
                <a:gd name="T1" fmla="*/ 0 h 235"/>
                <a:gd name="T2" fmla="*/ 182 w 301"/>
                <a:gd name="T3" fmla="*/ 59 h 235"/>
                <a:gd name="T4" fmla="*/ 198 w 301"/>
                <a:gd name="T5" fmla="*/ 4 h 235"/>
                <a:gd name="T6" fmla="*/ 291 w 301"/>
                <a:gd name="T7" fmla="*/ 39 h 235"/>
                <a:gd name="T8" fmla="*/ 232 w 301"/>
                <a:gd name="T9" fmla="*/ 232 h 235"/>
                <a:gd name="T10" fmla="*/ 128 w 301"/>
                <a:gd name="T11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" h="235">
                  <a:moveTo>
                    <a:pt x="128" y="0"/>
                  </a:moveTo>
                  <a:cubicBezTo>
                    <a:pt x="182" y="59"/>
                    <a:pt x="182" y="59"/>
                    <a:pt x="182" y="59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4"/>
                    <a:pt x="281" y="28"/>
                    <a:pt x="291" y="39"/>
                  </a:cubicBezTo>
                  <a:cubicBezTo>
                    <a:pt x="301" y="50"/>
                    <a:pt x="239" y="229"/>
                    <a:pt x="232" y="232"/>
                  </a:cubicBezTo>
                  <a:cubicBezTo>
                    <a:pt x="225" y="235"/>
                    <a:pt x="0" y="25"/>
                    <a:pt x="128" y="0"/>
                  </a:cubicBezTo>
                  <a:close/>
                </a:path>
              </a:pathLst>
            </a:custGeom>
            <a:solidFill>
              <a:srgbClr val="A9D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îSlîďê"/>
            <p:cNvSpPr/>
            <p:nvPr/>
          </p:nvSpPr>
          <p:spPr bwMode="auto">
            <a:xfrm>
              <a:off x="5792422" y="1865008"/>
              <a:ext cx="1918169" cy="1502153"/>
            </a:xfrm>
            <a:custGeom>
              <a:avLst/>
              <a:gdLst>
                <a:gd name="T0" fmla="*/ 409 w 410"/>
                <a:gd name="T1" fmla="*/ 176 h 321"/>
                <a:gd name="T2" fmla="*/ 291 w 410"/>
                <a:gd name="T3" fmla="*/ 39 h 321"/>
                <a:gd name="T4" fmla="*/ 198 w 410"/>
                <a:gd name="T5" fmla="*/ 4 h 321"/>
                <a:gd name="T6" fmla="*/ 221 w 410"/>
                <a:gd name="T7" fmla="*/ 205 h 321"/>
                <a:gd name="T8" fmla="*/ 128 w 410"/>
                <a:gd name="T9" fmla="*/ 0 h 321"/>
                <a:gd name="T10" fmla="*/ 85 w 410"/>
                <a:gd name="T11" fmla="*/ 182 h 321"/>
                <a:gd name="T12" fmla="*/ 127 w 410"/>
                <a:gd name="T13" fmla="*/ 303 h 321"/>
                <a:gd name="T14" fmla="*/ 129 w 410"/>
                <a:gd name="T15" fmla="*/ 307 h 321"/>
                <a:gd name="T16" fmla="*/ 132 w 410"/>
                <a:gd name="T17" fmla="*/ 311 h 321"/>
                <a:gd name="T18" fmla="*/ 133 w 410"/>
                <a:gd name="T19" fmla="*/ 312 h 321"/>
                <a:gd name="T20" fmla="*/ 138 w 410"/>
                <a:gd name="T21" fmla="*/ 317 h 321"/>
                <a:gd name="T22" fmla="*/ 142 w 410"/>
                <a:gd name="T23" fmla="*/ 320 h 321"/>
                <a:gd name="T24" fmla="*/ 143 w 410"/>
                <a:gd name="T25" fmla="*/ 320 h 321"/>
                <a:gd name="T26" fmla="*/ 147 w 410"/>
                <a:gd name="T27" fmla="*/ 321 h 321"/>
                <a:gd name="T28" fmla="*/ 232 w 410"/>
                <a:gd name="T29" fmla="*/ 232 h 321"/>
                <a:gd name="T30" fmla="*/ 320 w 410"/>
                <a:gd name="T31" fmla="*/ 247 h 321"/>
                <a:gd name="T32" fmla="*/ 307 w 410"/>
                <a:gd name="T33" fmla="*/ 204 h 321"/>
                <a:gd name="T34" fmla="*/ 299 w 410"/>
                <a:gd name="T35" fmla="*/ 168 h 321"/>
                <a:gd name="T36" fmla="*/ 358 w 410"/>
                <a:gd name="T37" fmla="*/ 208 h 321"/>
                <a:gd name="T38" fmla="*/ 409 w 410"/>
                <a:gd name="T39" fmla="*/ 176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321">
                  <a:moveTo>
                    <a:pt x="409" y="176"/>
                  </a:moveTo>
                  <a:cubicBezTo>
                    <a:pt x="406" y="173"/>
                    <a:pt x="301" y="50"/>
                    <a:pt x="291" y="39"/>
                  </a:cubicBezTo>
                  <a:cubicBezTo>
                    <a:pt x="281" y="28"/>
                    <a:pt x="198" y="4"/>
                    <a:pt x="198" y="4"/>
                  </a:cubicBezTo>
                  <a:cubicBezTo>
                    <a:pt x="221" y="205"/>
                    <a:pt x="221" y="205"/>
                    <a:pt x="221" y="205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0" y="25"/>
                    <a:pt x="70" y="170"/>
                    <a:pt x="85" y="182"/>
                  </a:cubicBezTo>
                  <a:cubicBezTo>
                    <a:pt x="96" y="190"/>
                    <a:pt x="116" y="261"/>
                    <a:pt x="127" y="303"/>
                  </a:cubicBezTo>
                  <a:cubicBezTo>
                    <a:pt x="128" y="304"/>
                    <a:pt x="129" y="305"/>
                    <a:pt x="129" y="307"/>
                  </a:cubicBezTo>
                  <a:cubicBezTo>
                    <a:pt x="130" y="308"/>
                    <a:pt x="131" y="309"/>
                    <a:pt x="132" y="311"/>
                  </a:cubicBezTo>
                  <a:cubicBezTo>
                    <a:pt x="132" y="311"/>
                    <a:pt x="133" y="311"/>
                    <a:pt x="133" y="312"/>
                  </a:cubicBezTo>
                  <a:cubicBezTo>
                    <a:pt x="135" y="314"/>
                    <a:pt x="136" y="315"/>
                    <a:pt x="138" y="317"/>
                  </a:cubicBezTo>
                  <a:cubicBezTo>
                    <a:pt x="138" y="317"/>
                    <a:pt x="141" y="319"/>
                    <a:pt x="142" y="320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144" y="321"/>
                    <a:pt x="146" y="321"/>
                    <a:pt x="147" y="321"/>
                  </a:cubicBezTo>
                  <a:cubicBezTo>
                    <a:pt x="172" y="294"/>
                    <a:pt x="226" y="234"/>
                    <a:pt x="232" y="232"/>
                  </a:cubicBezTo>
                  <a:cubicBezTo>
                    <a:pt x="239" y="229"/>
                    <a:pt x="320" y="247"/>
                    <a:pt x="320" y="247"/>
                  </a:cubicBezTo>
                  <a:cubicBezTo>
                    <a:pt x="320" y="247"/>
                    <a:pt x="320" y="222"/>
                    <a:pt x="307" y="204"/>
                  </a:cubicBezTo>
                  <a:cubicBezTo>
                    <a:pt x="305" y="202"/>
                    <a:pt x="290" y="170"/>
                    <a:pt x="299" y="168"/>
                  </a:cubicBezTo>
                  <a:cubicBezTo>
                    <a:pt x="310" y="165"/>
                    <a:pt x="338" y="206"/>
                    <a:pt x="358" y="208"/>
                  </a:cubicBezTo>
                  <a:cubicBezTo>
                    <a:pt x="388" y="212"/>
                    <a:pt x="410" y="177"/>
                    <a:pt x="409" y="176"/>
                  </a:cubicBezTo>
                  <a:close/>
                </a:path>
              </a:pathLst>
            </a:custGeom>
            <a:solidFill>
              <a:srgbClr val="3C4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íś1îḍe"/>
            <p:cNvSpPr/>
            <p:nvPr/>
          </p:nvSpPr>
          <p:spPr bwMode="auto">
            <a:xfrm>
              <a:off x="6138726" y="1865008"/>
              <a:ext cx="1187330" cy="1524640"/>
            </a:xfrm>
            <a:custGeom>
              <a:avLst/>
              <a:gdLst>
                <a:gd name="T0" fmla="*/ 158 w 254"/>
                <a:gd name="T1" fmla="*/ 232 h 326"/>
                <a:gd name="T2" fmla="*/ 176 w 254"/>
                <a:gd name="T3" fmla="*/ 234 h 326"/>
                <a:gd name="T4" fmla="*/ 221 w 254"/>
                <a:gd name="T5" fmla="*/ 177 h 326"/>
                <a:gd name="T6" fmla="*/ 230 w 254"/>
                <a:gd name="T7" fmla="*/ 160 h 326"/>
                <a:gd name="T8" fmla="*/ 231 w 254"/>
                <a:gd name="T9" fmla="*/ 152 h 326"/>
                <a:gd name="T10" fmla="*/ 254 w 254"/>
                <a:gd name="T11" fmla="*/ 128 h 326"/>
                <a:gd name="T12" fmla="*/ 253 w 254"/>
                <a:gd name="T13" fmla="*/ 123 h 326"/>
                <a:gd name="T14" fmla="*/ 226 w 254"/>
                <a:gd name="T15" fmla="*/ 107 h 326"/>
                <a:gd name="T16" fmla="*/ 210 w 254"/>
                <a:gd name="T17" fmla="*/ 88 h 326"/>
                <a:gd name="T18" fmla="*/ 194 w 254"/>
                <a:gd name="T19" fmla="*/ 159 h 326"/>
                <a:gd name="T20" fmla="*/ 149 w 254"/>
                <a:gd name="T21" fmla="*/ 185 h 326"/>
                <a:gd name="T22" fmla="*/ 153 w 254"/>
                <a:gd name="T23" fmla="*/ 223 h 326"/>
                <a:gd name="T24" fmla="*/ 62 w 254"/>
                <a:gd name="T25" fmla="*/ 238 h 326"/>
                <a:gd name="T26" fmla="*/ 148 w 254"/>
                <a:gd name="T27" fmla="*/ 210 h 326"/>
                <a:gd name="T28" fmla="*/ 134 w 254"/>
                <a:gd name="T29" fmla="*/ 180 h 326"/>
                <a:gd name="T30" fmla="*/ 98 w 254"/>
                <a:gd name="T31" fmla="*/ 134 h 326"/>
                <a:gd name="T32" fmla="*/ 103 w 254"/>
                <a:gd name="T33" fmla="*/ 116 h 326"/>
                <a:gd name="T34" fmla="*/ 54 w 254"/>
                <a:gd name="T35" fmla="*/ 0 h 326"/>
                <a:gd name="T36" fmla="*/ 17 w 254"/>
                <a:gd name="T37" fmla="*/ 15 h 326"/>
                <a:gd name="T38" fmla="*/ 35 w 254"/>
                <a:gd name="T39" fmla="*/ 60 h 326"/>
                <a:gd name="T40" fmla="*/ 62 w 254"/>
                <a:gd name="T41" fmla="*/ 61 h 326"/>
                <a:gd name="T42" fmla="*/ 56 w 254"/>
                <a:gd name="T43" fmla="*/ 88 h 326"/>
                <a:gd name="T44" fmla="*/ 85 w 254"/>
                <a:gd name="T45" fmla="*/ 124 h 326"/>
                <a:gd name="T46" fmla="*/ 66 w 254"/>
                <a:gd name="T47" fmla="*/ 144 h 326"/>
                <a:gd name="T48" fmla="*/ 46 w 254"/>
                <a:gd name="T49" fmla="*/ 99 h 326"/>
                <a:gd name="T50" fmla="*/ 11 w 254"/>
                <a:gd name="T51" fmla="*/ 182 h 326"/>
                <a:gd name="T52" fmla="*/ 53 w 254"/>
                <a:gd name="T53" fmla="*/ 303 h 326"/>
                <a:gd name="T54" fmla="*/ 55 w 254"/>
                <a:gd name="T55" fmla="*/ 307 h 326"/>
                <a:gd name="T56" fmla="*/ 58 w 254"/>
                <a:gd name="T57" fmla="*/ 311 h 326"/>
                <a:gd name="T58" fmla="*/ 59 w 254"/>
                <a:gd name="T59" fmla="*/ 312 h 326"/>
                <a:gd name="T60" fmla="*/ 64 w 254"/>
                <a:gd name="T61" fmla="*/ 317 h 326"/>
                <a:gd name="T62" fmla="*/ 68 w 254"/>
                <a:gd name="T63" fmla="*/ 320 h 326"/>
                <a:gd name="T64" fmla="*/ 69 w 254"/>
                <a:gd name="T65" fmla="*/ 320 h 326"/>
                <a:gd name="T66" fmla="*/ 73 w 254"/>
                <a:gd name="T67" fmla="*/ 321 h 326"/>
                <a:gd name="T68" fmla="*/ 158 w 254"/>
                <a:gd name="T69" fmla="*/ 232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4" h="326">
                  <a:moveTo>
                    <a:pt x="158" y="232"/>
                  </a:moveTo>
                  <a:cubicBezTo>
                    <a:pt x="160" y="231"/>
                    <a:pt x="166" y="232"/>
                    <a:pt x="176" y="234"/>
                  </a:cubicBezTo>
                  <a:cubicBezTo>
                    <a:pt x="176" y="201"/>
                    <a:pt x="219" y="207"/>
                    <a:pt x="221" y="177"/>
                  </a:cubicBezTo>
                  <a:cubicBezTo>
                    <a:pt x="222" y="174"/>
                    <a:pt x="229" y="156"/>
                    <a:pt x="230" y="160"/>
                  </a:cubicBezTo>
                  <a:cubicBezTo>
                    <a:pt x="230" y="158"/>
                    <a:pt x="230" y="155"/>
                    <a:pt x="231" y="152"/>
                  </a:cubicBezTo>
                  <a:cubicBezTo>
                    <a:pt x="234" y="139"/>
                    <a:pt x="243" y="131"/>
                    <a:pt x="254" y="128"/>
                  </a:cubicBezTo>
                  <a:cubicBezTo>
                    <a:pt x="253" y="126"/>
                    <a:pt x="253" y="125"/>
                    <a:pt x="253" y="123"/>
                  </a:cubicBezTo>
                  <a:cubicBezTo>
                    <a:pt x="243" y="119"/>
                    <a:pt x="234" y="114"/>
                    <a:pt x="226" y="107"/>
                  </a:cubicBezTo>
                  <a:cubicBezTo>
                    <a:pt x="220" y="101"/>
                    <a:pt x="215" y="95"/>
                    <a:pt x="210" y="88"/>
                  </a:cubicBezTo>
                  <a:cubicBezTo>
                    <a:pt x="207" y="112"/>
                    <a:pt x="204" y="136"/>
                    <a:pt x="194" y="159"/>
                  </a:cubicBezTo>
                  <a:cubicBezTo>
                    <a:pt x="187" y="178"/>
                    <a:pt x="170" y="190"/>
                    <a:pt x="149" y="185"/>
                  </a:cubicBezTo>
                  <a:cubicBezTo>
                    <a:pt x="152" y="203"/>
                    <a:pt x="153" y="217"/>
                    <a:pt x="153" y="223"/>
                  </a:cubicBezTo>
                  <a:cubicBezTo>
                    <a:pt x="81" y="326"/>
                    <a:pt x="67" y="261"/>
                    <a:pt x="62" y="238"/>
                  </a:cubicBezTo>
                  <a:cubicBezTo>
                    <a:pt x="102" y="235"/>
                    <a:pt x="148" y="210"/>
                    <a:pt x="148" y="210"/>
                  </a:cubicBezTo>
                  <a:cubicBezTo>
                    <a:pt x="134" y="180"/>
                    <a:pt x="134" y="180"/>
                    <a:pt x="134" y="180"/>
                  </a:cubicBezTo>
                  <a:cubicBezTo>
                    <a:pt x="111" y="180"/>
                    <a:pt x="89" y="161"/>
                    <a:pt x="98" y="134"/>
                  </a:cubicBezTo>
                  <a:cubicBezTo>
                    <a:pt x="100" y="128"/>
                    <a:pt x="102" y="122"/>
                    <a:pt x="103" y="11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2" y="2"/>
                    <a:pt x="26" y="10"/>
                    <a:pt x="17" y="15"/>
                  </a:cubicBezTo>
                  <a:cubicBezTo>
                    <a:pt x="19" y="20"/>
                    <a:pt x="31" y="31"/>
                    <a:pt x="35" y="60"/>
                  </a:cubicBezTo>
                  <a:cubicBezTo>
                    <a:pt x="45" y="61"/>
                    <a:pt x="57" y="62"/>
                    <a:pt x="62" y="61"/>
                  </a:cubicBezTo>
                  <a:cubicBezTo>
                    <a:pt x="60" y="69"/>
                    <a:pt x="55" y="80"/>
                    <a:pt x="56" y="88"/>
                  </a:cubicBezTo>
                  <a:cubicBezTo>
                    <a:pt x="67" y="105"/>
                    <a:pt x="79" y="115"/>
                    <a:pt x="85" y="124"/>
                  </a:cubicBezTo>
                  <a:cubicBezTo>
                    <a:pt x="81" y="133"/>
                    <a:pt x="73" y="141"/>
                    <a:pt x="66" y="144"/>
                  </a:cubicBezTo>
                  <a:cubicBezTo>
                    <a:pt x="61" y="145"/>
                    <a:pt x="56" y="130"/>
                    <a:pt x="46" y="99"/>
                  </a:cubicBezTo>
                  <a:cubicBezTo>
                    <a:pt x="4" y="137"/>
                    <a:pt x="0" y="173"/>
                    <a:pt x="11" y="182"/>
                  </a:cubicBezTo>
                  <a:cubicBezTo>
                    <a:pt x="22" y="190"/>
                    <a:pt x="42" y="261"/>
                    <a:pt x="53" y="303"/>
                  </a:cubicBezTo>
                  <a:cubicBezTo>
                    <a:pt x="54" y="304"/>
                    <a:pt x="55" y="305"/>
                    <a:pt x="55" y="307"/>
                  </a:cubicBezTo>
                  <a:cubicBezTo>
                    <a:pt x="56" y="308"/>
                    <a:pt x="57" y="309"/>
                    <a:pt x="58" y="311"/>
                  </a:cubicBezTo>
                  <a:cubicBezTo>
                    <a:pt x="58" y="311"/>
                    <a:pt x="59" y="311"/>
                    <a:pt x="59" y="312"/>
                  </a:cubicBezTo>
                  <a:cubicBezTo>
                    <a:pt x="61" y="314"/>
                    <a:pt x="62" y="315"/>
                    <a:pt x="64" y="317"/>
                  </a:cubicBezTo>
                  <a:cubicBezTo>
                    <a:pt x="64" y="317"/>
                    <a:pt x="67" y="319"/>
                    <a:pt x="68" y="320"/>
                  </a:cubicBezTo>
                  <a:cubicBezTo>
                    <a:pt x="69" y="320"/>
                    <a:pt x="69" y="320"/>
                    <a:pt x="69" y="320"/>
                  </a:cubicBezTo>
                  <a:cubicBezTo>
                    <a:pt x="70" y="321"/>
                    <a:pt x="72" y="321"/>
                    <a:pt x="73" y="321"/>
                  </a:cubicBezTo>
                  <a:cubicBezTo>
                    <a:pt x="98" y="294"/>
                    <a:pt x="152" y="234"/>
                    <a:pt x="158" y="232"/>
                  </a:cubicBezTo>
                  <a:close/>
                </a:path>
              </a:pathLst>
            </a:custGeom>
            <a:solidFill>
              <a:srgbClr val="2D36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iṧlîḓe"/>
            <p:cNvSpPr/>
            <p:nvPr/>
          </p:nvSpPr>
          <p:spPr bwMode="auto">
            <a:xfrm>
              <a:off x="6377092" y="1118429"/>
              <a:ext cx="598163" cy="807295"/>
            </a:xfrm>
            <a:custGeom>
              <a:avLst/>
              <a:gdLst>
                <a:gd name="T0" fmla="*/ 128 w 128"/>
                <a:gd name="T1" fmla="*/ 56 h 173"/>
                <a:gd name="T2" fmla="*/ 105 w 128"/>
                <a:gd name="T3" fmla="*/ 130 h 173"/>
                <a:gd name="T4" fmla="*/ 58 w 128"/>
                <a:gd name="T5" fmla="*/ 161 h 173"/>
                <a:gd name="T6" fmla="*/ 17 w 128"/>
                <a:gd name="T7" fmla="*/ 130 h 173"/>
                <a:gd name="T8" fmla="*/ 8 w 128"/>
                <a:gd name="T9" fmla="*/ 65 h 173"/>
                <a:gd name="T10" fmla="*/ 128 w 128"/>
                <a:gd name="T11" fmla="*/ 5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173">
                  <a:moveTo>
                    <a:pt x="128" y="56"/>
                  </a:moveTo>
                  <a:cubicBezTo>
                    <a:pt x="128" y="56"/>
                    <a:pt x="113" y="114"/>
                    <a:pt x="105" y="130"/>
                  </a:cubicBezTo>
                  <a:cubicBezTo>
                    <a:pt x="86" y="173"/>
                    <a:pt x="69" y="162"/>
                    <a:pt x="58" y="161"/>
                  </a:cubicBezTo>
                  <a:cubicBezTo>
                    <a:pt x="48" y="160"/>
                    <a:pt x="21" y="139"/>
                    <a:pt x="17" y="130"/>
                  </a:cubicBezTo>
                  <a:cubicBezTo>
                    <a:pt x="9" y="114"/>
                    <a:pt x="0" y="82"/>
                    <a:pt x="8" y="65"/>
                  </a:cubicBezTo>
                  <a:cubicBezTo>
                    <a:pt x="16" y="47"/>
                    <a:pt x="95" y="0"/>
                    <a:pt x="128" y="56"/>
                  </a:cubicBezTo>
                  <a:close/>
                </a:path>
              </a:pathLst>
            </a:custGeom>
            <a:solidFill>
              <a:srgbClr val="EF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işlîḓê"/>
            <p:cNvSpPr/>
            <p:nvPr/>
          </p:nvSpPr>
          <p:spPr bwMode="auto">
            <a:xfrm>
              <a:off x="6190448" y="1865008"/>
              <a:ext cx="658879" cy="1018676"/>
            </a:xfrm>
            <a:custGeom>
              <a:avLst/>
              <a:gdLst>
                <a:gd name="T0" fmla="*/ 43 w 141"/>
                <a:gd name="T1" fmla="*/ 0 h 218"/>
                <a:gd name="T2" fmla="*/ 140 w 141"/>
                <a:gd name="T3" fmla="*/ 218 h 218"/>
                <a:gd name="T4" fmla="*/ 51 w 141"/>
                <a:gd name="T5" fmla="*/ 80 h 218"/>
                <a:gd name="T6" fmla="*/ 56 w 141"/>
                <a:gd name="T7" fmla="*/ 55 h 218"/>
                <a:gd name="T8" fmla="*/ 30 w 141"/>
                <a:gd name="T9" fmla="*/ 56 h 218"/>
                <a:gd name="T10" fmla="*/ 6 w 141"/>
                <a:gd name="T11" fmla="*/ 15 h 218"/>
                <a:gd name="T12" fmla="*/ 43 w 141"/>
                <a:gd name="T13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18">
                  <a:moveTo>
                    <a:pt x="43" y="0"/>
                  </a:moveTo>
                  <a:cubicBezTo>
                    <a:pt x="43" y="0"/>
                    <a:pt x="141" y="192"/>
                    <a:pt x="140" y="218"/>
                  </a:cubicBezTo>
                  <a:cubicBezTo>
                    <a:pt x="140" y="218"/>
                    <a:pt x="57" y="83"/>
                    <a:pt x="51" y="80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0" y="56"/>
                    <a:pt x="13" y="19"/>
                    <a:pt x="6" y="15"/>
                  </a:cubicBezTo>
                  <a:cubicBezTo>
                    <a:pt x="0" y="11"/>
                    <a:pt x="38" y="0"/>
                    <a:pt x="43" y="0"/>
                  </a:cubicBezTo>
                  <a:close/>
                </a:path>
              </a:pathLst>
            </a:custGeom>
            <a:solidFill>
              <a:srgbClr val="3C4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îśḷíḓè"/>
            <p:cNvSpPr/>
            <p:nvPr/>
          </p:nvSpPr>
          <p:spPr bwMode="auto">
            <a:xfrm>
              <a:off x="6718899" y="1885247"/>
              <a:ext cx="173153" cy="962457"/>
            </a:xfrm>
            <a:custGeom>
              <a:avLst/>
              <a:gdLst>
                <a:gd name="T0" fmla="*/ 0 w 37"/>
                <a:gd name="T1" fmla="*/ 0 h 206"/>
                <a:gd name="T2" fmla="*/ 28 w 37"/>
                <a:gd name="T3" fmla="*/ 206 h 206"/>
                <a:gd name="T4" fmla="*/ 30 w 37"/>
                <a:gd name="T5" fmla="*/ 64 h 206"/>
                <a:gd name="T6" fmla="*/ 15 w 37"/>
                <a:gd name="T7" fmla="*/ 55 h 206"/>
                <a:gd name="T8" fmla="*/ 30 w 37"/>
                <a:gd name="T9" fmla="*/ 52 h 206"/>
                <a:gd name="T10" fmla="*/ 37 w 37"/>
                <a:gd name="T11" fmla="*/ 10 h 206"/>
                <a:gd name="T12" fmla="*/ 0 w 37"/>
                <a:gd name="T1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06">
                  <a:moveTo>
                    <a:pt x="0" y="0"/>
                  </a:moveTo>
                  <a:cubicBezTo>
                    <a:pt x="0" y="0"/>
                    <a:pt x="3" y="160"/>
                    <a:pt x="28" y="206"/>
                  </a:cubicBezTo>
                  <a:cubicBezTo>
                    <a:pt x="28" y="206"/>
                    <a:pt x="30" y="74"/>
                    <a:pt x="30" y="6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6" y="27"/>
                    <a:pt x="37" y="10"/>
                  </a:cubicBezTo>
                  <a:cubicBezTo>
                    <a:pt x="25" y="4"/>
                    <a:pt x="7" y="6"/>
                    <a:pt x="0" y="0"/>
                  </a:cubicBezTo>
                  <a:close/>
                </a:path>
              </a:pathLst>
            </a:custGeom>
            <a:solidFill>
              <a:srgbClr val="3C4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ïṡliḍe"/>
            <p:cNvSpPr/>
            <p:nvPr/>
          </p:nvSpPr>
          <p:spPr bwMode="auto">
            <a:xfrm>
              <a:off x="6390584" y="1829028"/>
              <a:ext cx="215878" cy="364295"/>
            </a:xfrm>
            <a:custGeom>
              <a:avLst/>
              <a:gdLst>
                <a:gd name="T0" fmla="*/ 0 w 96"/>
                <a:gd name="T1" fmla="*/ 16 h 162"/>
                <a:gd name="T2" fmla="*/ 25 w 96"/>
                <a:gd name="T3" fmla="*/ 0 h 162"/>
                <a:gd name="T4" fmla="*/ 96 w 96"/>
                <a:gd name="T5" fmla="*/ 112 h 162"/>
                <a:gd name="T6" fmla="*/ 65 w 96"/>
                <a:gd name="T7" fmla="*/ 162 h 162"/>
                <a:gd name="T8" fmla="*/ 0 w 96"/>
                <a:gd name="T9" fmla="*/ 1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62">
                  <a:moveTo>
                    <a:pt x="0" y="16"/>
                  </a:moveTo>
                  <a:lnTo>
                    <a:pt x="25" y="0"/>
                  </a:lnTo>
                  <a:lnTo>
                    <a:pt x="96" y="112"/>
                  </a:lnTo>
                  <a:lnTo>
                    <a:pt x="65" y="16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iṩḷïḋé"/>
            <p:cNvSpPr/>
            <p:nvPr/>
          </p:nvSpPr>
          <p:spPr bwMode="auto">
            <a:xfrm>
              <a:off x="6606463" y="1912232"/>
              <a:ext cx="125929" cy="256355"/>
            </a:xfrm>
            <a:custGeom>
              <a:avLst/>
              <a:gdLst>
                <a:gd name="T0" fmla="*/ 0 w 56"/>
                <a:gd name="T1" fmla="*/ 75 h 114"/>
                <a:gd name="T2" fmla="*/ 50 w 56"/>
                <a:gd name="T3" fmla="*/ 0 h 114"/>
                <a:gd name="T4" fmla="*/ 56 w 56"/>
                <a:gd name="T5" fmla="*/ 114 h 114"/>
                <a:gd name="T6" fmla="*/ 0 w 56"/>
                <a:gd name="T7" fmla="*/ 7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114">
                  <a:moveTo>
                    <a:pt x="0" y="75"/>
                  </a:moveTo>
                  <a:lnTo>
                    <a:pt x="50" y="0"/>
                  </a:lnTo>
                  <a:lnTo>
                    <a:pt x="56" y="114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ïṧļiḓê"/>
            <p:cNvSpPr/>
            <p:nvPr/>
          </p:nvSpPr>
          <p:spPr bwMode="auto">
            <a:xfrm>
              <a:off x="6559240" y="2080886"/>
              <a:ext cx="130426" cy="125929"/>
            </a:xfrm>
            <a:custGeom>
              <a:avLst/>
              <a:gdLst>
                <a:gd name="T0" fmla="*/ 0 w 58"/>
                <a:gd name="T1" fmla="*/ 31 h 56"/>
                <a:gd name="T2" fmla="*/ 21 w 58"/>
                <a:gd name="T3" fmla="*/ 56 h 56"/>
                <a:gd name="T4" fmla="*/ 48 w 58"/>
                <a:gd name="T5" fmla="*/ 50 h 56"/>
                <a:gd name="T6" fmla="*/ 58 w 58"/>
                <a:gd name="T7" fmla="*/ 27 h 56"/>
                <a:gd name="T8" fmla="*/ 21 w 58"/>
                <a:gd name="T9" fmla="*/ 0 h 56"/>
                <a:gd name="T10" fmla="*/ 0 w 58"/>
                <a:gd name="T11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6">
                  <a:moveTo>
                    <a:pt x="0" y="31"/>
                  </a:moveTo>
                  <a:lnTo>
                    <a:pt x="21" y="56"/>
                  </a:lnTo>
                  <a:lnTo>
                    <a:pt x="48" y="50"/>
                  </a:lnTo>
                  <a:lnTo>
                    <a:pt x="58" y="27"/>
                  </a:lnTo>
                  <a:lnTo>
                    <a:pt x="21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92BA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íṣľíḋe"/>
            <p:cNvSpPr/>
            <p:nvPr/>
          </p:nvSpPr>
          <p:spPr bwMode="auto">
            <a:xfrm>
              <a:off x="5956580" y="2020171"/>
              <a:ext cx="1144605" cy="915235"/>
            </a:xfrm>
            <a:custGeom>
              <a:avLst/>
              <a:gdLst>
                <a:gd name="T0" fmla="*/ 33 w 245"/>
                <a:gd name="T1" fmla="*/ 0 h 196"/>
                <a:gd name="T2" fmla="*/ 25 w 245"/>
                <a:gd name="T3" fmla="*/ 126 h 196"/>
                <a:gd name="T4" fmla="*/ 127 w 245"/>
                <a:gd name="T5" fmla="*/ 192 h 196"/>
                <a:gd name="T6" fmla="*/ 245 w 245"/>
                <a:gd name="T7" fmla="*/ 145 h 196"/>
                <a:gd name="T8" fmla="*/ 234 w 245"/>
                <a:gd name="T9" fmla="*/ 114 h 196"/>
                <a:gd name="T10" fmla="*/ 127 w 245"/>
                <a:gd name="T11" fmla="*/ 144 h 196"/>
                <a:gd name="T12" fmla="*/ 85 w 245"/>
                <a:gd name="T13" fmla="*/ 68 h 196"/>
                <a:gd name="T14" fmla="*/ 33 w 245"/>
                <a:gd name="T1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96">
                  <a:moveTo>
                    <a:pt x="33" y="0"/>
                  </a:moveTo>
                  <a:cubicBezTo>
                    <a:pt x="33" y="0"/>
                    <a:pt x="0" y="67"/>
                    <a:pt x="25" y="126"/>
                  </a:cubicBezTo>
                  <a:cubicBezTo>
                    <a:pt x="42" y="168"/>
                    <a:pt x="72" y="196"/>
                    <a:pt x="127" y="192"/>
                  </a:cubicBezTo>
                  <a:cubicBezTo>
                    <a:pt x="181" y="188"/>
                    <a:pt x="245" y="145"/>
                    <a:pt x="245" y="145"/>
                  </a:cubicBezTo>
                  <a:cubicBezTo>
                    <a:pt x="245" y="145"/>
                    <a:pt x="245" y="118"/>
                    <a:pt x="234" y="114"/>
                  </a:cubicBezTo>
                  <a:cubicBezTo>
                    <a:pt x="234" y="114"/>
                    <a:pt x="179" y="155"/>
                    <a:pt x="127" y="144"/>
                  </a:cubicBezTo>
                  <a:cubicBezTo>
                    <a:pt x="88" y="136"/>
                    <a:pt x="85" y="78"/>
                    <a:pt x="85" y="68"/>
                  </a:cubicBezTo>
                  <a:cubicBezTo>
                    <a:pt x="85" y="58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C4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ïSlidé"/>
            <p:cNvSpPr/>
            <p:nvPr/>
          </p:nvSpPr>
          <p:spPr bwMode="auto">
            <a:xfrm>
              <a:off x="7031474" y="2402456"/>
              <a:ext cx="425011" cy="276595"/>
            </a:xfrm>
            <a:custGeom>
              <a:avLst/>
              <a:gdLst>
                <a:gd name="T0" fmla="*/ 1 w 91"/>
                <a:gd name="T1" fmla="*/ 34 h 59"/>
                <a:gd name="T2" fmla="*/ 27 w 91"/>
                <a:gd name="T3" fmla="*/ 4 h 59"/>
                <a:gd name="T4" fmla="*/ 83 w 91"/>
                <a:gd name="T5" fmla="*/ 9 h 59"/>
                <a:gd name="T6" fmla="*/ 77 w 91"/>
                <a:gd name="T7" fmla="*/ 35 h 59"/>
                <a:gd name="T8" fmla="*/ 39 w 91"/>
                <a:gd name="T9" fmla="*/ 50 h 59"/>
                <a:gd name="T10" fmla="*/ 6 w 91"/>
                <a:gd name="T11" fmla="*/ 59 h 59"/>
                <a:gd name="T12" fmla="*/ 1 w 91"/>
                <a:gd name="T13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9">
                  <a:moveTo>
                    <a:pt x="1" y="34"/>
                  </a:moveTo>
                  <a:cubicBezTo>
                    <a:pt x="1" y="34"/>
                    <a:pt x="19" y="8"/>
                    <a:pt x="27" y="4"/>
                  </a:cubicBezTo>
                  <a:cubicBezTo>
                    <a:pt x="34" y="0"/>
                    <a:pt x="83" y="9"/>
                    <a:pt x="83" y="9"/>
                  </a:cubicBezTo>
                  <a:cubicBezTo>
                    <a:pt x="83" y="9"/>
                    <a:pt x="91" y="37"/>
                    <a:pt x="77" y="35"/>
                  </a:cubicBezTo>
                  <a:cubicBezTo>
                    <a:pt x="63" y="33"/>
                    <a:pt x="41" y="49"/>
                    <a:pt x="39" y="50"/>
                  </a:cubicBezTo>
                  <a:cubicBezTo>
                    <a:pt x="37" y="50"/>
                    <a:pt x="13" y="59"/>
                    <a:pt x="6" y="59"/>
                  </a:cubicBezTo>
                  <a:cubicBezTo>
                    <a:pt x="0" y="58"/>
                    <a:pt x="1" y="34"/>
                    <a:pt x="1" y="34"/>
                  </a:cubicBezTo>
                  <a:close/>
                </a:path>
              </a:pathLst>
            </a:custGeom>
            <a:solidFill>
              <a:srgbClr val="EF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iSľîḓe"/>
            <p:cNvSpPr/>
            <p:nvPr/>
          </p:nvSpPr>
          <p:spPr bwMode="auto">
            <a:xfrm>
              <a:off x="7294574" y="2384466"/>
              <a:ext cx="703854" cy="663377"/>
            </a:xfrm>
            <a:custGeom>
              <a:avLst/>
              <a:gdLst>
                <a:gd name="T0" fmla="*/ 99 w 313"/>
                <a:gd name="T1" fmla="*/ 0 h 295"/>
                <a:gd name="T2" fmla="*/ 0 w 313"/>
                <a:gd name="T3" fmla="*/ 272 h 295"/>
                <a:gd name="T4" fmla="*/ 6 w 313"/>
                <a:gd name="T5" fmla="*/ 281 h 295"/>
                <a:gd name="T6" fmla="*/ 180 w 313"/>
                <a:gd name="T7" fmla="*/ 295 h 295"/>
                <a:gd name="T8" fmla="*/ 313 w 313"/>
                <a:gd name="T9" fmla="*/ 46 h 295"/>
                <a:gd name="T10" fmla="*/ 307 w 313"/>
                <a:gd name="T11" fmla="*/ 42 h 295"/>
                <a:gd name="T12" fmla="*/ 99 w 313"/>
                <a:gd name="T13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295">
                  <a:moveTo>
                    <a:pt x="99" y="0"/>
                  </a:moveTo>
                  <a:lnTo>
                    <a:pt x="0" y="272"/>
                  </a:lnTo>
                  <a:lnTo>
                    <a:pt x="6" y="281"/>
                  </a:lnTo>
                  <a:lnTo>
                    <a:pt x="180" y="295"/>
                  </a:lnTo>
                  <a:lnTo>
                    <a:pt x="313" y="46"/>
                  </a:lnTo>
                  <a:lnTo>
                    <a:pt x="307" y="42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8BA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işľiḑè"/>
            <p:cNvSpPr/>
            <p:nvPr/>
          </p:nvSpPr>
          <p:spPr bwMode="auto">
            <a:xfrm>
              <a:off x="7308067" y="2402456"/>
              <a:ext cx="690361" cy="674620"/>
            </a:xfrm>
            <a:custGeom>
              <a:avLst/>
              <a:gdLst>
                <a:gd name="T0" fmla="*/ 100 w 307"/>
                <a:gd name="T1" fmla="*/ 0 h 300"/>
                <a:gd name="T2" fmla="*/ 0 w 307"/>
                <a:gd name="T3" fmla="*/ 273 h 300"/>
                <a:gd name="T4" fmla="*/ 185 w 307"/>
                <a:gd name="T5" fmla="*/ 300 h 300"/>
                <a:gd name="T6" fmla="*/ 307 w 307"/>
                <a:gd name="T7" fmla="*/ 38 h 300"/>
                <a:gd name="T8" fmla="*/ 100 w 307"/>
                <a:gd name="T9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0">
                  <a:moveTo>
                    <a:pt x="100" y="0"/>
                  </a:moveTo>
                  <a:lnTo>
                    <a:pt x="0" y="273"/>
                  </a:lnTo>
                  <a:lnTo>
                    <a:pt x="185" y="300"/>
                  </a:lnTo>
                  <a:lnTo>
                    <a:pt x="307" y="3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B1CE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íṡḷîḑê"/>
            <p:cNvSpPr/>
            <p:nvPr/>
          </p:nvSpPr>
          <p:spPr bwMode="auto">
            <a:xfrm>
              <a:off x="7654371" y="2604841"/>
              <a:ext cx="101194" cy="87701"/>
            </a:xfrm>
            <a:custGeom>
              <a:avLst/>
              <a:gdLst>
                <a:gd name="T0" fmla="*/ 21 w 22"/>
                <a:gd name="T1" fmla="*/ 10 h 19"/>
                <a:gd name="T2" fmla="*/ 10 w 22"/>
                <a:gd name="T3" fmla="*/ 19 h 19"/>
                <a:gd name="T4" fmla="*/ 0 w 22"/>
                <a:gd name="T5" fmla="*/ 8 h 19"/>
                <a:gd name="T6" fmla="*/ 11 w 22"/>
                <a:gd name="T7" fmla="*/ 0 h 19"/>
                <a:gd name="T8" fmla="*/ 21 w 22"/>
                <a:gd name="T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9">
                  <a:moveTo>
                    <a:pt x="21" y="10"/>
                  </a:moveTo>
                  <a:cubicBezTo>
                    <a:pt x="21" y="15"/>
                    <a:pt x="16" y="19"/>
                    <a:pt x="10" y="19"/>
                  </a:cubicBezTo>
                  <a:cubicBezTo>
                    <a:pt x="4" y="18"/>
                    <a:pt x="0" y="14"/>
                    <a:pt x="0" y="8"/>
                  </a:cubicBezTo>
                  <a:cubicBezTo>
                    <a:pt x="0" y="3"/>
                    <a:pt x="6" y="0"/>
                    <a:pt x="11" y="0"/>
                  </a:cubicBezTo>
                  <a:cubicBezTo>
                    <a:pt x="17" y="1"/>
                    <a:pt x="22" y="5"/>
                    <a:pt x="21" y="10"/>
                  </a:cubicBezTo>
                  <a:close/>
                </a:path>
              </a:pathLst>
            </a:custGeom>
            <a:solidFill>
              <a:srgbClr val="254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íṩļïďe"/>
            <p:cNvSpPr/>
            <p:nvPr/>
          </p:nvSpPr>
          <p:spPr bwMode="auto">
            <a:xfrm>
              <a:off x="7593656" y="2753258"/>
              <a:ext cx="373289" cy="328315"/>
            </a:xfrm>
            <a:custGeom>
              <a:avLst/>
              <a:gdLst>
                <a:gd name="T0" fmla="*/ 60 w 80"/>
                <a:gd name="T1" fmla="*/ 0 h 70"/>
                <a:gd name="T2" fmla="*/ 48 w 80"/>
                <a:gd name="T3" fmla="*/ 18 h 70"/>
                <a:gd name="T4" fmla="*/ 12 w 80"/>
                <a:gd name="T5" fmla="*/ 18 h 70"/>
                <a:gd name="T6" fmla="*/ 4 w 80"/>
                <a:gd name="T7" fmla="*/ 39 h 70"/>
                <a:gd name="T8" fmla="*/ 23 w 80"/>
                <a:gd name="T9" fmla="*/ 65 h 70"/>
                <a:gd name="T10" fmla="*/ 64 w 80"/>
                <a:gd name="T11" fmla="*/ 58 h 70"/>
                <a:gd name="T12" fmla="*/ 60 w 80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70">
                  <a:moveTo>
                    <a:pt x="60" y="0"/>
                  </a:moveTo>
                  <a:cubicBezTo>
                    <a:pt x="60" y="0"/>
                    <a:pt x="56" y="18"/>
                    <a:pt x="48" y="18"/>
                  </a:cubicBezTo>
                  <a:cubicBezTo>
                    <a:pt x="35" y="19"/>
                    <a:pt x="17" y="9"/>
                    <a:pt x="12" y="18"/>
                  </a:cubicBezTo>
                  <a:cubicBezTo>
                    <a:pt x="7" y="26"/>
                    <a:pt x="0" y="25"/>
                    <a:pt x="4" y="39"/>
                  </a:cubicBezTo>
                  <a:cubicBezTo>
                    <a:pt x="8" y="54"/>
                    <a:pt x="8" y="61"/>
                    <a:pt x="23" y="65"/>
                  </a:cubicBezTo>
                  <a:cubicBezTo>
                    <a:pt x="38" y="69"/>
                    <a:pt x="59" y="70"/>
                    <a:pt x="64" y="58"/>
                  </a:cubicBezTo>
                  <a:cubicBezTo>
                    <a:pt x="69" y="46"/>
                    <a:pt x="80" y="9"/>
                    <a:pt x="60" y="0"/>
                  </a:cubicBezTo>
                  <a:close/>
                </a:path>
              </a:pathLst>
            </a:custGeom>
            <a:solidFill>
              <a:srgbClr val="EF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ïṡ1idè"/>
            <p:cNvSpPr/>
            <p:nvPr/>
          </p:nvSpPr>
          <p:spPr bwMode="auto">
            <a:xfrm>
              <a:off x="6345610" y="1122926"/>
              <a:ext cx="771316" cy="577925"/>
            </a:xfrm>
            <a:custGeom>
              <a:avLst/>
              <a:gdLst>
                <a:gd name="T0" fmla="*/ 35 w 165"/>
                <a:gd name="T1" fmla="*/ 94 h 124"/>
                <a:gd name="T2" fmla="*/ 44 w 165"/>
                <a:gd name="T3" fmla="*/ 63 h 124"/>
                <a:gd name="T4" fmla="*/ 82 w 165"/>
                <a:gd name="T5" fmla="*/ 48 h 124"/>
                <a:gd name="T6" fmla="*/ 144 w 165"/>
                <a:gd name="T7" fmla="*/ 60 h 124"/>
                <a:gd name="T8" fmla="*/ 134 w 165"/>
                <a:gd name="T9" fmla="*/ 9 h 124"/>
                <a:gd name="T10" fmla="*/ 61 w 165"/>
                <a:gd name="T11" fmla="*/ 8 h 124"/>
                <a:gd name="T12" fmla="*/ 8 w 165"/>
                <a:gd name="T13" fmla="*/ 33 h 124"/>
                <a:gd name="T14" fmla="*/ 21 w 165"/>
                <a:gd name="T15" fmla="*/ 124 h 124"/>
                <a:gd name="T16" fmla="*/ 21 w 165"/>
                <a:gd name="T17" fmla="*/ 107 h 124"/>
                <a:gd name="T18" fmla="*/ 35 w 165"/>
                <a:gd name="T19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" h="124">
                  <a:moveTo>
                    <a:pt x="35" y="94"/>
                  </a:moveTo>
                  <a:cubicBezTo>
                    <a:pt x="35" y="94"/>
                    <a:pt x="43" y="87"/>
                    <a:pt x="44" y="63"/>
                  </a:cubicBezTo>
                  <a:cubicBezTo>
                    <a:pt x="46" y="40"/>
                    <a:pt x="62" y="35"/>
                    <a:pt x="82" y="48"/>
                  </a:cubicBezTo>
                  <a:cubicBezTo>
                    <a:pt x="102" y="61"/>
                    <a:pt x="128" y="72"/>
                    <a:pt x="144" y="60"/>
                  </a:cubicBezTo>
                  <a:cubicBezTo>
                    <a:pt x="160" y="49"/>
                    <a:pt x="165" y="14"/>
                    <a:pt x="134" y="9"/>
                  </a:cubicBezTo>
                  <a:cubicBezTo>
                    <a:pt x="103" y="4"/>
                    <a:pt x="79" y="16"/>
                    <a:pt x="61" y="8"/>
                  </a:cubicBezTo>
                  <a:cubicBezTo>
                    <a:pt x="43" y="0"/>
                    <a:pt x="15" y="2"/>
                    <a:pt x="8" y="33"/>
                  </a:cubicBezTo>
                  <a:cubicBezTo>
                    <a:pt x="0" y="63"/>
                    <a:pt x="1" y="101"/>
                    <a:pt x="21" y="124"/>
                  </a:cubicBezTo>
                  <a:cubicBezTo>
                    <a:pt x="21" y="124"/>
                    <a:pt x="21" y="112"/>
                    <a:pt x="21" y="107"/>
                  </a:cubicBezTo>
                  <a:cubicBezTo>
                    <a:pt x="10" y="86"/>
                    <a:pt x="24" y="75"/>
                    <a:pt x="35" y="94"/>
                  </a:cubicBezTo>
                  <a:close/>
                </a:path>
              </a:pathLst>
            </a:custGeom>
            <a:solidFill>
              <a:srgbClr val="E4B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ïšľiḓe"/>
            <p:cNvSpPr/>
            <p:nvPr/>
          </p:nvSpPr>
          <p:spPr bwMode="auto">
            <a:xfrm>
              <a:off x="5974570" y="2193323"/>
              <a:ext cx="719594" cy="888250"/>
            </a:xfrm>
            <a:custGeom>
              <a:avLst/>
              <a:gdLst>
                <a:gd name="T0" fmla="*/ 135 w 154"/>
                <a:gd name="T1" fmla="*/ 3 h 190"/>
                <a:gd name="T2" fmla="*/ 87 w 154"/>
                <a:gd name="T3" fmla="*/ 84 h 190"/>
                <a:gd name="T4" fmla="*/ 0 w 154"/>
                <a:gd name="T5" fmla="*/ 140 h 190"/>
                <a:gd name="T6" fmla="*/ 0 w 154"/>
                <a:gd name="T7" fmla="*/ 190 h 190"/>
                <a:gd name="T8" fmla="*/ 40 w 154"/>
                <a:gd name="T9" fmla="*/ 180 h 190"/>
                <a:gd name="T10" fmla="*/ 123 w 154"/>
                <a:gd name="T11" fmla="*/ 107 h 190"/>
                <a:gd name="T12" fmla="*/ 148 w 154"/>
                <a:gd name="T13" fmla="*/ 0 h 190"/>
                <a:gd name="T14" fmla="*/ 135 w 154"/>
                <a:gd name="T15" fmla="*/ 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190">
                  <a:moveTo>
                    <a:pt x="135" y="3"/>
                  </a:moveTo>
                  <a:cubicBezTo>
                    <a:pt x="135" y="11"/>
                    <a:pt x="138" y="70"/>
                    <a:pt x="87" y="84"/>
                  </a:cubicBezTo>
                  <a:cubicBezTo>
                    <a:pt x="52" y="93"/>
                    <a:pt x="1" y="138"/>
                    <a:pt x="0" y="140"/>
                  </a:cubicBezTo>
                  <a:cubicBezTo>
                    <a:pt x="0" y="142"/>
                    <a:pt x="0" y="190"/>
                    <a:pt x="0" y="19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5" y="172"/>
                    <a:pt x="93" y="122"/>
                    <a:pt x="123" y="107"/>
                  </a:cubicBezTo>
                  <a:cubicBezTo>
                    <a:pt x="154" y="92"/>
                    <a:pt x="148" y="0"/>
                    <a:pt x="148" y="0"/>
                  </a:cubicBezTo>
                  <a:lnTo>
                    <a:pt x="135" y="3"/>
                  </a:lnTo>
                  <a:close/>
                </a:path>
              </a:pathLst>
            </a:custGeom>
            <a:solidFill>
              <a:srgbClr val="92BA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4685890" y="3760923"/>
            <a:ext cx="4662709" cy="10029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zh-CN" altLang="en-US" sz="2000" dirty="0"/>
              <a:t>将您的内容填写在这里，或者复制粘贴。</a:t>
            </a:r>
            <a:endParaRPr lang="en-US" altLang="zh-CN" sz="2000" dirty="0"/>
          </a:p>
          <a:p>
            <a:pPr lvl="0"/>
            <a:r>
              <a:rPr lang="en-US" altLang="zh-CN" sz="2000" dirty="0"/>
              <a:t>Please enter the content or copy and paste</a:t>
            </a:r>
            <a:endParaRPr lang="zh-CN" altLang="en-US" sz="2000" dirty="0"/>
          </a:p>
        </p:txBody>
      </p:sp>
      <p:sp>
        <p:nvSpPr>
          <p:cNvPr id="64" name="文本框 63"/>
          <p:cNvSpPr txBox="1"/>
          <p:nvPr/>
        </p:nvSpPr>
        <p:spPr>
          <a:xfrm>
            <a:off x="6096000" y="2171215"/>
            <a:ext cx="4662709" cy="10029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zh-CN" altLang="en-US" sz="2000" dirty="0"/>
              <a:t>将您的内容填写在这里，或者复制粘贴。</a:t>
            </a:r>
            <a:endParaRPr lang="en-US" altLang="zh-CN" sz="2000" dirty="0"/>
          </a:p>
          <a:p>
            <a:pPr lvl="0"/>
            <a:r>
              <a:rPr lang="en-US" altLang="zh-CN" sz="2000" dirty="0"/>
              <a:t>Please enter the content or copy and paste</a:t>
            </a:r>
            <a:endParaRPr lang="zh-CN" altLang="en-US" sz="2000" dirty="0"/>
          </a:p>
        </p:txBody>
      </p:sp>
      <p:sp>
        <p:nvSpPr>
          <p:cNvPr id="65" name="文本框 64"/>
          <p:cNvSpPr txBox="1"/>
          <p:nvPr/>
        </p:nvSpPr>
        <p:spPr>
          <a:xfrm>
            <a:off x="7017244" y="649298"/>
            <a:ext cx="4662709" cy="10029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zh-CN" altLang="en-US" sz="2000" dirty="0"/>
              <a:t>将您的内容填写在这里，或者复制粘贴。</a:t>
            </a:r>
            <a:endParaRPr lang="en-US" altLang="zh-CN" sz="2000" dirty="0"/>
          </a:p>
          <a:p>
            <a:pPr lvl="0"/>
            <a:r>
              <a:rPr lang="en-US" altLang="zh-CN" sz="2000" dirty="0"/>
              <a:t>Please enter the content or copy and paste</a:t>
            </a:r>
            <a:endParaRPr lang="zh-CN" altLang="en-US" sz="20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298f1a24-42d7-4546-a4f0-f3911946225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581255" y="3204229"/>
            <a:ext cx="5247339" cy="3653771"/>
            <a:chOff x="2566988" y="1057276"/>
            <a:chExt cx="7140576" cy="4972050"/>
          </a:xfrm>
        </p:grpSpPr>
        <p:sp>
          <p:nvSpPr>
            <p:cNvPr id="3" name="í$ļiďè"/>
            <p:cNvSpPr/>
            <p:nvPr/>
          </p:nvSpPr>
          <p:spPr bwMode="auto">
            <a:xfrm>
              <a:off x="4845051" y="1057276"/>
              <a:ext cx="4862513" cy="4972050"/>
            </a:xfrm>
            <a:custGeom>
              <a:avLst/>
              <a:gdLst>
                <a:gd name="T0" fmla="*/ 2912 w 3029"/>
                <a:gd name="T1" fmla="*/ 1156 h 3100"/>
                <a:gd name="T2" fmla="*/ 1495 w 3029"/>
                <a:gd name="T3" fmla="*/ 10 h 3100"/>
                <a:gd name="T4" fmla="*/ 489 w 3029"/>
                <a:gd name="T5" fmla="*/ 533 h 3100"/>
                <a:gd name="T6" fmla="*/ 881 w 3029"/>
                <a:gd name="T7" fmla="*/ 2029 h 3100"/>
                <a:gd name="T8" fmla="*/ 1349 w 3029"/>
                <a:gd name="T9" fmla="*/ 2449 h 3100"/>
                <a:gd name="T10" fmla="*/ 2623 w 3029"/>
                <a:gd name="T11" fmla="*/ 2535 h 3100"/>
                <a:gd name="T12" fmla="*/ 2912 w 3029"/>
                <a:gd name="T13" fmla="*/ 1156 h 3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9" h="3100">
                  <a:moveTo>
                    <a:pt x="2912" y="1156"/>
                  </a:moveTo>
                  <a:cubicBezTo>
                    <a:pt x="2746" y="502"/>
                    <a:pt x="2170" y="29"/>
                    <a:pt x="1495" y="10"/>
                  </a:cubicBezTo>
                  <a:cubicBezTo>
                    <a:pt x="1138" y="0"/>
                    <a:pt x="762" y="118"/>
                    <a:pt x="489" y="533"/>
                  </a:cubicBezTo>
                  <a:cubicBezTo>
                    <a:pt x="0" y="1273"/>
                    <a:pt x="519" y="1785"/>
                    <a:pt x="881" y="2029"/>
                  </a:cubicBezTo>
                  <a:cubicBezTo>
                    <a:pt x="1055" y="2146"/>
                    <a:pt x="1213" y="2288"/>
                    <a:pt x="1349" y="2449"/>
                  </a:cubicBezTo>
                  <a:cubicBezTo>
                    <a:pt x="1593" y="2739"/>
                    <a:pt x="2063" y="3100"/>
                    <a:pt x="2623" y="2535"/>
                  </a:cubicBezTo>
                  <a:cubicBezTo>
                    <a:pt x="3029" y="2126"/>
                    <a:pt x="3023" y="1592"/>
                    <a:pt x="2912" y="1156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" name="işļîďè"/>
            <p:cNvSpPr/>
            <p:nvPr/>
          </p:nvSpPr>
          <p:spPr bwMode="auto">
            <a:xfrm>
              <a:off x="7612063" y="5497513"/>
              <a:ext cx="2003425" cy="288925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" name="ïṩļïḓê"/>
            <p:cNvSpPr/>
            <p:nvPr/>
          </p:nvSpPr>
          <p:spPr bwMode="auto">
            <a:xfrm>
              <a:off x="2566988" y="1571626"/>
              <a:ext cx="5199063" cy="315595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" name="ïsľiḍé"/>
            <p:cNvSpPr/>
            <p:nvPr/>
          </p:nvSpPr>
          <p:spPr bwMode="auto">
            <a:xfrm>
              <a:off x="2566988" y="1571626"/>
              <a:ext cx="5199063" cy="315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šḻïḋè"/>
            <p:cNvSpPr/>
            <p:nvPr/>
          </p:nvSpPr>
          <p:spPr bwMode="auto">
            <a:xfrm>
              <a:off x="2613026" y="1609726"/>
              <a:ext cx="76200" cy="76200"/>
            </a:xfrm>
            <a:prstGeom prst="ellipse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śḻídê"/>
            <p:cNvSpPr/>
            <p:nvPr/>
          </p:nvSpPr>
          <p:spPr bwMode="auto">
            <a:xfrm>
              <a:off x="2709863" y="1609726"/>
              <a:ext cx="73025" cy="76200"/>
            </a:xfrm>
            <a:prstGeom prst="ellipse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íṡḻíďé"/>
            <p:cNvSpPr/>
            <p:nvPr/>
          </p:nvSpPr>
          <p:spPr bwMode="auto">
            <a:xfrm>
              <a:off x="2805113" y="1609726"/>
              <a:ext cx="74613" cy="76200"/>
            </a:xfrm>
            <a:prstGeom prst="ellipse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îṡľiḋè"/>
            <p:cNvSpPr/>
            <p:nvPr/>
          </p:nvSpPr>
          <p:spPr bwMode="auto">
            <a:xfrm>
              <a:off x="3098801" y="1862138"/>
              <a:ext cx="882650" cy="88265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ïsḷiḓe"/>
            <p:cNvSpPr/>
            <p:nvPr/>
          </p:nvSpPr>
          <p:spPr bwMode="auto">
            <a:xfrm>
              <a:off x="2613026" y="2930526"/>
              <a:ext cx="1851025" cy="61913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îSḻïḓê"/>
            <p:cNvSpPr/>
            <p:nvPr/>
          </p:nvSpPr>
          <p:spPr bwMode="auto">
            <a:xfrm>
              <a:off x="2613026" y="3538538"/>
              <a:ext cx="1851025" cy="635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îṩļíḑé"/>
            <p:cNvSpPr/>
            <p:nvPr/>
          </p:nvSpPr>
          <p:spPr bwMode="auto">
            <a:xfrm>
              <a:off x="2613026" y="3717926"/>
              <a:ext cx="1851025" cy="635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íŝlïḍè"/>
            <p:cNvSpPr/>
            <p:nvPr/>
          </p:nvSpPr>
          <p:spPr bwMode="auto">
            <a:xfrm>
              <a:off x="2613026" y="3897313"/>
              <a:ext cx="1851025" cy="635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ïṣlïḓê"/>
            <p:cNvSpPr/>
            <p:nvPr/>
          </p:nvSpPr>
          <p:spPr bwMode="auto">
            <a:xfrm>
              <a:off x="2613026" y="4078288"/>
              <a:ext cx="1851025" cy="635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ísļîďe"/>
            <p:cNvSpPr/>
            <p:nvPr/>
          </p:nvSpPr>
          <p:spPr bwMode="auto">
            <a:xfrm>
              <a:off x="2613026" y="4257676"/>
              <a:ext cx="1851025" cy="635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îşļîḓe"/>
            <p:cNvSpPr/>
            <p:nvPr/>
          </p:nvSpPr>
          <p:spPr bwMode="auto">
            <a:xfrm>
              <a:off x="2613026" y="4437063"/>
              <a:ext cx="1851025" cy="650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ṩļiḓè"/>
            <p:cNvSpPr/>
            <p:nvPr/>
          </p:nvSpPr>
          <p:spPr bwMode="auto">
            <a:xfrm>
              <a:off x="4760913" y="1857376"/>
              <a:ext cx="2952750" cy="11113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ï$ḷîďé"/>
            <p:cNvSpPr/>
            <p:nvPr/>
          </p:nvSpPr>
          <p:spPr bwMode="auto">
            <a:xfrm>
              <a:off x="4760913" y="1973263"/>
              <a:ext cx="2952750" cy="11113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Sḷíḋe"/>
            <p:cNvSpPr/>
            <p:nvPr/>
          </p:nvSpPr>
          <p:spPr bwMode="auto">
            <a:xfrm>
              <a:off x="4760913" y="2089151"/>
              <a:ext cx="2952750" cy="11113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ïṧľïḓé"/>
            <p:cNvSpPr/>
            <p:nvPr/>
          </p:nvSpPr>
          <p:spPr bwMode="auto">
            <a:xfrm>
              <a:off x="4760913" y="2089151"/>
              <a:ext cx="2952750" cy="1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íşļîḓé"/>
            <p:cNvSpPr/>
            <p:nvPr/>
          </p:nvSpPr>
          <p:spPr bwMode="auto">
            <a:xfrm>
              <a:off x="4760913" y="2205038"/>
              <a:ext cx="2952750" cy="11113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iŝḻiďê"/>
            <p:cNvSpPr/>
            <p:nvPr/>
          </p:nvSpPr>
          <p:spPr bwMode="auto">
            <a:xfrm>
              <a:off x="4760913" y="2205038"/>
              <a:ext cx="2952750" cy="1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šḷïďè"/>
            <p:cNvSpPr/>
            <p:nvPr/>
          </p:nvSpPr>
          <p:spPr bwMode="auto">
            <a:xfrm>
              <a:off x="4760913" y="2320926"/>
              <a:ext cx="2952750" cy="11113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iṥliḍê"/>
            <p:cNvSpPr/>
            <p:nvPr/>
          </p:nvSpPr>
          <p:spPr bwMode="auto">
            <a:xfrm>
              <a:off x="4760913" y="2320926"/>
              <a:ext cx="2952750" cy="1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í$ḷîḓê"/>
            <p:cNvSpPr/>
            <p:nvPr/>
          </p:nvSpPr>
          <p:spPr bwMode="auto">
            <a:xfrm>
              <a:off x="4760913" y="2436813"/>
              <a:ext cx="2952750" cy="11113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îSḷiḓê"/>
            <p:cNvSpPr/>
            <p:nvPr/>
          </p:nvSpPr>
          <p:spPr bwMode="auto">
            <a:xfrm>
              <a:off x="4760913" y="2436813"/>
              <a:ext cx="2952750" cy="1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ïṩľiḑe"/>
            <p:cNvSpPr/>
            <p:nvPr/>
          </p:nvSpPr>
          <p:spPr bwMode="auto">
            <a:xfrm>
              <a:off x="4760913" y="2552701"/>
              <a:ext cx="2952750" cy="12700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îšlïḑè"/>
            <p:cNvSpPr/>
            <p:nvPr/>
          </p:nvSpPr>
          <p:spPr bwMode="auto">
            <a:xfrm>
              <a:off x="4760913" y="2552701"/>
              <a:ext cx="2952750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isḻïḓe"/>
            <p:cNvSpPr/>
            <p:nvPr/>
          </p:nvSpPr>
          <p:spPr bwMode="auto">
            <a:xfrm>
              <a:off x="4760913" y="2668588"/>
              <a:ext cx="2952750" cy="11113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íśļîḋé"/>
            <p:cNvSpPr/>
            <p:nvPr/>
          </p:nvSpPr>
          <p:spPr bwMode="auto">
            <a:xfrm>
              <a:off x="4760913" y="2668588"/>
              <a:ext cx="2952750" cy="1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ṥḻiḑê"/>
            <p:cNvSpPr/>
            <p:nvPr/>
          </p:nvSpPr>
          <p:spPr bwMode="auto">
            <a:xfrm>
              <a:off x="4760913" y="2784476"/>
              <a:ext cx="2952750" cy="11113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ŝliďè"/>
            <p:cNvSpPr/>
            <p:nvPr/>
          </p:nvSpPr>
          <p:spPr bwMode="auto">
            <a:xfrm>
              <a:off x="4760913" y="2784476"/>
              <a:ext cx="2952750" cy="1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ḻiḍé"/>
            <p:cNvSpPr/>
            <p:nvPr/>
          </p:nvSpPr>
          <p:spPr bwMode="auto">
            <a:xfrm>
              <a:off x="4760913" y="2901951"/>
              <a:ext cx="2952750" cy="11113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îṡļíḋé"/>
            <p:cNvSpPr/>
            <p:nvPr/>
          </p:nvSpPr>
          <p:spPr bwMode="auto">
            <a:xfrm>
              <a:off x="4760913" y="2901951"/>
              <a:ext cx="2952750" cy="1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ïṧľîḓè"/>
            <p:cNvSpPr/>
            <p:nvPr/>
          </p:nvSpPr>
          <p:spPr bwMode="auto">
            <a:xfrm>
              <a:off x="4760913" y="3016251"/>
              <a:ext cx="2952750" cy="12700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$lïḋe"/>
            <p:cNvSpPr/>
            <p:nvPr/>
          </p:nvSpPr>
          <p:spPr bwMode="auto">
            <a:xfrm>
              <a:off x="4760913" y="3016251"/>
              <a:ext cx="2952750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iṥlíḓê"/>
            <p:cNvSpPr/>
            <p:nvPr/>
          </p:nvSpPr>
          <p:spPr bwMode="auto">
            <a:xfrm>
              <a:off x="4811713" y="2854326"/>
              <a:ext cx="198438" cy="47625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i$lîďé"/>
            <p:cNvSpPr/>
            <p:nvPr/>
          </p:nvSpPr>
          <p:spPr bwMode="auto">
            <a:xfrm>
              <a:off x="4811713" y="2854326"/>
              <a:ext cx="198438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ísḷïďê"/>
            <p:cNvSpPr/>
            <p:nvPr/>
          </p:nvSpPr>
          <p:spPr bwMode="auto">
            <a:xfrm>
              <a:off x="5130801" y="2744788"/>
              <a:ext cx="198438" cy="46038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lídê"/>
            <p:cNvSpPr/>
            <p:nvPr/>
          </p:nvSpPr>
          <p:spPr bwMode="auto">
            <a:xfrm>
              <a:off x="5130801" y="2744788"/>
              <a:ext cx="198438" cy="46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íṣḻîḓé"/>
            <p:cNvSpPr/>
            <p:nvPr/>
          </p:nvSpPr>
          <p:spPr bwMode="auto">
            <a:xfrm>
              <a:off x="5451476" y="2511426"/>
              <a:ext cx="196850" cy="47625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iSḷïďê"/>
            <p:cNvSpPr/>
            <p:nvPr/>
          </p:nvSpPr>
          <p:spPr bwMode="auto">
            <a:xfrm>
              <a:off x="5451476" y="2511426"/>
              <a:ext cx="196850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śḷîḋe"/>
            <p:cNvSpPr/>
            <p:nvPr/>
          </p:nvSpPr>
          <p:spPr bwMode="auto">
            <a:xfrm>
              <a:off x="5770563" y="2622551"/>
              <a:ext cx="196850" cy="46038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íṩḻîḋé"/>
            <p:cNvSpPr/>
            <p:nvPr/>
          </p:nvSpPr>
          <p:spPr bwMode="auto">
            <a:xfrm>
              <a:off x="6089651" y="2395538"/>
              <a:ext cx="196850" cy="47625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îṡlíďê"/>
            <p:cNvSpPr/>
            <p:nvPr/>
          </p:nvSpPr>
          <p:spPr bwMode="auto">
            <a:xfrm>
              <a:off x="6089651" y="2395538"/>
              <a:ext cx="196850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ïṧļîďe"/>
            <p:cNvSpPr/>
            <p:nvPr/>
          </p:nvSpPr>
          <p:spPr bwMode="auto">
            <a:xfrm>
              <a:off x="6408738" y="2622551"/>
              <a:ext cx="196850" cy="46038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iṩľîḋê"/>
            <p:cNvSpPr/>
            <p:nvPr/>
          </p:nvSpPr>
          <p:spPr bwMode="auto">
            <a:xfrm>
              <a:off x="6727826" y="2281238"/>
              <a:ext cx="198438" cy="46038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ïṩlïḑé"/>
            <p:cNvSpPr/>
            <p:nvPr/>
          </p:nvSpPr>
          <p:spPr bwMode="auto">
            <a:xfrm>
              <a:off x="6727826" y="2281238"/>
              <a:ext cx="198438" cy="46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iślidé"/>
            <p:cNvSpPr/>
            <p:nvPr/>
          </p:nvSpPr>
          <p:spPr bwMode="auto">
            <a:xfrm>
              <a:off x="7046913" y="2054226"/>
              <a:ext cx="198438" cy="46038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ïŝľidè"/>
            <p:cNvSpPr/>
            <p:nvPr/>
          </p:nvSpPr>
          <p:spPr bwMode="auto">
            <a:xfrm>
              <a:off x="7046913" y="2054226"/>
              <a:ext cx="198438" cy="46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íṧ1ïďe"/>
            <p:cNvSpPr/>
            <p:nvPr/>
          </p:nvSpPr>
          <p:spPr bwMode="auto">
            <a:xfrm>
              <a:off x="7366001" y="2170113"/>
              <a:ext cx="196850" cy="46038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ṧľîḑê"/>
            <p:cNvSpPr/>
            <p:nvPr/>
          </p:nvSpPr>
          <p:spPr bwMode="auto">
            <a:xfrm>
              <a:off x="7366001" y="2170113"/>
              <a:ext cx="196850" cy="46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îṧ1iḓê"/>
            <p:cNvSpPr/>
            <p:nvPr/>
          </p:nvSpPr>
          <p:spPr bwMode="auto">
            <a:xfrm>
              <a:off x="4811713" y="2100263"/>
              <a:ext cx="2751138" cy="928688"/>
            </a:xfrm>
            <a:custGeom>
              <a:avLst/>
              <a:gdLst>
                <a:gd name="T0" fmla="*/ 0 w 1733"/>
                <a:gd name="T1" fmla="*/ 585 h 585"/>
                <a:gd name="T2" fmla="*/ 201 w 1733"/>
                <a:gd name="T3" fmla="*/ 585 h 585"/>
                <a:gd name="T4" fmla="*/ 805 w 1733"/>
                <a:gd name="T5" fmla="*/ 585 h 585"/>
                <a:gd name="T6" fmla="*/ 1609 w 1733"/>
                <a:gd name="T7" fmla="*/ 585 h 585"/>
                <a:gd name="T8" fmla="*/ 1733 w 1733"/>
                <a:gd name="T9" fmla="*/ 512 h 585"/>
                <a:gd name="T10" fmla="*/ 0 w 1733"/>
                <a:gd name="T11" fmla="*/ 577 h 585"/>
                <a:gd name="T12" fmla="*/ 1733 w 1733"/>
                <a:gd name="T13" fmla="*/ 512 h 585"/>
                <a:gd name="T14" fmla="*/ 201 w 1733"/>
                <a:gd name="T15" fmla="*/ 438 h 585"/>
                <a:gd name="T16" fmla="*/ 125 w 1733"/>
                <a:gd name="T17" fmla="*/ 505 h 585"/>
                <a:gd name="T18" fmla="*/ 1733 w 1733"/>
                <a:gd name="T19" fmla="*/ 505 h 585"/>
                <a:gd name="T20" fmla="*/ 1733 w 1733"/>
                <a:gd name="T21" fmla="*/ 365 h 585"/>
                <a:gd name="T22" fmla="*/ 602 w 1733"/>
                <a:gd name="T23" fmla="*/ 431 h 585"/>
                <a:gd name="T24" fmla="*/ 527 w 1733"/>
                <a:gd name="T25" fmla="*/ 365 h 585"/>
                <a:gd name="T26" fmla="*/ 403 w 1733"/>
                <a:gd name="T27" fmla="*/ 431 h 585"/>
                <a:gd name="T28" fmla="*/ 1733 w 1733"/>
                <a:gd name="T29" fmla="*/ 431 h 585"/>
                <a:gd name="T30" fmla="*/ 527 w 1733"/>
                <a:gd name="T31" fmla="*/ 293 h 585"/>
                <a:gd name="T32" fmla="*/ 403 w 1733"/>
                <a:gd name="T33" fmla="*/ 358 h 585"/>
                <a:gd name="T34" fmla="*/ 527 w 1733"/>
                <a:gd name="T35" fmla="*/ 293 h 585"/>
                <a:gd name="T36" fmla="*/ 805 w 1733"/>
                <a:gd name="T37" fmla="*/ 293 h 585"/>
                <a:gd name="T38" fmla="*/ 929 w 1733"/>
                <a:gd name="T39" fmla="*/ 358 h 585"/>
                <a:gd name="T40" fmla="*/ 1332 w 1733"/>
                <a:gd name="T41" fmla="*/ 293 h 585"/>
                <a:gd name="T42" fmla="*/ 1207 w 1733"/>
                <a:gd name="T43" fmla="*/ 358 h 585"/>
                <a:gd name="T44" fmla="*/ 1332 w 1733"/>
                <a:gd name="T45" fmla="*/ 293 h 585"/>
                <a:gd name="T46" fmla="*/ 1408 w 1733"/>
                <a:gd name="T47" fmla="*/ 293 h 585"/>
                <a:gd name="T48" fmla="*/ 1533 w 1733"/>
                <a:gd name="T49" fmla="*/ 358 h 585"/>
                <a:gd name="T50" fmla="*/ 1733 w 1733"/>
                <a:gd name="T51" fmla="*/ 293 h 585"/>
                <a:gd name="T52" fmla="*/ 1609 w 1733"/>
                <a:gd name="T53" fmla="*/ 358 h 585"/>
                <a:gd name="T54" fmla="*/ 1733 w 1733"/>
                <a:gd name="T55" fmla="*/ 293 h 585"/>
                <a:gd name="T56" fmla="*/ 805 w 1733"/>
                <a:gd name="T57" fmla="*/ 219 h 585"/>
                <a:gd name="T58" fmla="*/ 929 w 1733"/>
                <a:gd name="T59" fmla="*/ 285 h 585"/>
                <a:gd name="T60" fmla="*/ 1332 w 1733"/>
                <a:gd name="T61" fmla="*/ 219 h 585"/>
                <a:gd name="T62" fmla="*/ 1207 w 1733"/>
                <a:gd name="T63" fmla="*/ 285 h 585"/>
                <a:gd name="T64" fmla="*/ 1332 w 1733"/>
                <a:gd name="T65" fmla="*/ 219 h 585"/>
                <a:gd name="T66" fmla="*/ 1408 w 1733"/>
                <a:gd name="T67" fmla="*/ 219 h 585"/>
                <a:gd name="T68" fmla="*/ 1533 w 1733"/>
                <a:gd name="T69" fmla="*/ 285 h 585"/>
                <a:gd name="T70" fmla="*/ 1733 w 1733"/>
                <a:gd name="T71" fmla="*/ 219 h 585"/>
                <a:gd name="T72" fmla="*/ 1609 w 1733"/>
                <a:gd name="T73" fmla="*/ 285 h 585"/>
                <a:gd name="T74" fmla="*/ 1733 w 1733"/>
                <a:gd name="T75" fmla="*/ 219 h 585"/>
                <a:gd name="T76" fmla="*/ 1207 w 1733"/>
                <a:gd name="T77" fmla="*/ 146 h 585"/>
                <a:gd name="T78" fmla="*/ 1332 w 1733"/>
                <a:gd name="T79" fmla="*/ 212 h 585"/>
                <a:gd name="T80" fmla="*/ 1533 w 1733"/>
                <a:gd name="T81" fmla="*/ 146 h 585"/>
                <a:gd name="T82" fmla="*/ 1408 w 1733"/>
                <a:gd name="T83" fmla="*/ 212 h 585"/>
                <a:gd name="T84" fmla="*/ 1533 w 1733"/>
                <a:gd name="T85" fmla="*/ 146 h 585"/>
                <a:gd name="T86" fmla="*/ 1609 w 1733"/>
                <a:gd name="T87" fmla="*/ 146 h 585"/>
                <a:gd name="T88" fmla="*/ 1733 w 1733"/>
                <a:gd name="T89" fmla="*/ 212 h 585"/>
                <a:gd name="T90" fmla="*/ 1533 w 1733"/>
                <a:gd name="T91" fmla="*/ 73 h 585"/>
                <a:gd name="T92" fmla="*/ 1408 w 1733"/>
                <a:gd name="T93" fmla="*/ 139 h 585"/>
                <a:gd name="T94" fmla="*/ 1533 w 1733"/>
                <a:gd name="T95" fmla="*/ 73 h 585"/>
                <a:gd name="T96" fmla="*/ 1609 w 1733"/>
                <a:gd name="T97" fmla="*/ 73 h 585"/>
                <a:gd name="T98" fmla="*/ 1733 w 1733"/>
                <a:gd name="T99" fmla="*/ 139 h 585"/>
                <a:gd name="T100" fmla="*/ 1533 w 1733"/>
                <a:gd name="T101" fmla="*/ 0 h 585"/>
                <a:gd name="T102" fmla="*/ 1408 w 1733"/>
                <a:gd name="T103" fmla="*/ 66 h 585"/>
                <a:gd name="T104" fmla="*/ 1533 w 1733"/>
                <a:gd name="T10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33" h="585">
                  <a:moveTo>
                    <a:pt x="1733" y="585"/>
                  </a:moveTo>
                  <a:lnTo>
                    <a:pt x="0" y="585"/>
                  </a:lnTo>
                  <a:lnTo>
                    <a:pt x="0" y="585"/>
                  </a:lnTo>
                  <a:lnTo>
                    <a:pt x="201" y="585"/>
                  </a:lnTo>
                  <a:lnTo>
                    <a:pt x="728" y="585"/>
                  </a:lnTo>
                  <a:lnTo>
                    <a:pt x="805" y="585"/>
                  </a:lnTo>
                  <a:lnTo>
                    <a:pt x="929" y="585"/>
                  </a:lnTo>
                  <a:lnTo>
                    <a:pt x="1609" y="585"/>
                  </a:lnTo>
                  <a:lnTo>
                    <a:pt x="1733" y="585"/>
                  </a:lnTo>
                  <a:close/>
                  <a:moveTo>
                    <a:pt x="1733" y="512"/>
                  </a:moveTo>
                  <a:lnTo>
                    <a:pt x="0" y="512"/>
                  </a:lnTo>
                  <a:lnTo>
                    <a:pt x="0" y="577"/>
                  </a:lnTo>
                  <a:lnTo>
                    <a:pt x="1733" y="577"/>
                  </a:lnTo>
                  <a:lnTo>
                    <a:pt x="1733" y="512"/>
                  </a:lnTo>
                  <a:close/>
                  <a:moveTo>
                    <a:pt x="1733" y="438"/>
                  </a:moveTo>
                  <a:lnTo>
                    <a:pt x="201" y="438"/>
                  </a:lnTo>
                  <a:lnTo>
                    <a:pt x="201" y="505"/>
                  </a:lnTo>
                  <a:lnTo>
                    <a:pt x="125" y="505"/>
                  </a:lnTo>
                  <a:lnTo>
                    <a:pt x="0" y="505"/>
                  </a:lnTo>
                  <a:lnTo>
                    <a:pt x="1733" y="505"/>
                  </a:lnTo>
                  <a:lnTo>
                    <a:pt x="1733" y="438"/>
                  </a:lnTo>
                  <a:close/>
                  <a:moveTo>
                    <a:pt x="1733" y="365"/>
                  </a:moveTo>
                  <a:lnTo>
                    <a:pt x="602" y="365"/>
                  </a:lnTo>
                  <a:lnTo>
                    <a:pt x="602" y="431"/>
                  </a:lnTo>
                  <a:lnTo>
                    <a:pt x="527" y="431"/>
                  </a:lnTo>
                  <a:lnTo>
                    <a:pt x="527" y="365"/>
                  </a:lnTo>
                  <a:lnTo>
                    <a:pt x="403" y="365"/>
                  </a:lnTo>
                  <a:lnTo>
                    <a:pt x="403" y="431"/>
                  </a:lnTo>
                  <a:lnTo>
                    <a:pt x="326" y="431"/>
                  </a:lnTo>
                  <a:lnTo>
                    <a:pt x="1733" y="431"/>
                  </a:lnTo>
                  <a:lnTo>
                    <a:pt x="1733" y="365"/>
                  </a:lnTo>
                  <a:close/>
                  <a:moveTo>
                    <a:pt x="527" y="293"/>
                  </a:moveTo>
                  <a:lnTo>
                    <a:pt x="403" y="293"/>
                  </a:lnTo>
                  <a:lnTo>
                    <a:pt x="403" y="358"/>
                  </a:lnTo>
                  <a:lnTo>
                    <a:pt x="527" y="358"/>
                  </a:lnTo>
                  <a:lnTo>
                    <a:pt x="527" y="293"/>
                  </a:lnTo>
                  <a:close/>
                  <a:moveTo>
                    <a:pt x="929" y="293"/>
                  </a:moveTo>
                  <a:lnTo>
                    <a:pt x="805" y="293"/>
                  </a:lnTo>
                  <a:lnTo>
                    <a:pt x="805" y="358"/>
                  </a:lnTo>
                  <a:lnTo>
                    <a:pt x="929" y="358"/>
                  </a:lnTo>
                  <a:lnTo>
                    <a:pt x="929" y="293"/>
                  </a:lnTo>
                  <a:close/>
                  <a:moveTo>
                    <a:pt x="1332" y="293"/>
                  </a:moveTo>
                  <a:lnTo>
                    <a:pt x="1207" y="293"/>
                  </a:lnTo>
                  <a:lnTo>
                    <a:pt x="1207" y="358"/>
                  </a:lnTo>
                  <a:lnTo>
                    <a:pt x="1332" y="358"/>
                  </a:lnTo>
                  <a:lnTo>
                    <a:pt x="1332" y="293"/>
                  </a:lnTo>
                  <a:close/>
                  <a:moveTo>
                    <a:pt x="1533" y="293"/>
                  </a:moveTo>
                  <a:lnTo>
                    <a:pt x="1408" y="293"/>
                  </a:lnTo>
                  <a:lnTo>
                    <a:pt x="1408" y="358"/>
                  </a:lnTo>
                  <a:lnTo>
                    <a:pt x="1533" y="358"/>
                  </a:lnTo>
                  <a:lnTo>
                    <a:pt x="1533" y="293"/>
                  </a:lnTo>
                  <a:close/>
                  <a:moveTo>
                    <a:pt x="1733" y="293"/>
                  </a:moveTo>
                  <a:lnTo>
                    <a:pt x="1609" y="293"/>
                  </a:lnTo>
                  <a:lnTo>
                    <a:pt x="1609" y="358"/>
                  </a:lnTo>
                  <a:lnTo>
                    <a:pt x="1733" y="358"/>
                  </a:lnTo>
                  <a:lnTo>
                    <a:pt x="1733" y="293"/>
                  </a:lnTo>
                  <a:close/>
                  <a:moveTo>
                    <a:pt x="929" y="219"/>
                  </a:moveTo>
                  <a:lnTo>
                    <a:pt x="805" y="219"/>
                  </a:lnTo>
                  <a:lnTo>
                    <a:pt x="805" y="285"/>
                  </a:lnTo>
                  <a:lnTo>
                    <a:pt x="929" y="285"/>
                  </a:lnTo>
                  <a:lnTo>
                    <a:pt x="929" y="219"/>
                  </a:lnTo>
                  <a:close/>
                  <a:moveTo>
                    <a:pt x="1332" y="219"/>
                  </a:moveTo>
                  <a:lnTo>
                    <a:pt x="1207" y="219"/>
                  </a:lnTo>
                  <a:lnTo>
                    <a:pt x="1207" y="285"/>
                  </a:lnTo>
                  <a:lnTo>
                    <a:pt x="1332" y="285"/>
                  </a:lnTo>
                  <a:lnTo>
                    <a:pt x="1332" y="219"/>
                  </a:lnTo>
                  <a:close/>
                  <a:moveTo>
                    <a:pt x="1533" y="219"/>
                  </a:moveTo>
                  <a:lnTo>
                    <a:pt x="1408" y="219"/>
                  </a:lnTo>
                  <a:lnTo>
                    <a:pt x="1408" y="285"/>
                  </a:lnTo>
                  <a:lnTo>
                    <a:pt x="1533" y="285"/>
                  </a:lnTo>
                  <a:lnTo>
                    <a:pt x="1533" y="219"/>
                  </a:lnTo>
                  <a:close/>
                  <a:moveTo>
                    <a:pt x="1733" y="219"/>
                  </a:moveTo>
                  <a:lnTo>
                    <a:pt x="1609" y="219"/>
                  </a:lnTo>
                  <a:lnTo>
                    <a:pt x="1609" y="285"/>
                  </a:lnTo>
                  <a:lnTo>
                    <a:pt x="1733" y="285"/>
                  </a:lnTo>
                  <a:lnTo>
                    <a:pt x="1733" y="219"/>
                  </a:lnTo>
                  <a:close/>
                  <a:moveTo>
                    <a:pt x="1332" y="146"/>
                  </a:moveTo>
                  <a:lnTo>
                    <a:pt x="1207" y="146"/>
                  </a:lnTo>
                  <a:lnTo>
                    <a:pt x="1207" y="212"/>
                  </a:lnTo>
                  <a:lnTo>
                    <a:pt x="1332" y="212"/>
                  </a:lnTo>
                  <a:lnTo>
                    <a:pt x="1332" y="146"/>
                  </a:lnTo>
                  <a:close/>
                  <a:moveTo>
                    <a:pt x="1533" y="146"/>
                  </a:moveTo>
                  <a:lnTo>
                    <a:pt x="1408" y="146"/>
                  </a:lnTo>
                  <a:lnTo>
                    <a:pt x="1408" y="212"/>
                  </a:lnTo>
                  <a:lnTo>
                    <a:pt x="1533" y="212"/>
                  </a:lnTo>
                  <a:lnTo>
                    <a:pt x="1533" y="146"/>
                  </a:lnTo>
                  <a:close/>
                  <a:moveTo>
                    <a:pt x="1733" y="146"/>
                  </a:moveTo>
                  <a:lnTo>
                    <a:pt x="1609" y="146"/>
                  </a:lnTo>
                  <a:lnTo>
                    <a:pt x="1609" y="212"/>
                  </a:lnTo>
                  <a:lnTo>
                    <a:pt x="1733" y="212"/>
                  </a:lnTo>
                  <a:lnTo>
                    <a:pt x="1733" y="146"/>
                  </a:lnTo>
                  <a:close/>
                  <a:moveTo>
                    <a:pt x="1533" y="73"/>
                  </a:moveTo>
                  <a:lnTo>
                    <a:pt x="1408" y="73"/>
                  </a:lnTo>
                  <a:lnTo>
                    <a:pt x="1408" y="139"/>
                  </a:lnTo>
                  <a:lnTo>
                    <a:pt x="1533" y="139"/>
                  </a:lnTo>
                  <a:lnTo>
                    <a:pt x="1533" y="73"/>
                  </a:lnTo>
                  <a:close/>
                  <a:moveTo>
                    <a:pt x="1733" y="73"/>
                  </a:moveTo>
                  <a:lnTo>
                    <a:pt x="1609" y="73"/>
                  </a:lnTo>
                  <a:lnTo>
                    <a:pt x="1609" y="139"/>
                  </a:lnTo>
                  <a:lnTo>
                    <a:pt x="1733" y="139"/>
                  </a:lnTo>
                  <a:lnTo>
                    <a:pt x="1733" y="73"/>
                  </a:lnTo>
                  <a:close/>
                  <a:moveTo>
                    <a:pt x="1533" y="0"/>
                  </a:moveTo>
                  <a:lnTo>
                    <a:pt x="1408" y="0"/>
                  </a:lnTo>
                  <a:lnTo>
                    <a:pt x="1408" y="66"/>
                  </a:lnTo>
                  <a:lnTo>
                    <a:pt x="1533" y="66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rgbClr val="444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íṣḷîḋé"/>
            <p:cNvSpPr/>
            <p:nvPr/>
          </p:nvSpPr>
          <p:spPr bwMode="auto">
            <a:xfrm>
              <a:off x="4811713" y="2100263"/>
              <a:ext cx="2751138" cy="928688"/>
            </a:xfrm>
            <a:custGeom>
              <a:avLst/>
              <a:gdLst>
                <a:gd name="T0" fmla="*/ 0 w 1733"/>
                <a:gd name="T1" fmla="*/ 585 h 585"/>
                <a:gd name="T2" fmla="*/ 201 w 1733"/>
                <a:gd name="T3" fmla="*/ 585 h 585"/>
                <a:gd name="T4" fmla="*/ 805 w 1733"/>
                <a:gd name="T5" fmla="*/ 585 h 585"/>
                <a:gd name="T6" fmla="*/ 1609 w 1733"/>
                <a:gd name="T7" fmla="*/ 585 h 585"/>
                <a:gd name="T8" fmla="*/ 1733 w 1733"/>
                <a:gd name="T9" fmla="*/ 512 h 585"/>
                <a:gd name="T10" fmla="*/ 0 w 1733"/>
                <a:gd name="T11" fmla="*/ 577 h 585"/>
                <a:gd name="T12" fmla="*/ 1733 w 1733"/>
                <a:gd name="T13" fmla="*/ 512 h 585"/>
                <a:gd name="T14" fmla="*/ 201 w 1733"/>
                <a:gd name="T15" fmla="*/ 438 h 585"/>
                <a:gd name="T16" fmla="*/ 125 w 1733"/>
                <a:gd name="T17" fmla="*/ 505 h 585"/>
                <a:gd name="T18" fmla="*/ 1733 w 1733"/>
                <a:gd name="T19" fmla="*/ 505 h 585"/>
                <a:gd name="T20" fmla="*/ 1733 w 1733"/>
                <a:gd name="T21" fmla="*/ 365 h 585"/>
                <a:gd name="T22" fmla="*/ 602 w 1733"/>
                <a:gd name="T23" fmla="*/ 431 h 585"/>
                <a:gd name="T24" fmla="*/ 527 w 1733"/>
                <a:gd name="T25" fmla="*/ 365 h 585"/>
                <a:gd name="T26" fmla="*/ 403 w 1733"/>
                <a:gd name="T27" fmla="*/ 431 h 585"/>
                <a:gd name="T28" fmla="*/ 1733 w 1733"/>
                <a:gd name="T29" fmla="*/ 431 h 585"/>
                <a:gd name="T30" fmla="*/ 527 w 1733"/>
                <a:gd name="T31" fmla="*/ 293 h 585"/>
                <a:gd name="T32" fmla="*/ 403 w 1733"/>
                <a:gd name="T33" fmla="*/ 358 h 585"/>
                <a:gd name="T34" fmla="*/ 527 w 1733"/>
                <a:gd name="T35" fmla="*/ 293 h 585"/>
                <a:gd name="T36" fmla="*/ 805 w 1733"/>
                <a:gd name="T37" fmla="*/ 293 h 585"/>
                <a:gd name="T38" fmla="*/ 929 w 1733"/>
                <a:gd name="T39" fmla="*/ 358 h 585"/>
                <a:gd name="T40" fmla="*/ 1332 w 1733"/>
                <a:gd name="T41" fmla="*/ 293 h 585"/>
                <a:gd name="T42" fmla="*/ 1207 w 1733"/>
                <a:gd name="T43" fmla="*/ 358 h 585"/>
                <a:gd name="T44" fmla="*/ 1332 w 1733"/>
                <a:gd name="T45" fmla="*/ 293 h 585"/>
                <a:gd name="T46" fmla="*/ 1408 w 1733"/>
                <a:gd name="T47" fmla="*/ 293 h 585"/>
                <a:gd name="T48" fmla="*/ 1533 w 1733"/>
                <a:gd name="T49" fmla="*/ 358 h 585"/>
                <a:gd name="T50" fmla="*/ 1733 w 1733"/>
                <a:gd name="T51" fmla="*/ 293 h 585"/>
                <a:gd name="T52" fmla="*/ 1609 w 1733"/>
                <a:gd name="T53" fmla="*/ 358 h 585"/>
                <a:gd name="T54" fmla="*/ 1733 w 1733"/>
                <a:gd name="T55" fmla="*/ 293 h 585"/>
                <a:gd name="T56" fmla="*/ 805 w 1733"/>
                <a:gd name="T57" fmla="*/ 219 h 585"/>
                <a:gd name="T58" fmla="*/ 929 w 1733"/>
                <a:gd name="T59" fmla="*/ 285 h 585"/>
                <a:gd name="T60" fmla="*/ 1332 w 1733"/>
                <a:gd name="T61" fmla="*/ 219 h 585"/>
                <a:gd name="T62" fmla="*/ 1207 w 1733"/>
                <a:gd name="T63" fmla="*/ 285 h 585"/>
                <a:gd name="T64" fmla="*/ 1332 w 1733"/>
                <a:gd name="T65" fmla="*/ 219 h 585"/>
                <a:gd name="T66" fmla="*/ 1408 w 1733"/>
                <a:gd name="T67" fmla="*/ 219 h 585"/>
                <a:gd name="T68" fmla="*/ 1533 w 1733"/>
                <a:gd name="T69" fmla="*/ 285 h 585"/>
                <a:gd name="T70" fmla="*/ 1733 w 1733"/>
                <a:gd name="T71" fmla="*/ 219 h 585"/>
                <a:gd name="T72" fmla="*/ 1609 w 1733"/>
                <a:gd name="T73" fmla="*/ 285 h 585"/>
                <a:gd name="T74" fmla="*/ 1733 w 1733"/>
                <a:gd name="T75" fmla="*/ 219 h 585"/>
                <a:gd name="T76" fmla="*/ 1207 w 1733"/>
                <a:gd name="T77" fmla="*/ 146 h 585"/>
                <a:gd name="T78" fmla="*/ 1332 w 1733"/>
                <a:gd name="T79" fmla="*/ 212 h 585"/>
                <a:gd name="T80" fmla="*/ 1533 w 1733"/>
                <a:gd name="T81" fmla="*/ 146 h 585"/>
                <a:gd name="T82" fmla="*/ 1408 w 1733"/>
                <a:gd name="T83" fmla="*/ 212 h 585"/>
                <a:gd name="T84" fmla="*/ 1533 w 1733"/>
                <a:gd name="T85" fmla="*/ 146 h 585"/>
                <a:gd name="T86" fmla="*/ 1609 w 1733"/>
                <a:gd name="T87" fmla="*/ 146 h 585"/>
                <a:gd name="T88" fmla="*/ 1733 w 1733"/>
                <a:gd name="T89" fmla="*/ 212 h 585"/>
                <a:gd name="T90" fmla="*/ 1533 w 1733"/>
                <a:gd name="T91" fmla="*/ 73 h 585"/>
                <a:gd name="T92" fmla="*/ 1408 w 1733"/>
                <a:gd name="T93" fmla="*/ 139 h 585"/>
                <a:gd name="T94" fmla="*/ 1533 w 1733"/>
                <a:gd name="T95" fmla="*/ 73 h 585"/>
                <a:gd name="T96" fmla="*/ 1609 w 1733"/>
                <a:gd name="T97" fmla="*/ 73 h 585"/>
                <a:gd name="T98" fmla="*/ 1733 w 1733"/>
                <a:gd name="T99" fmla="*/ 139 h 585"/>
                <a:gd name="T100" fmla="*/ 1533 w 1733"/>
                <a:gd name="T101" fmla="*/ 0 h 585"/>
                <a:gd name="T102" fmla="*/ 1408 w 1733"/>
                <a:gd name="T103" fmla="*/ 66 h 585"/>
                <a:gd name="T104" fmla="*/ 1533 w 1733"/>
                <a:gd name="T10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33" h="585">
                  <a:moveTo>
                    <a:pt x="1733" y="585"/>
                  </a:moveTo>
                  <a:lnTo>
                    <a:pt x="0" y="585"/>
                  </a:lnTo>
                  <a:lnTo>
                    <a:pt x="0" y="585"/>
                  </a:lnTo>
                  <a:lnTo>
                    <a:pt x="201" y="585"/>
                  </a:lnTo>
                  <a:lnTo>
                    <a:pt x="728" y="585"/>
                  </a:lnTo>
                  <a:lnTo>
                    <a:pt x="805" y="585"/>
                  </a:lnTo>
                  <a:lnTo>
                    <a:pt x="929" y="585"/>
                  </a:lnTo>
                  <a:lnTo>
                    <a:pt x="1609" y="585"/>
                  </a:lnTo>
                  <a:lnTo>
                    <a:pt x="1733" y="585"/>
                  </a:lnTo>
                  <a:moveTo>
                    <a:pt x="1733" y="512"/>
                  </a:moveTo>
                  <a:lnTo>
                    <a:pt x="0" y="512"/>
                  </a:lnTo>
                  <a:lnTo>
                    <a:pt x="0" y="577"/>
                  </a:lnTo>
                  <a:lnTo>
                    <a:pt x="1733" y="577"/>
                  </a:lnTo>
                  <a:lnTo>
                    <a:pt x="1733" y="512"/>
                  </a:lnTo>
                  <a:moveTo>
                    <a:pt x="1733" y="438"/>
                  </a:moveTo>
                  <a:lnTo>
                    <a:pt x="201" y="438"/>
                  </a:lnTo>
                  <a:lnTo>
                    <a:pt x="201" y="505"/>
                  </a:lnTo>
                  <a:lnTo>
                    <a:pt x="125" y="505"/>
                  </a:lnTo>
                  <a:lnTo>
                    <a:pt x="0" y="505"/>
                  </a:lnTo>
                  <a:lnTo>
                    <a:pt x="1733" y="505"/>
                  </a:lnTo>
                  <a:lnTo>
                    <a:pt x="1733" y="438"/>
                  </a:lnTo>
                  <a:moveTo>
                    <a:pt x="1733" y="365"/>
                  </a:moveTo>
                  <a:lnTo>
                    <a:pt x="602" y="365"/>
                  </a:lnTo>
                  <a:lnTo>
                    <a:pt x="602" y="431"/>
                  </a:lnTo>
                  <a:lnTo>
                    <a:pt x="527" y="431"/>
                  </a:lnTo>
                  <a:lnTo>
                    <a:pt x="527" y="365"/>
                  </a:lnTo>
                  <a:lnTo>
                    <a:pt x="403" y="365"/>
                  </a:lnTo>
                  <a:lnTo>
                    <a:pt x="403" y="431"/>
                  </a:lnTo>
                  <a:lnTo>
                    <a:pt x="326" y="431"/>
                  </a:lnTo>
                  <a:lnTo>
                    <a:pt x="1733" y="431"/>
                  </a:lnTo>
                  <a:lnTo>
                    <a:pt x="1733" y="365"/>
                  </a:lnTo>
                  <a:moveTo>
                    <a:pt x="527" y="293"/>
                  </a:moveTo>
                  <a:lnTo>
                    <a:pt x="403" y="293"/>
                  </a:lnTo>
                  <a:lnTo>
                    <a:pt x="403" y="358"/>
                  </a:lnTo>
                  <a:lnTo>
                    <a:pt x="527" y="358"/>
                  </a:lnTo>
                  <a:lnTo>
                    <a:pt x="527" y="293"/>
                  </a:lnTo>
                  <a:moveTo>
                    <a:pt x="929" y="293"/>
                  </a:moveTo>
                  <a:lnTo>
                    <a:pt x="805" y="293"/>
                  </a:lnTo>
                  <a:lnTo>
                    <a:pt x="805" y="358"/>
                  </a:lnTo>
                  <a:lnTo>
                    <a:pt x="929" y="358"/>
                  </a:lnTo>
                  <a:lnTo>
                    <a:pt x="929" y="293"/>
                  </a:lnTo>
                  <a:moveTo>
                    <a:pt x="1332" y="293"/>
                  </a:moveTo>
                  <a:lnTo>
                    <a:pt x="1207" y="293"/>
                  </a:lnTo>
                  <a:lnTo>
                    <a:pt x="1207" y="358"/>
                  </a:lnTo>
                  <a:lnTo>
                    <a:pt x="1332" y="358"/>
                  </a:lnTo>
                  <a:lnTo>
                    <a:pt x="1332" y="293"/>
                  </a:lnTo>
                  <a:moveTo>
                    <a:pt x="1533" y="293"/>
                  </a:moveTo>
                  <a:lnTo>
                    <a:pt x="1408" y="293"/>
                  </a:lnTo>
                  <a:lnTo>
                    <a:pt x="1408" y="358"/>
                  </a:lnTo>
                  <a:lnTo>
                    <a:pt x="1533" y="358"/>
                  </a:lnTo>
                  <a:lnTo>
                    <a:pt x="1533" y="293"/>
                  </a:lnTo>
                  <a:moveTo>
                    <a:pt x="1733" y="293"/>
                  </a:moveTo>
                  <a:lnTo>
                    <a:pt x="1609" y="293"/>
                  </a:lnTo>
                  <a:lnTo>
                    <a:pt x="1609" y="358"/>
                  </a:lnTo>
                  <a:lnTo>
                    <a:pt x="1733" y="358"/>
                  </a:lnTo>
                  <a:lnTo>
                    <a:pt x="1733" y="293"/>
                  </a:lnTo>
                  <a:moveTo>
                    <a:pt x="929" y="219"/>
                  </a:moveTo>
                  <a:lnTo>
                    <a:pt x="805" y="219"/>
                  </a:lnTo>
                  <a:lnTo>
                    <a:pt x="805" y="285"/>
                  </a:lnTo>
                  <a:lnTo>
                    <a:pt x="929" y="285"/>
                  </a:lnTo>
                  <a:lnTo>
                    <a:pt x="929" y="219"/>
                  </a:lnTo>
                  <a:moveTo>
                    <a:pt x="1332" y="219"/>
                  </a:moveTo>
                  <a:lnTo>
                    <a:pt x="1207" y="219"/>
                  </a:lnTo>
                  <a:lnTo>
                    <a:pt x="1207" y="285"/>
                  </a:lnTo>
                  <a:lnTo>
                    <a:pt x="1332" y="285"/>
                  </a:lnTo>
                  <a:lnTo>
                    <a:pt x="1332" y="219"/>
                  </a:lnTo>
                  <a:moveTo>
                    <a:pt x="1533" y="219"/>
                  </a:moveTo>
                  <a:lnTo>
                    <a:pt x="1408" y="219"/>
                  </a:lnTo>
                  <a:lnTo>
                    <a:pt x="1408" y="285"/>
                  </a:lnTo>
                  <a:lnTo>
                    <a:pt x="1533" y="285"/>
                  </a:lnTo>
                  <a:lnTo>
                    <a:pt x="1533" y="219"/>
                  </a:lnTo>
                  <a:moveTo>
                    <a:pt x="1733" y="219"/>
                  </a:moveTo>
                  <a:lnTo>
                    <a:pt x="1609" y="219"/>
                  </a:lnTo>
                  <a:lnTo>
                    <a:pt x="1609" y="285"/>
                  </a:lnTo>
                  <a:lnTo>
                    <a:pt x="1733" y="285"/>
                  </a:lnTo>
                  <a:lnTo>
                    <a:pt x="1733" y="219"/>
                  </a:lnTo>
                  <a:moveTo>
                    <a:pt x="1332" y="146"/>
                  </a:moveTo>
                  <a:lnTo>
                    <a:pt x="1207" y="146"/>
                  </a:lnTo>
                  <a:lnTo>
                    <a:pt x="1207" y="212"/>
                  </a:lnTo>
                  <a:lnTo>
                    <a:pt x="1332" y="212"/>
                  </a:lnTo>
                  <a:lnTo>
                    <a:pt x="1332" y="146"/>
                  </a:lnTo>
                  <a:moveTo>
                    <a:pt x="1533" y="146"/>
                  </a:moveTo>
                  <a:lnTo>
                    <a:pt x="1408" y="146"/>
                  </a:lnTo>
                  <a:lnTo>
                    <a:pt x="1408" y="212"/>
                  </a:lnTo>
                  <a:lnTo>
                    <a:pt x="1533" y="212"/>
                  </a:lnTo>
                  <a:lnTo>
                    <a:pt x="1533" y="146"/>
                  </a:lnTo>
                  <a:moveTo>
                    <a:pt x="1733" y="146"/>
                  </a:moveTo>
                  <a:lnTo>
                    <a:pt x="1609" y="146"/>
                  </a:lnTo>
                  <a:lnTo>
                    <a:pt x="1609" y="212"/>
                  </a:lnTo>
                  <a:lnTo>
                    <a:pt x="1733" y="212"/>
                  </a:lnTo>
                  <a:lnTo>
                    <a:pt x="1733" y="146"/>
                  </a:lnTo>
                  <a:moveTo>
                    <a:pt x="1533" y="73"/>
                  </a:moveTo>
                  <a:lnTo>
                    <a:pt x="1408" y="73"/>
                  </a:lnTo>
                  <a:lnTo>
                    <a:pt x="1408" y="139"/>
                  </a:lnTo>
                  <a:lnTo>
                    <a:pt x="1533" y="139"/>
                  </a:lnTo>
                  <a:lnTo>
                    <a:pt x="1533" y="73"/>
                  </a:lnTo>
                  <a:moveTo>
                    <a:pt x="1733" y="73"/>
                  </a:moveTo>
                  <a:lnTo>
                    <a:pt x="1609" y="73"/>
                  </a:lnTo>
                  <a:lnTo>
                    <a:pt x="1609" y="139"/>
                  </a:lnTo>
                  <a:lnTo>
                    <a:pt x="1733" y="139"/>
                  </a:lnTo>
                  <a:lnTo>
                    <a:pt x="1733" y="73"/>
                  </a:lnTo>
                  <a:moveTo>
                    <a:pt x="1533" y="0"/>
                  </a:moveTo>
                  <a:lnTo>
                    <a:pt x="1408" y="0"/>
                  </a:lnTo>
                  <a:lnTo>
                    <a:pt x="1408" y="66"/>
                  </a:lnTo>
                  <a:lnTo>
                    <a:pt x="1533" y="66"/>
                  </a:lnTo>
                  <a:lnTo>
                    <a:pt x="15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îŝļïḑe"/>
            <p:cNvSpPr/>
            <p:nvPr/>
          </p:nvSpPr>
          <p:spPr bwMode="auto">
            <a:xfrm>
              <a:off x="7046913" y="2205038"/>
              <a:ext cx="515938" cy="11113"/>
            </a:xfrm>
            <a:custGeom>
              <a:avLst/>
              <a:gdLst>
                <a:gd name="T0" fmla="*/ 125 w 325"/>
                <a:gd name="T1" fmla="*/ 0 h 7"/>
                <a:gd name="T2" fmla="*/ 0 w 325"/>
                <a:gd name="T3" fmla="*/ 0 h 7"/>
                <a:gd name="T4" fmla="*/ 0 w 325"/>
                <a:gd name="T5" fmla="*/ 7 h 7"/>
                <a:gd name="T6" fmla="*/ 125 w 325"/>
                <a:gd name="T7" fmla="*/ 7 h 7"/>
                <a:gd name="T8" fmla="*/ 125 w 325"/>
                <a:gd name="T9" fmla="*/ 0 h 7"/>
                <a:gd name="T10" fmla="*/ 325 w 325"/>
                <a:gd name="T11" fmla="*/ 0 h 7"/>
                <a:gd name="T12" fmla="*/ 325 w 325"/>
                <a:gd name="T13" fmla="*/ 0 h 7"/>
                <a:gd name="T14" fmla="*/ 325 w 325"/>
                <a:gd name="T15" fmla="*/ 7 h 7"/>
                <a:gd name="T16" fmla="*/ 201 w 325"/>
                <a:gd name="T17" fmla="*/ 7 h 7"/>
                <a:gd name="T18" fmla="*/ 325 w 325"/>
                <a:gd name="T19" fmla="*/ 7 h 7"/>
                <a:gd name="T20" fmla="*/ 325 w 325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7">
                  <a:moveTo>
                    <a:pt x="125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125" y="7"/>
                  </a:lnTo>
                  <a:lnTo>
                    <a:pt x="125" y="0"/>
                  </a:lnTo>
                  <a:close/>
                  <a:moveTo>
                    <a:pt x="325" y="0"/>
                  </a:moveTo>
                  <a:lnTo>
                    <a:pt x="325" y="0"/>
                  </a:lnTo>
                  <a:lnTo>
                    <a:pt x="325" y="7"/>
                  </a:lnTo>
                  <a:lnTo>
                    <a:pt x="201" y="7"/>
                  </a:lnTo>
                  <a:lnTo>
                    <a:pt x="325" y="7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îšlidé"/>
            <p:cNvSpPr/>
            <p:nvPr/>
          </p:nvSpPr>
          <p:spPr bwMode="auto">
            <a:xfrm>
              <a:off x="7046913" y="2205038"/>
              <a:ext cx="515938" cy="11113"/>
            </a:xfrm>
            <a:custGeom>
              <a:avLst/>
              <a:gdLst>
                <a:gd name="T0" fmla="*/ 125 w 325"/>
                <a:gd name="T1" fmla="*/ 0 h 7"/>
                <a:gd name="T2" fmla="*/ 0 w 325"/>
                <a:gd name="T3" fmla="*/ 0 h 7"/>
                <a:gd name="T4" fmla="*/ 0 w 325"/>
                <a:gd name="T5" fmla="*/ 7 h 7"/>
                <a:gd name="T6" fmla="*/ 125 w 325"/>
                <a:gd name="T7" fmla="*/ 7 h 7"/>
                <a:gd name="T8" fmla="*/ 125 w 325"/>
                <a:gd name="T9" fmla="*/ 0 h 7"/>
                <a:gd name="T10" fmla="*/ 325 w 325"/>
                <a:gd name="T11" fmla="*/ 0 h 7"/>
                <a:gd name="T12" fmla="*/ 325 w 325"/>
                <a:gd name="T13" fmla="*/ 0 h 7"/>
                <a:gd name="T14" fmla="*/ 325 w 325"/>
                <a:gd name="T15" fmla="*/ 7 h 7"/>
                <a:gd name="T16" fmla="*/ 201 w 325"/>
                <a:gd name="T17" fmla="*/ 7 h 7"/>
                <a:gd name="T18" fmla="*/ 325 w 325"/>
                <a:gd name="T19" fmla="*/ 7 h 7"/>
                <a:gd name="T20" fmla="*/ 325 w 325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7">
                  <a:moveTo>
                    <a:pt x="125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125" y="7"/>
                  </a:lnTo>
                  <a:lnTo>
                    <a:pt x="125" y="0"/>
                  </a:lnTo>
                  <a:moveTo>
                    <a:pt x="325" y="0"/>
                  </a:moveTo>
                  <a:lnTo>
                    <a:pt x="325" y="0"/>
                  </a:lnTo>
                  <a:lnTo>
                    <a:pt x="325" y="7"/>
                  </a:lnTo>
                  <a:lnTo>
                    <a:pt x="201" y="7"/>
                  </a:lnTo>
                  <a:lnTo>
                    <a:pt x="325" y="7"/>
                  </a:lnTo>
                  <a:lnTo>
                    <a:pt x="3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$ļïḑé"/>
            <p:cNvSpPr/>
            <p:nvPr/>
          </p:nvSpPr>
          <p:spPr bwMode="auto">
            <a:xfrm>
              <a:off x="6727826" y="2320926"/>
              <a:ext cx="835025" cy="11113"/>
            </a:xfrm>
            <a:custGeom>
              <a:avLst/>
              <a:gdLst>
                <a:gd name="T0" fmla="*/ 125 w 526"/>
                <a:gd name="T1" fmla="*/ 0 h 7"/>
                <a:gd name="T2" fmla="*/ 125 w 526"/>
                <a:gd name="T3" fmla="*/ 0 h 7"/>
                <a:gd name="T4" fmla="*/ 125 w 526"/>
                <a:gd name="T5" fmla="*/ 4 h 7"/>
                <a:gd name="T6" fmla="*/ 0 w 526"/>
                <a:gd name="T7" fmla="*/ 4 h 7"/>
                <a:gd name="T8" fmla="*/ 0 w 526"/>
                <a:gd name="T9" fmla="*/ 7 h 7"/>
                <a:gd name="T10" fmla="*/ 125 w 526"/>
                <a:gd name="T11" fmla="*/ 7 h 7"/>
                <a:gd name="T12" fmla="*/ 125 w 526"/>
                <a:gd name="T13" fmla="*/ 0 h 7"/>
                <a:gd name="T14" fmla="*/ 326 w 526"/>
                <a:gd name="T15" fmla="*/ 0 h 7"/>
                <a:gd name="T16" fmla="*/ 201 w 526"/>
                <a:gd name="T17" fmla="*/ 0 h 7"/>
                <a:gd name="T18" fmla="*/ 201 w 526"/>
                <a:gd name="T19" fmla="*/ 7 h 7"/>
                <a:gd name="T20" fmla="*/ 326 w 526"/>
                <a:gd name="T21" fmla="*/ 7 h 7"/>
                <a:gd name="T22" fmla="*/ 326 w 526"/>
                <a:gd name="T23" fmla="*/ 0 h 7"/>
                <a:gd name="T24" fmla="*/ 526 w 526"/>
                <a:gd name="T25" fmla="*/ 0 h 7"/>
                <a:gd name="T26" fmla="*/ 402 w 526"/>
                <a:gd name="T27" fmla="*/ 0 h 7"/>
                <a:gd name="T28" fmla="*/ 402 w 526"/>
                <a:gd name="T29" fmla="*/ 7 h 7"/>
                <a:gd name="T30" fmla="*/ 526 w 526"/>
                <a:gd name="T31" fmla="*/ 7 h 7"/>
                <a:gd name="T32" fmla="*/ 526 w 526"/>
                <a:gd name="T3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6" h="7">
                  <a:moveTo>
                    <a:pt x="125" y="0"/>
                  </a:moveTo>
                  <a:lnTo>
                    <a:pt x="125" y="0"/>
                  </a:lnTo>
                  <a:lnTo>
                    <a:pt x="125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125" y="7"/>
                  </a:lnTo>
                  <a:lnTo>
                    <a:pt x="125" y="0"/>
                  </a:lnTo>
                  <a:close/>
                  <a:moveTo>
                    <a:pt x="326" y="0"/>
                  </a:moveTo>
                  <a:lnTo>
                    <a:pt x="201" y="0"/>
                  </a:lnTo>
                  <a:lnTo>
                    <a:pt x="201" y="7"/>
                  </a:lnTo>
                  <a:lnTo>
                    <a:pt x="326" y="7"/>
                  </a:lnTo>
                  <a:lnTo>
                    <a:pt x="326" y="0"/>
                  </a:lnTo>
                  <a:close/>
                  <a:moveTo>
                    <a:pt x="526" y="0"/>
                  </a:moveTo>
                  <a:lnTo>
                    <a:pt x="402" y="0"/>
                  </a:lnTo>
                  <a:lnTo>
                    <a:pt x="402" y="7"/>
                  </a:lnTo>
                  <a:lnTo>
                    <a:pt x="526" y="7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íṥḷíḑè"/>
            <p:cNvSpPr/>
            <p:nvPr/>
          </p:nvSpPr>
          <p:spPr bwMode="auto">
            <a:xfrm>
              <a:off x="6727826" y="2320926"/>
              <a:ext cx="835025" cy="11113"/>
            </a:xfrm>
            <a:custGeom>
              <a:avLst/>
              <a:gdLst>
                <a:gd name="T0" fmla="*/ 125 w 526"/>
                <a:gd name="T1" fmla="*/ 0 h 7"/>
                <a:gd name="T2" fmla="*/ 125 w 526"/>
                <a:gd name="T3" fmla="*/ 0 h 7"/>
                <a:gd name="T4" fmla="*/ 125 w 526"/>
                <a:gd name="T5" fmla="*/ 4 h 7"/>
                <a:gd name="T6" fmla="*/ 0 w 526"/>
                <a:gd name="T7" fmla="*/ 4 h 7"/>
                <a:gd name="T8" fmla="*/ 0 w 526"/>
                <a:gd name="T9" fmla="*/ 7 h 7"/>
                <a:gd name="T10" fmla="*/ 125 w 526"/>
                <a:gd name="T11" fmla="*/ 7 h 7"/>
                <a:gd name="T12" fmla="*/ 125 w 526"/>
                <a:gd name="T13" fmla="*/ 0 h 7"/>
                <a:gd name="T14" fmla="*/ 326 w 526"/>
                <a:gd name="T15" fmla="*/ 0 h 7"/>
                <a:gd name="T16" fmla="*/ 201 w 526"/>
                <a:gd name="T17" fmla="*/ 0 h 7"/>
                <a:gd name="T18" fmla="*/ 201 w 526"/>
                <a:gd name="T19" fmla="*/ 7 h 7"/>
                <a:gd name="T20" fmla="*/ 326 w 526"/>
                <a:gd name="T21" fmla="*/ 7 h 7"/>
                <a:gd name="T22" fmla="*/ 326 w 526"/>
                <a:gd name="T23" fmla="*/ 0 h 7"/>
                <a:gd name="T24" fmla="*/ 526 w 526"/>
                <a:gd name="T25" fmla="*/ 0 h 7"/>
                <a:gd name="T26" fmla="*/ 402 w 526"/>
                <a:gd name="T27" fmla="*/ 0 h 7"/>
                <a:gd name="T28" fmla="*/ 402 w 526"/>
                <a:gd name="T29" fmla="*/ 7 h 7"/>
                <a:gd name="T30" fmla="*/ 526 w 526"/>
                <a:gd name="T31" fmla="*/ 7 h 7"/>
                <a:gd name="T32" fmla="*/ 526 w 526"/>
                <a:gd name="T3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6" h="7">
                  <a:moveTo>
                    <a:pt x="125" y="0"/>
                  </a:moveTo>
                  <a:lnTo>
                    <a:pt x="125" y="0"/>
                  </a:lnTo>
                  <a:lnTo>
                    <a:pt x="125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125" y="7"/>
                  </a:lnTo>
                  <a:lnTo>
                    <a:pt x="125" y="0"/>
                  </a:lnTo>
                  <a:moveTo>
                    <a:pt x="326" y="0"/>
                  </a:moveTo>
                  <a:lnTo>
                    <a:pt x="201" y="0"/>
                  </a:lnTo>
                  <a:lnTo>
                    <a:pt x="201" y="7"/>
                  </a:lnTo>
                  <a:lnTo>
                    <a:pt x="326" y="7"/>
                  </a:lnTo>
                  <a:lnTo>
                    <a:pt x="326" y="0"/>
                  </a:lnTo>
                  <a:moveTo>
                    <a:pt x="526" y="0"/>
                  </a:moveTo>
                  <a:lnTo>
                    <a:pt x="402" y="0"/>
                  </a:lnTo>
                  <a:lnTo>
                    <a:pt x="402" y="7"/>
                  </a:lnTo>
                  <a:lnTo>
                    <a:pt x="526" y="7"/>
                  </a:lnTo>
                  <a:lnTo>
                    <a:pt x="5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š1îḓè"/>
            <p:cNvSpPr/>
            <p:nvPr/>
          </p:nvSpPr>
          <p:spPr bwMode="auto">
            <a:xfrm>
              <a:off x="6089651" y="2436813"/>
              <a:ext cx="1473200" cy="11113"/>
            </a:xfrm>
            <a:custGeom>
              <a:avLst/>
              <a:gdLst>
                <a:gd name="T0" fmla="*/ 124 w 928"/>
                <a:gd name="T1" fmla="*/ 4 h 7"/>
                <a:gd name="T2" fmla="*/ 0 w 928"/>
                <a:gd name="T3" fmla="*/ 4 h 7"/>
                <a:gd name="T4" fmla="*/ 0 w 928"/>
                <a:gd name="T5" fmla="*/ 7 h 7"/>
                <a:gd name="T6" fmla="*/ 124 w 928"/>
                <a:gd name="T7" fmla="*/ 7 h 7"/>
                <a:gd name="T8" fmla="*/ 124 w 928"/>
                <a:gd name="T9" fmla="*/ 4 h 7"/>
                <a:gd name="T10" fmla="*/ 527 w 928"/>
                <a:gd name="T11" fmla="*/ 0 h 7"/>
                <a:gd name="T12" fmla="*/ 402 w 928"/>
                <a:gd name="T13" fmla="*/ 0 h 7"/>
                <a:gd name="T14" fmla="*/ 402 w 928"/>
                <a:gd name="T15" fmla="*/ 7 h 7"/>
                <a:gd name="T16" fmla="*/ 527 w 928"/>
                <a:gd name="T17" fmla="*/ 7 h 7"/>
                <a:gd name="T18" fmla="*/ 527 w 928"/>
                <a:gd name="T19" fmla="*/ 0 h 7"/>
                <a:gd name="T20" fmla="*/ 728 w 928"/>
                <a:gd name="T21" fmla="*/ 0 h 7"/>
                <a:gd name="T22" fmla="*/ 603 w 928"/>
                <a:gd name="T23" fmla="*/ 0 h 7"/>
                <a:gd name="T24" fmla="*/ 603 w 928"/>
                <a:gd name="T25" fmla="*/ 7 h 7"/>
                <a:gd name="T26" fmla="*/ 728 w 928"/>
                <a:gd name="T27" fmla="*/ 7 h 7"/>
                <a:gd name="T28" fmla="*/ 728 w 928"/>
                <a:gd name="T29" fmla="*/ 0 h 7"/>
                <a:gd name="T30" fmla="*/ 928 w 928"/>
                <a:gd name="T31" fmla="*/ 0 h 7"/>
                <a:gd name="T32" fmla="*/ 804 w 928"/>
                <a:gd name="T33" fmla="*/ 0 h 7"/>
                <a:gd name="T34" fmla="*/ 804 w 928"/>
                <a:gd name="T35" fmla="*/ 7 h 7"/>
                <a:gd name="T36" fmla="*/ 928 w 928"/>
                <a:gd name="T37" fmla="*/ 7 h 7"/>
                <a:gd name="T38" fmla="*/ 928 w 928"/>
                <a:gd name="T3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8" h="7">
                  <a:moveTo>
                    <a:pt x="124" y="4"/>
                  </a:moveTo>
                  <a:lnTo>
                    <a:pt x="0" y="4"/>
                  </a:lnTo>
                  <a:lnTo>
                    <a:pt x="0" y="7"/>
                  </a:lnTo>
                  <a:lnTo>
                    <a:pt x="124" y="7"/>
                  </a:lnTo>
                  <a:lnTo>
                    <a:pt x="124" y="4"/>
                  </a:lnTo>
                  <a:close/>
                  <a:moveTo>
                    <a:pt x="527" y="0"/>
                  </a:moveTo>
                  <a:lnTo>
                    <a:pt x="402" y="0"/>
                  </a:lnTo>
                  <a:lnTo>
                    <a:pt x="402" y="7"/>
                  </a:lnTo>
                  <a:lnTo>
                    <a:pt x="527" y="7"/>
                  </a:lnTo>
                  <a:lnTo>
                    <a:pt x="527" y="0"/>
                  </a:lnTo>
                  <a:close/>
                  <a:moveTo>
                    <a:pt x="728" y="0"/>
                  </a:moveTo>
                  <a:lnTo>
                    <a:pt x="603" y="0"/>
                  </a:lnTo>
                  <a:lnTo>
                    <a:pt x="603" y="7"/>
                  </a:lnTo>
                  <a:lnTo>
                    <a:pt x="728" y="7"/>
                  </a:lnTo>
                  <a:lnTo>
                    <a:pt x="728" y="0"/>
                  </a:lnTo>
                  <a:close/>
                  <a:moveTo>
                    <a:pt x="928" y="0"/>
                  </a:moveTo>
                  <a:lnTo>
                    <a:pt x="804" y="0"/>
                  </a:lnTo>
                  <a:lnTo>
                    <a:pt x="804" y="7"/>
                  </a:lnTo>
                  <a:lnTo>
                    <a:pt x="928" y="7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îšľíde"/>
            <p:cNvSpPr/>
            <p:nvPr/>
          </p:nvSpPr>
          <p:spPr bwMode="auto">
            <a:xfrm>
              <a:off x="6089651" y="2436813"/>
              <a:ext cx="1473200" cy="11113"/>
            </a:xfrm>
            <a:custGeom>
              <a:avLst/>
              <a:gdLst>
                <a:gd name="T0" fmla="*/ 124 w 928"/>
                <a:gd name="T1" fmla="*/ 4 h 7"/>
                <a:gd name="T2" fmla="*/ 0 w 928"/>
                <a:gd name="T3" fmla="*/ 4 h 7"/>
                <a:gd name="T4" fmla="*/ 0 w 928"/>
                <a:gd name="T5" fmla="*/ 7 h 7"/>
                <a:gd name="T6" fmla="*/ 124 w 928"/>
                <a:gd name="T7" fmla="*/ 7 h 7"/>
                <a:gd name="T8" fmla="*/ 124 w 928"/>
                <a:gd name="T9" fmla="*/ 4 h 7"/>
                <a:gd name="T10" fmla="*/ 527 w 928"/>
                <a:gd name="T11" fmla="*/ 0 h 7"/>
                <a:gd name="T12" fmla="*/ 402 w 928"/>
                <a:gd name="T13" fmla="*/ 0 h 7"/>
                <a:gd name="T14" fmla="*/ 402 w 928"/>
                <a:gd name="T15" fmla="*/ 7 h 7"/>
                <a:gd name="T16" fmla="*/ 527 w 928"/>
                <a:gd name="T17" fmla="*/ 7 h 7"/>
                <a:gd name="T18" fmla="*/ 527 w 928"/>
                <a:gd name="T19" fmla="*/ 0 h 7"/>
                <a:gd name="T20" fmla="*/ 728 w 928"/>
                <a:gd name="T21" fmla="*/ 0 h 7"/>
                <a:gd name="T22" fmla="*/ 603 w 928"/>
                <a:gd name="T23" fmla="*/ 0 h 7"/>
                <a:gd name="T24" fmla="*/ 603 w 928"/>
                <a:gd name="T25" fmla="*/ 7 h 7"/>
                <a:gd name="T26" fmla="*/ 728 w 928"/>
                <a:gd name="T27" fmla="*/ 7 h 7"/>
                <a:gd name="T28" fmla="*/ 728 w 928"/>
                <a:gd name="T29" fmla="*/ 0 h 7"/>
                <a:gd name="T30" fmla="*/ 928 w 928"/>
                <a:gd name="T31" fmla="*/ 0 h 7"/>
                <a:gd name="T32" fmla="*/ 804 w 928"/>
                <a:gd name="T33" fmla="*/ 0 h 7"/>
                <a:gd name="T34" fmla="*/ 804 w 928"/>
                <a:gd name="T35" fmla="*/ 7 h 7"/>
                <a:gd name="T36" fmla="*/ 928 w 928"/>
                <a:gd name="T37" fmla="*/ 7 h 7"/>
                <a:gd name="T38" fmla="*/ 928 w 928"/>
                <a:gd name="T3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8" h="7">
                  <a:moveTo>
                    <a:pt x="124" y="4"/>
                  </a:moveTo>
                  <a:lnTo>
                    <a:pt x="0" y="4"/>
                  </a:lnTo>
                  <a:lnTo>
                    <a:pt x="0" y="7"/>
                  </a:lnTo>
                  <a:lnTo>
                    <a:pt x="124" y="7"/>
                  </a:lnTo>
                  <a:lnTo>
                    <a:pt x="124" y="4"/>
                  </a:lnTo>
                  <a:moveTo>
                    <a:pt x="527" y="0"/>
                  </a:moveTo>
                  <a:lnTo>
                    <a:pt x="402" y="0"/>
                  </a:lnTo>
                  <a:lnTo>
                    <a:pt x="402" y="7"/>
                  </a:lnTo>
                  <a:lnTo>
                    <a:pt x="527" y="7"/>
                  </a:lnTo>
                  <a:lnTo>
                    <a:pt x="527" y="0"/>
                  </a:lnTo>
                  <a:moveTo>
                    <a:pt x="728" y="0"/>
                  </a:moveTo>
                  <a:lnTo>
                    <a:pt x="603" y="0"/>
                  </a:lnTo>
                  <a:lnTo>
                    <a:pt x="603" y="7"/>
                  </a:lnTo>
                  <a:lnTo>
                    <a:pt x="728" y="7"/>
                  </a:lnTo>
                  <a:lnTo>
                    <a:pt x="728" y="0"/>
                  </a:lnTo>
                  <a:moveTo>
                    <a:pt x="928" y="0"/>
                  </a:moveTo>
                  <a:lnTo>
                    <a:pt x="804" y="0"/>
                  </a:lnTo>
                  <a:lnTo>
                    <a:pt x="804" y="7"/>
                  </a:lnTo>
                  <a:lnTo>
                    <a:pt x="928" y="7"/>
                  </a:lnTo>
                  <a:lnTo>
                    <a:pt x="9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ṡliďé"/>
            <p:cNvSpPr/>
            <p:nvPr/>
          </p:nvSpPr>
          <p:spPr bwMode="auto">
            <a:xfrm>
              <a:off x="5451476" y="2552701"/>
              <a:ext cx="2111375" cy="12700"/>
            </a:xfrm>
            <a:custGeom>
              <a:avLst/>
              <a:gdLst>
                <a:gd name="T0" fmla="*/ 124 w 1330"/>
                <a:gd name="T1" fmla="*/ 4 h 8"/>
                <a:gd name="T2" fmla="*/ 0 w 1330"/>
                <a:gd name="T3" fmla="*/ 4 h 8"/>
                <a:gd name="T4" fmla="*/ 0 w 1330"/>
                <a:gd name="T5" fmla="*/ 8 h 8"/>
                <a:gd name="T6" fmla="*/ 124 w 1330"/>
                <a:gd name="T7" fmla="*/ 8 h 8"/>
                <a:gd name="T8" fmla="*/ 124 w 1330"/>
                <a:gd name="T9" fmla="*/ 4 h 8"/>
                <a:gd name="T10" fmla="*/ 526 w 1330"/>
                <a:gd name="T11" fmla="*/ 0 h 8"/>
                <a:gd name="T12" fmla="*/ 402 w 1330"/>
                <a:gd name="T13" fmla="*/ 0 h 8"/>
                <a:gd name="T14" fmla="*/ 402 w 1330"/>
                <a:gd name="T15" fmla="*/ 8 h 8"/>
                <a:gd name="T16" fmla="*/ 526 w 1330"/>
                <a:gd name="T17" fmla="*/ 8 h 8"/>
                <a:gd name="T18" fmla="*/ 526 w 1330"/>
                <a:gd name="T19" fmla="*/ 0 h 8"/>
                <a:gd name="T20" fmla="*/ 929 w 1330"/>
                <a:gd name="T21" fmla="*/ 0 h 8"/>
                <a:gd name="T22" fmla="*/ 804 w 1330"/>
                <a:gd name="T23" fmla="*/ 0 h 8"/>
                <a:gd name="T24" fmla="*/ 804 w 1330"/>
                <a:gd name="T25" fmla="*/ 8 h 8"/>
                <a:gd name="T26" fmla="*/ 929 w 1330"/>
                <a:gd name="T27" fmla="*/ 8 h 8"/>
                <a:gd name="T28" fmla="*/ 929 w 1330"/>
                <a:gd name="T29" fmla="*/ 0 h 8"/>
                <a:gd name="T30" fmla="*/ 1130 w 1330"/>
                <a:gd name="T31" fmla="*/ 0 h 8"/>
                <a:gd name="T32" fmla="*/ 1005 w 1330"/>
                <a:gd name="T33" fmla="*/ 0 h 8"/>
                <a:gd name="T34" fmla="*/ 1005 w 1330"/>
                <a:gd name="T35" fmla="*/ 8 h 8"/>
                <a:gd name="T36" fmla="*/ 1130 w 1330"/>
                <a:gd name="T37" fmla="*/ 8 h 8"/>
                <a:gd name="T38" fmla="*/ 1130 w 1330"/>
                <a:gd name="T39" fmla="*/ 0 h 8"/>
                <a:gd name="T40" fmla="*/ 1330 w 1330"/>
                <a:gd name="T41" fmla="*/ 0 h 8"/>
                <a:gd name="T42" fmla="*/ 1206 w 1330"/>
                <a:gd name="T43" fmla="*/ 0 h 8"/>
                <a:gd name="T44" fmla="*/ 1206 w 1330"/>
                <a:gd name="T45" fmla="*/ 8 h 8"/>
                <a:gd name="T46" fmla="*/ 1330 w 1330"/>
                <a:gd name="T47" fmla="*/ 8 h 8"/>
                <a:gd name="T48" fmla="*/ 1330 w 1330"/>
                <a:gd name="T4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30" h="8">
                  <a:moveTo>
                    <a:pt x="124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124" y="8"/>
                  </a:lnTo>
                  <a:lnTo>
                    <a:pt x="124" y="4"/>
                  </a:lnTo>
                  <a:close/>
                  <a:moveTo>
                    <a:pt x="526" y="0"/>
                  </a:moveTo>
                  <a:lnTo>
                    <a:pt x="402" y="0"/>
                  </a:lnTo>
                  <a:lnTo>
                    <a:pt x="402" y="8"/>
                  </a:lnTo>
                  <a:lnTo>
                    <a:pt x="526" y="8"/>
                  </a:lnTo>
                  <a:lnTo>
                    <a:pt x="526" y="0"/>
                  </a:lnTo>
                  <a:close/>
                  <a:moveTo>
                    <a:pt x="929" y="0"/>
                  </a:moveTo>
                  <a:lnTo>
                    <a:pt x="804" y="0"/>
                  </a:lnTo>
                  <a:lnTo>
                    <a:pt x="804" y="8"/>
                  </a:lnTo>
                  <a:lnTo>
                    <a:pt x="929" y="8"/>
                  </a:lnTo>
                  <a:lnTo>
                    <a:pt x="929" y="0"/>
                  </a:lnTo>
                  <a:close/>
                  <a:moveTo>
                    <a:pt x="1130" y="0"/>
                  </a:moveTo>
                  <a:lnTo>
                    <a:pt x="1005" y="0"/>
                  </a:lnTo>
                  <a:lnTo>
                    <a:pt x="1005" y="8"/>
                  </a:lnTo>
                  <a:lnTo>
                    <a:pt x="1130" y="8"/>
                  </a:lnTo>
                  <a:lnTo>
                    <a:pt x="1130" y="0"/>
                  </a:lnTo>
                  <a:close/>
                  <a:moveTo>
                    <a:pt x="1330" y="0"/>
                  </a:moveTo>
                  <a:lnTo>
                    <a:pt x="1206" y="0"/>
                  </a:lnTo>
                  <a:lnTo>
                    <a:pt x="1206" y="8"/>
                  </a:lnTo>
                  <a:lnTo>
                    <a:pt x="1330" y="8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îṥḷîḋé"/>
            <p:cNvSpPr/>
            <p:nvPr/>
          </p:nvSpPr>
          <p:spPr bwMode="auto">
            <a:xfrm>
              <a:off x="5451476" y="2552701"/>
              <a:ext cx="2111375" cy="12700"/>
            </a:xfrm>
            <a:custGeom>
              <a:avLst/>
              <a:gdLst>
                <a:gd name="T0" fmla="*/ 124 w 1330"/>
                <a:gd name="T1" fmla="*/ 4 h 8"/>
                <a:gd name="T2" fmla="*/ 0 w 1330"/>
                <a:gd name="T3" fmla="*/ 4 h 8"/>
                <a:gd name="T4" fmla="*/ 0 w 1330"/>
                <a:gd name="T5" fmla="*/ 8 h 8"/>
                <a:gd name="T6" fmla="*/ 124 w 1330"/>
                <a:gd name="T7" fmla="*/ 8 h 8"/>
                <a:gd name="T8" fmla="*/ 124 w 1330"/>
                <a:gd name="T9" fmla="*/ 4 h 8"/>
                <a:gd name="T10" fmla="*/ 526 w 1330"/>
                <a:gd name="T11" fmla="*/ 0 h 8"/>
                <a:gd name="T12" fmla="*/ 402 w 1330"/>
                <a:gd name="T13" fmla="*/ 0 h 8"/>
                <a:gd name="T14" fmla="*/ 402 w 1330"/>
                <a:gd name="T15" fmla="*/ 8 h 8"/>
                <a:gd name="T16" fmla="*/ 526 w 1330"/>
                <a:gd name="T17" fmla="*/ 8 h 8"/>
                <a:gd name="T18" fmla="*/ 526 w 1330"/>
                <a:gd name="T19" fmla="*/ 0 h 8"/>
                <a:gd name="T20" fmla="*/ 929 w 1330"/>
                <a:gd name="T21" fmla="*/ 0 h 8"/>
                <a:gd name="T22" fmla="*/ 804 w 1330"/>
                <a:gd name="T23" fmla="*/ 0 h 8"/>
                <a:gd name="T24" fmla="*/ 804 w 1330"/>
                <a:gd name="T25" fmla="*/ 8 h 8"/>
                <a:gd name="T26" fmla="*/ 929 w 1330"/>
                <a:gd name="T27" fmla="*/ 8 h 8"/>
                <a:gd name="T28" fmla="*/ 929 w 1330"/>
                <a:gd name="T29" fmla="*/ 0 h 8"/>
                <a:gd name="T30" fmla="*/ 1130 w 1330"/>
                <a:gd name="T31" fmla="*/ 0 h 8"/>
                <a:gd name="T32" fmla="*/ 1005 w 1330"/>
                <a:gd name="T33" fmla="*/ 0 h 8"/>
                <a:gd name="T34" fmla="*/ 1005 w 1330"/>
                <a:gd name="T35" fmla="*/ 8 h 8"/>
                <a:gd name="T36" fmla="*/ 1130 w 1330"/>
                <a:gd name="T37" fmla="*/ 8 h 8"/>
                <a:gd name="T38" fmla="*/ 1130 w 1330"/>
                <a:gd name="T39" fmla="*/ 0 h 8"/>
                <a:gd name="T40" fmla="*/ 1330 w 1330"/>
                <a:gd name="T41" fmla="*/ 0 h 8"/>
                <a:gd name="T42" fmla="*/ 1206 w 1330"/>
                <a:gd name="T43" fmla="*/ 0 h 8"/>
                <a:gd name="T44" fmla="*/ 1206 w 1330"/>
                <a:gd name="T45" fmla="*/ 8 h 8"/>
                <a:gd name="T46" fmla="*/ 1330 w 1330"/>
                <a:gd name="T47" fmla="*/ 8 h 8"/>
                <a:gd name="T48" fmla="*/ 1330 w 1330"/>
                <a:gd name="T4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30" h="8">
                  <a:moveTo>
                    <a:pt x="124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124" y="8"/>
                  </a:lnTo>
                  <a:lnTo>
                    <a:pt x="124" y="4"/>
                  </a:lnTo>
                  <a:moveTo>
                    <a:pt x="526" y="0"/>
                  </a:moveTo>
                  <a:lnTo>
                    <a:pt x="402" y="0"/>
                  </a:lnTo>
                  <a:lnTo>
                    <a:pt x="402" y="8"/>
                  </a:lnTo>
                  <a:lnTo>
                    <a:pt x="526" y="8"/>
                  </a:lnTo>
                  <a:lnTo>
                    <a:pt x="526" y="0"/>
                  </a:lnTo>
                  <a:moveTo>
                    <a:pt x="929" y="0"/>
                  </a:moveTo>
                  <a:lnTo>
                    <a:pt x="804" y="0"/>
                  </a:lnTo>
                  <a:lnTo>
                    <a:pt x="804" y="8"/>
                  </a:lnTo>
                  <a:lnTo>
                    <a:pt x="929" y="8"/>
                  </a:lnTo>
                  <a:lnTo>
                    <a:pt x="929" y="0"/>
                  </a:lnTo>
                  <a:moveTo>
                    <a:pt x="1130" y="0"/>
                  </a:moveTo>
                  <a:lnTo>
                    <a:pt x="1005" y="0"/>
                  </a:lnTo>
                  <a:lnTo>
                    <a:pt x="1005" y="8"/>
                  </a:lnTo>
                  <a:lnTo>
                    <a:pt x="1130" y="8"/>
                  </a:lnTo>
                  <a:lnTo>
                    <a:pt x="1130" y="0"/>
                  </a:lnTo>
                  <a:moveTo>
                    <a:pt x="1330" y="0"/>
                  </a:moveTo>
                  <a:lnTo>
                    <a:pt x="1206" y="0"/>
                  </a:lnTo>
                  <a:lnTo>
                    <a:pt x="1206" y="8"/>
                  </a:lnTo>
                  <a:lnTo>
                    <a:pt x="1330" y="8"/>
                  </a:lnTo>
                  <a:lnTo>
                    <a:pt x="13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iṥ1iḋê"/>
            <p:cNvSpPr/>
            <p:nvPr/>
          </p:nvSpPr>
          <p:spPr bwMode="auto">
            <a:xfrm>
              <a:off x="5451476" y="2668588"/>
              <a:ext cx="2111375" cy="11113"/>
            </a:xfrm>
            <a:custGeom>
              <a:avLst/>
              <a:gdLst>
                <a:gd name="T0" fmla="*/ 124 w 1330"/>
                <a:gd name="T1" fmla="*/ 0 h 7"/>
                <a:gd name="T2" fmla="*/ 0 w 1330"/>
                <a:gd name="T3" fmla="*/ 0 h 7"/>
                <a:gd name="T4" fmla="*/ 0 w 1330"/>
                <a:gd name="T5" fmla="*/ 7 h 7"/>
                <a:gd name="T6" fmla="*/ 124 w 1330"/>
                <a:gd name="T7" fmla="*/ 7 h 7"/>
                <a:gd name="T8" fmla="*/ 124 w 1330"/>
                <a:gd name="T9" fmla="*/ 0 h 7"/>
                <a:gd name="T10" fmla="*/ 1330 w 1330"/>
                <a:gd name="T11" fmla="*/ 0 h 7"/>
                <a:gd name="T12" fmla="*/ 1206 w 1330"/>
                <a:gd name="T13" fmla="*/ 0 h 7"/>
                <a:gd name="T14" fmla="*/ 1206 w 1330"/>
                <a:gd name="T15" fmla="*/ 2 h 7"/>
                <a:gd name="T16" fmla="*/ 1130 w 1330"/>
                <a:gd name="T17" fmla="*/ 2 h 7"/>
                <a:gd name="T18" fmla="*/ 1130 w 1330"/>
                <a:gd name="T19" fmla="*/ 0 h 7"/>
                <a:gd name="T20" fmla="*/ 1005 w 1330"/>
                <a:gd name="T21" fmla="*/ 0 h 7"/>
                <a:gd name="T22" fmla="*/ 1005 w 1330"/>
                <a:gd name="T23" fmla="*/ 2 h 7"/>
                <a:gd name="T24" fmla="*/ 929 w 1330"/>
                <a:gd name="T25" fmla="*/ 2 h 7"/>
                <a:gd name="T26" fmla="*/ 929 w 1330"/>
                <a:gd name="T27" fmla="*/ 0 h 7"/>
                <a:gd name="T28" fmla="*/ 804 w 1330"/>
                <a:gd name="T29" fmla="*/ 0 h 7"/>
                <a:gd name="T30" fmla="*/ 804 w 1330"/>
                <a:gd name="T31" fmla="*/ 2 h 7"/>
                <a:gd name="T32" fmla="*/ 526 w 1330"/>
                <a:gd name="T33" fmla="*/ 2 h 7"/>
                <a:gd name="T34" fmla="*/ 526 w 1330"/>
                <a:gd name="T35" fmla="*/ 0 h 7"/>
                <a:gd name="T36" fmla="*/ 402 w 1330"/>
                <a:gd name="T37" fmla="*/ 0 h 7"/>
                <a:gd name="T38" fmla="*/ 402 w 1330"/>
                <a:gd name="T39" fmla="*/ 2 h 7"/>
                <a:gd name="T40" fmla="*/ 199 w 1330"/>
                <a:gd name="T41" fmla="*/ 2 h 7"/>
                <a:gd name="T42" fmla="*/ 199 w 1330"/>
                <a:gd name="T43" fmla="*/ 7 h 7"/>
                <a:gd name="T44" fmla="*/ 1330 w 1330"/>
                <a:gd name="T45" fmla="*/ 7 h 7"/>
                <a:gd name="T46" fmla="*/ 1330 w 1330"/>
                <a:gd name="T4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30" h="7">
                  <a:moveTo>
                    <a:pt x="12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124" y="7"/>
                  </a:lnTo>
                  <a:lnTo>
                    <a:pt x="124" y="0"/>
                  </a:lnTo>
                  <a:close/>
                  <a:moveTo>
                    <a:pt x="1330" y="0"/>
                  </a:moveTo>
                  <a:lnTo>
                    <a:pt x="1206" y="0"/>
                  </a:lnTo>
                  <a:lnTo>
                    <a:pt x="1206" y="2"/>
                  </a:lnTo>
                  <a:lnTo>
                    <a:pt x="1130" y="2"/>
                  </a:lnTo>
                  <a:lnTo>
                    <a:pt x="1130" y="0"/>
                  </a:lnTo>
                  <a:lnTo>
                    <a:pt x="1005" y="0"/>
                  </a:lnTo>
                  <a:lnTo>
                    <a:pt x="1005" y="2"/>
                  </a:lnTo>
                  <a:lnTo>
                    <a:pt x="929" y="2"/>
                  </a:lnTo>
                  <a:lnTo>
                    <a:pt x="929" y="0"/>
                  </a:lnTo>
                  <a:lnTo>
                    <a:pt x="804" y="0"/>
                  </a:lnTo>
                  <a:lnTo>
                    <a:pt x="804" y="2"/>
                  </a:lnTo>
                  <a:lnTo>
                    <a:pt x="526" y="2"/>
                  </a:lnTo>
                  <a:lnTo>
                    <a:pt x="526" y="0"/>
                  </a:lnTo>
                  <a:lnTo>
                    <a:pt x="402" y="0"/>
                  </a:lnTo>
                  <a:lnTo>
                    <a:pt x="402" y="2"/>
                  </a:lnTo>
                  <a:lnTo>
                    <a:pt x="199" y="2"/>
                  </a:lnTo>
                  <a:lnTo>
                    <a:pt x="199" y="7"/>
                  </a:lnTo>
                  <a:lnTo>
                    <a:pt x="1330" y="7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ïṡ1íḑê"/>
            <p:cNvSpPr/>
            <p:nvPr/>
          </p:nvSpPr>
          <p:spPr bwMode="auto">
            <a:xfrm>
              <a:off x="5451476" y="2668588"/>
              <a:ext cx="2111375" cy="11113"/>
            </a:xfrm>
            <a:custGeom>
              <a:avLst/>
              <a:gdLst>
                <a:gd name="T0" fmla="*/ 124 w 1330"/>
                <a:gd name="T1" fmla="*/ 0 h 7"/>
                <a:gd name="T2" fmla="*/ 0 w 1330"/>
                <a:gd name="T3" fmla="*/ 0 h 7"/>
                <a:gd name="T4" fmla="*/ 0 w 1330"/>
                <a:gd name="T5" fmla="*/ 7 h 7"/>
                <a:gd name="T6" fmla="*/ 124 w 1330"/>
                <a:gd name="T7" fmla="*/ 7 h 7"/>
                <a:gd name="T8" fmla="*/ 124 w 1330"/>
                <a:gd name="T9" fmla="*/ 0 h 7"/>
                <a:gd name="T10" fmla="*/ 1330 w 1330"/>
                <a:gd name="T11" fmla="*/ 0 h 7"/>
                <a:gd name="T12" fmla="*/ 1206 w 1330"/>
                <a:gd name="T13" fmla="*/ 0 h 7"/>
                <a:gd name="T14" fmla="*/ 1206 w 1330"/>
                <a:gd name="T15" fmla="*/ 2 h 7"/>
                <a:gd name="T16" fmla="*/ 1130 w 1330"/>
                <a:gd name="T17" fmla="*/ 2 h 7"/>
                <a:gd name="T18" fmla="*/ 1130 w 1330"/>
                <a:gd name="T19" fmla="*/ 0 h 7"/>
                <a:gd name="T20" fmla="*/ 1005 w 1330"/>
                <a:gd name="T21" fmla="*/ 0 h 7"/>
                <a:gd name="T22" fmla="*/ 1005 w 1330"/>
                <a:gd name="T23" fmla="*/ 2 h 7"/>
                <a:gd name="T24" fmla="*/ 929 w 1330"/>
                <a:gd name="T25" fmla="*/ 2 h 7"/>
                <a:gd name="T26" fmla="*/ 929 w 1330"/>
                <a:gd name="T27" fmla="*/ 0 h 7"/>
                <a:gd name="T28" fmla="*/ 804 w 1330"/>
                <a:gd name="T29" fmla="*/ 0 h 7"/>
                <a:gd name="T30" fmla="*/ 804 w 1330"/>
                <a:gd name="T31" fmla="*/ 2 h 7"/>
                <a:gd name="T32" fmla="*/ 526 w 1330"/>
                <a:gd name="T33" fmla="*/ 2 h 7"/>
                <a:gd name="T34" fmla="*/ 526 w 1330"/>
                <a:gd name="T35" fmla="*/ 0 h 7"/>
                <a:gd name="T36" fmla="*/ 402 w 1330"/>
                <a:gd name="T37" fmla="*/ 0 h 7"/>
                <a:gd name="T38" fmla="*/ 402 w 1330"/>
                <a:gd name="T39" fmla="*/ 2 h 7"/>
                <a:gd name="T40" fmla="*/ 199 w 1330"/>
                <a:gd name="T41" fmla="*/ 2 h 7"/>
                <a:gd name="T42" fmla="*/ 199 w 1330"/>
                <a:gd name="T43" fmla="*/ 7 h 7"/>
                <a:gd name="T44" fmla="*/ 1330 w 1330"/>
                <a:gd name="T45" fmla="*/ 7 h 7"/>
                <a:gd name="T46" fmla="*/ 1330 w 1330"/>
                <a:gd name="T4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30" h="7">
                  <a:moveTo>
                    <a:pt x="12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124" y="7"/>
                  </a:lnTo>
                  <a:lnTo>
                    <a:pt x="124" y="0"/>
                  </a:lnTo>
                  <a:moveTo>
                    <a:pt x="1330" y="0"/>
                  </a:moveTo>
                  <a:lnTo>
                    <a:pt x="1206" y="0"/>
                  </a:lnTo>
                  <a:lnTo>
                    <a:pt x="1206" y="2"/>
                  </a:lnTo>
                  <a:lnTo>
                    <a:pt x="1130" y="2"/>
                  </a:lnTo>
                  <a:lnTo>
                    <a:pt x="1130" y="0"/>
                  </a:lnTo>
                  <a:lnTo>
                    <a:pt x="1005" y="0"/>
                  </a:lnTo>
                  <a:lnTo>
                    <a:pt x="1005" y="2"/>
                  </a:lnTo>
                  <a:lnTo>
                    <a:pt x="929" y="2"/>
                  </a:lnTo>
                  <a:lnTo>
                    <a:pt x="929" y="0"/>
                  </a:lnTo>
                  <a:lnTo>
                    <a:pt x="804" y="0"/>
                  </a:lnTo>
                  <a:lnTo>
                    <a:pt x="804" y="2"/>
                  </a:lnTo>
                  <a:lnTo>
                    <a:pt x="526" y="2"/>
                  </a:lnTo>
                  <a:lnTo>
                    <a:pt x="526" y="0"/>
                  </a:lnTo>
                  <a:lnTo>
                    <a:pt x="402" y="0"/>
                  </a:lnTo>
                  <a:lnTo>
                    <a:pt x="402" y="2"/>
                  </a:lnTo>
                  <a:lnTo>
                    <a:pt x="199" y="2"/>
                  </a:lnTo>
                  <a:lnTo>
                    <a:pt x="199" y="7"/>
                  </a:lnTo>
                  <a:lnTo>
                    <a:pt x="1330" y="7"/>
                  </a:lnTo>
                  <a:lnTo>
                    <a:pt x="13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i$1ïḍe"/>
            <p:cNvSpPr/>
            <p:nvPr/>
          </p:nvSpPr>
          <p:spPr bwMode="auto">
            <a:xfrm>
              <a:off x="5130801" y="2784476"/>
              <a:ext cx="2432050" cy="11113"/>
            </a:xfrm>
            <a:custGeom>
              <a:avLst/>
              <a:gdLst>
                <a:gd name="T0" fmla="*/ 1532 w 1532"/>
                <a:gd name="T1" fmla="*/ 0 h 7"/>
                <a:gd name="T2" fmla="*/ 125 w 1532"/>
                <a:gd name="T3" fmla="*/ 0 h 7"/>
                <a:gd name="T4" fmla="*/ 125 w 1532"/>
                <a:gd name="T5" fmla="*/ 4 h 7"/>
                <a:gd name="T6" fmla="*/ 0 w 1532"/>
                <a:gd name="T7" fmla="*/ 4 h 7"/>
                <a:gd name="T8" fmla="*/ 0 w 1532"/>
                <a:gd name="T9" fmla="*/ 7 h 7"/>
                <a:gd name="T10" fmla="*/ 1532 w 1532"/>
                <a:gd name="T11" fmla="*/ 7 h 7"/>
                <a:gd name="T12" fmla="*/ 1532 w 153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2" h="7">
                  <a:moveTo>
                    <a:pt x="1532" y="0"/>
                  </a:moveTo>
                  <a:lnTo>
                    <a:pt x="125" y="0"/>
                  </a:lnTo>
                  <a:lnTo>
                    <a:pt x="125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1532" y="7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iṡ1íḍe"/>
            <p:cNvSpPr/>
            <p:nvPr/>
          </p:nvSpPr>
          <p:spPr bwMode="auto">
            <a:xfrm>
              <a:off x="5130801" y="2784476"/>
              <a:ext cx="2432050" cy="11113"/>
            </a:xfrm>
            <a:custGeom>
              <a:avLst/>
              <a:gdLst>
                <a:gd name="T0" fmla="*/ 1532 w 1532"/>
                <a:gd name="T1" fmla="*/ 0 h 7"/>
                <a:gd name="T2" fmla="*/ 125 w 1532"/>
                <a:gd name="T3" fmla="*/ 0 h 7"/>
                <a:gd name="T4" fmla="*/ 125 w 1532"/>
                <a:gd name="T5" fmla="*/ 4 h 7"/>
                <a:gd name="T6" fmla="*/ 0 w 1532"/>
                <a:gd name="T7" fmla="*/ 4 h 7"/>
                <a:gd name="T8" fmla="*/ 0 w 1532"/>
                <a:gd name="T9" fmla="*/ 7 h 7"/>
                <a:gd name="T10" fmla="*/ 1532 w 1532"/>
                <a:gd name="T11" fmla="*/ 7 h 7"/>
                <a:gd name="T12" fmla="*/ 1532 w 153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2" h="7">
                  <a:moveTo>
                    <a:pt x="1532" y="0"/>
                  </a:moveTo>
                  <a:lnTo>
                    <a:pt x="125" y="0"/>
                  </a:lnTo>
                  <a:lnTo>
                    <a:pt x="125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1532" y="7"/>
                  </a:lnTo>
                  <a:lnTo>
                    <a:pt x="15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$ļïḓe"/>
            <p:cNvSpPr/>
            <p:nvPr/>
          </p:nvSpPr>
          <p:spPr bwMode="auto">
            <a:xfrm>
              <a:off x="4811713" y="2901951"/>
              <a:ext cx="2751138" cy="11113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îšļîḍe"/>
            <p:cNvSpPr/>
            <p:nvPr/>
          </p:nvSpPr>
          <p:spPr bwMode="auto">
            <a:xfrm>
              <a:off x="4811713" y="2901951"/>
              <a:ext cx="2751138" cy="1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íṥļîḍé"/>
            <p:cNvSpPr/>
            <p:nvPr/>
          </p:nvSpPr>
          <p:spPr bwMode="auto">
            <a:xfrm>
              <a:off x="4811713" y="3016251"/>
              <a:ext cx="2751138" cy="12700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i$ḻíďé"/>
            <p:cNvSpPr/>
            <p:nvPr/>
          </p:nvSpPr>
          <p:spPr bwMode="auto">
            <a:xfrm>
              <a:off x="4811713" y="3016251"/>
              <a:ext cx="2751138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îṣ1íḍê"/>
            <p:cNvSpPr/>
            <p:nvPr/>
          </p:nvSpPr>
          <p:spPr bwMode="auto">
            <a:xfrm>
              <a:off x="5130801" y="2784476"/>
              <a:ext cx="198438" cy="6350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íṧ1ïḑe"/>
            <p:cNvSpPr/>
            <p:nvPr/>
          </p:nvSpPr>
          <p:spPr bwMode="auto">
            <a:xfrm>
              <a:off x="5130801" y="2784476"/>
              <a:ext cx="19843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şļiḓé"/>
            <p:cNvSpPr/>
            <p:nvPr/>
          </p:nvSpPr>
          <p:spPr bwMode="auto">
            <a:xfrm>
              <a:off x="5451476" y="2535238"/>
              <a:ext cx="196850" cy="23813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iŝḻïḍê"/>
            <p:cNvSpPr/>
            <p:nvPr/>
          </p:nvSpPr>
          <p:spPr bwMode="auto">
            <a:xfrm>
              <a:off x="5451476" y="2535238"/>
              <a:ext cx="196850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îṡḻíḋe"/>
            <p:cNvSpPr/>
            <p:nvPr/>
          </p:nvSpPr>
          <p:spPr bwMode="auto">
            <a:xfrm>
              <a:off x="6089651" y="2419351"/>
              <a:ext cx="196850" cy="23813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íslïḍe"/>
            <p:cNvSpPr/>
            <p:nvPr/>
          </p:nvSpPr>
          <p:spPr bwMode="auto">
            <a:xfrm>
              <a:off x="6089651" y="2419351"/>
              <a:ext cx="196850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sľîdé"/>
            <p:cNvSpPr/>
            <p:nvPr/>
          </p:nvSpPr>
          <p:spPr bwMode="auto">
            <a:xfrm>
              <a:off x="6727826" y="2303463"/>
              <a:ext cx="198438" cy="23813"/>
            </a:xfrm>
            <a:custGeom>
              <a:avLst/>
              <a:gdLst>
                <a:gd name="T0" fmla="*/ 125 w 125"/>
                <a:gd name="T1" fmla="*/ 0 h 15"/>
                <a:gd name="T2" fmla="*/ 0 w 125"/>
                <a:gd name="T3" fmla="*/ 0 h 15"/>
                <a:gd name="T4" fmla="*/ 0 w 125"/>
                <a:gd name="T5" fmla="*/ 15 h 15"/>
                <a:gd name="T6" fmla="*/ 125 w 125"/>
                <a:gd name="T7" fmla="*/ 15 h 15"/>
                <a:gd name="T8" fmla="*/ 125 w 125"/>
                <a:gd name="T9" fmla="*/ 11 h 15"/>
                <a:gd name="T10" fmla="*/ 125 w 125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5">
                  <a:moveTo>
                    <a:pt x="125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25" y="15"/>
                  </a:lnTo>
                  <a:lnTo>
                    <a:pt x="125" y="1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ḻíḑè"/>
            <p:cNvSpPr/>
            <p:nvPr/>
          </p:nvSpPr>
          <p:spPr bwMode="auto">
            <a:xfrm>
              <a:off x="6727826" y="2303463"/>
              <a:ext cx="198438" cy="23813"/>
            </a:xfrm>
            <a:custGeom>
              <a:avLst/>
              <a:gdLst>
                <a:gd name="T0" fmla="*/ 125 w 125"/>
                <a:gd name="T1" fmla="*/ 0 h 15"/>
                <a:gd name="T2" fmla="*/ 0 w 125"/>
                <a:gd name="T3" fmla="*/ 0 h 15"/>
                <a:gd name="T4" fmla="*/ 0 w 125"/>
                <a:gd name="T5" fmla="*/ 15 h 15"/>
                <a:gd name="T6" fmla="*/ 125 w 125"/>
                <a:gd name="T7" fmla="*/ 15 h 15"/>
                <a:gd name="T8" fmla="*/ 125 w 125"/>
                <a:gd name="T9" fmla="*/ 11 h 15"/>
                <a:gd name="T10" fmla="*/ 125 w 125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5">
                  <a:moveTo>
                    <a:pt x="125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25" y="15"/>
                  </a:lnTo>
                  <a:lnTo>
                    <a:pt x="125" y="11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iSļiḋe"/>
            <p:cNvSpPr/>
            <p:nvPr/>
          </p:nvSpPr>
          <p:spPr bwMode="auto">
            <a:xfrm>
              <a:off x="7046913" y="2076451"/>
              <a:ext cx="198438" cy="23813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ïṣliḓe"/>
            <p:cNvSpPr/>
            <p:nvPr/>
          </p:nvSpPr>
          <p:spPr bwMode="auto">
            <a:xfrm>
              <a:off x="7046913" y="2076451"/>
              <a:ext cx="198438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işļïḍè"/>
            <p:cNvSpPr/>
            <p:nvPr/>
          </p:nvSpPr>
          <p:spPr bwMode="auto">
            <a:xfrm>
              <a:off x="7366001" y="2205038"/>
              <a:ext cx="196850" cy="11113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" name="ïśļíḋé"/>
            <p:cNvSpPr/>
            <p:nvPr/>
          </p:nvSpPr>
          <p:spPr bwMode="auto">
            <a:xfrm>
              <a:off x="7366001" y="2205038"/>
              <a:ext cx="196850" cy="1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îsḻidé"/>
            <p:cNvSpPr/>
            <p:nvPr/>
          </p:nvSpPr>
          <p:spPr bwMode="auto">
            <a:xfrm>
              <a:off x="5526088" y="3365501"/>
              <a:ext cx="22225" cy="11113"/>
            </a:xfrm>
            <a:custGeom>
              <a:avLst/>
              <a:gdLst>
                <a:gd name="T0" fmla="*/ 5 w 14"/>
                <a:gd name="T1" fmla="*/ 0 h 7"/>
                <a:gd name="T2" fmla="*/ 0 w 14"/>
                <a:gd name="T3" fmla="*/ 4 h 7"/>
                <a:gd name="T4" fmla="*/ 1 w 14"/>
                <a:gd name="T5" fmla="*/ 7 h 7"/>
                <a:gd name="T6" fmla="*/ 8 w 14"/>
                <a:gd name="T7" fmla="*/ 7 h 7"/>
                <a:gd name="T8" fmla="*/ 14 w 14"/>
                <a:gd name="T9" fmla="*/ 2 h 7"/>
                <a:gd name="T10" fmla="*/ 5 w 14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7">
                  <a:moveTo>
                    <a:pt x="5" y="0"/>
                  </a:moveTo>
                  <a:cubicBezTo>
                    <a:pt x="3" y="0"/>
                    <a:pt x="0" y="2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3" y="7"/>
                    <a:pt x="6" y="7"/>
                    <a:pt x="8" y="7"/>
                  </a:cubicBezTo>
                  <a:cubicBezTo>
                    <a:pt x="11" y="7"/>
                    <a:pt x="13" y="5"/>
                    <a:pt x="14" y="2"/>
                  </a:cubicBezTo>
                  <a:cubicBezTo>
                    <a:pt x="11" y="3"/>
                    <a:pt x="8" y="2"/>
                    <a:pt x="5" y="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š1îḋé"/>
            <p:cNvSpPr/>
            <p:nvPr/>
          </p:nvSpPr>
          <p:spPr bwMode="auto">
            <a:xfrm>
              <a:off x="5322888" y="3567113"/>
              <a:ext cx="55563" cy="55563"/>
            </a:xfrm>
            <a:prstGeom prst="ellipse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iṧḻîdê"/>
            <p:cNvSpPr/>
            <p:nvPr/>
          </p:nvSpPr>
          <p:spPr bwMode="auto">
            <a:xfrm>
              <a:off x="5575301" y="4165601"/>
              <a:ext cx="57150" cy="55563"/>
            </a:xfrm>
            <a:prstGeom prst="ellipse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íş1íḍé"/>
            <p:cNvSpPr/>
            <p:nvPr/>
          </p:nvSpPr>
          <p:spPr bwMode="auto">
            <a:xfrm>
              <a:off x="6650038" y="3563938"/>
              <a:ext cx="55563" cy="55563"/>
            </a:xfrm>
            <a:prstGeom prst="ellipse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îsḻíďê"/>
            <p:cNvSpPr/>
            <p:nvPr/>
          </p:nvSpPr>
          <p:spPr bwMode="auto">
            <a:xfrm>
              <a:off x="7142163" y="4262438"/>
              <a:ext cx="55563" cy="57150"/>
            </a:xfrm>
            <a:prstGeom prst="ellipse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ïṡļïďè"/>
            <p:cNvSpPr/>
            <p:nvPr/>
          </p:nvSpPr>
          <p:spPr bwMode="auto">
            <a:xfrm>
              <a:off x="6227763" y="3963988"/>
              <a:ext cx="55563" cy="57150"/>
            </a:xfrm>
            <a:prstGeom prst="ellipse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íśḷiḍè"/>
            <p:cNvSpPr/>
            <p:nvPr/>
          </p:nvSpPr>
          <p:spPr bwMode="auto">
            <a:xfrm>
              <a:off x="3375026" y="2308226"/>
              <a:ext cx="330200" cy="449263"/>
            </a:xfrm>
            <a:custGeom>
              <a:avLst/>
              <a:gdLst>
                <a:gd name="T0" fmla="*/ 205 w 205"/>
                <a:gd name="T1" fmla="*/ 176 h 280"/>
                <a:gd name="T2" fmla="*/ 102 w 205"/>
                <a:gd name="T3" fmla="*/ 280 h 280"/>
                <a:gd name="T4" fmla="*/ 99 w 205"/>
                <a:gd name="T5" fmla="*/ 280 h 280"/>
                <a:gd name="T6" fmla="*/ 91 w 205"/>
                <a:gd name="T7" fmla="*/ 280 h 280"/>
                <a:gd name="T8" fmla="*/ 0 w 205"/>
                <a:gd name="T9" fmla="*/ 176 h 280"/>
                <a:gd name="T10" fmla="*/ 102 w 205"/>
                <a:gd name="T11" fmla="*/ 1 h 280"/>
                <a:gd name="T12" fmla="*/ 102 w 205"/>
                <a:gd name="T13" fmla="*/ 1 h 280"/>
                <a:gd name="T14" fmla="*/ 102 w 205"/>
                <a:gd name="T15" fmla="*/ 0 h 280"/>
                <a:gd name="T16" fmla="*/ 205 w 205"/>
                <a:gd name="T17" fmla="*/ 17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280">
                  <a:moveTo>
                    <a:pt x="205" y="176"/>
                  </a:moveTo>
                  <a:cubicBezTo>
                    <a:pt x="205" y="253"/>
                    <a:pt x="159" y="280"/>
                    <a:pt x="102" y="280"/>
                  </a:cubicBezTo>
                  <a:cubicBezTo>
                    <a:pt x="101" y="280"/>
                    <a:pt x="100" y="280"/>
                    <a:pt x="99" y="280"/>
                  </a:cubicBezTo>
                  <a:cubicBezTo>
                    <a:pt x="96" y="280"/>
                    <a:pt x="93" y="280"/>
                    <a:pt x="91" y="280"/>
                  </a:cubicBezTo>
                  <a:cubicBezTo>
                    <a:pt x="40" y="276"/>
                    <a:pt x="0" y="248"/>
                    <a:pt x="0" y="176"/>
                  </a:cubicBezTo>
                  <a:cubicBezTo>
                    <a:pt x="0" y="101"/>
                    <a:pt x="95" y="8"/>
                    <a:pt x="102" y="1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205" y="98"/>
                    <a:pt x="205" y="176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îṧ1îḑè"/>
            <p:cNvSpPr/>
            <p:nvPr/>
          </p:nvSpPr>
          <p:spPr bwMode="auto">
            <a:xfrm>
              <a:off x="3467101" y="2308226"/>
              <a:ext cx="138113" cy="449263"/>
            </a:xfrm>
            <a:custGeom>
              <a:avLst/>
              <a:gdLst>
                <a:gd name="T0" fmla="*/ 42 w 86"/>
                <a:gd name="T1" fmla="*/ 268 h 280"/>
                <a:gd name="T2" fmla="*/ 79 w 86"/>
                <a:gd name="T3" fmla="*/ 216 h 280"/>
                <a:gd name="T4" fmla="*/ 42 w 86"/>
                <a:gd name="T5" fmla="*/ 274 h 280"/>
                <a:gd name="T6" fmla="*/ 42 w 86"/>
                <a:gd name="T7" fmla="*/ 280 h 280"/>
                <a:gd name="T8" fmla="*/ 34 w 86"/>
                <a:gd name="T9" fmla="*/ 280 h 280"/>
                <a:gd name="T10" fmla="*/ 38 w 86"/>
                <a:gd name="T11" fmla="*/ 202 h 280"/>
                <a:gd name="T12" fmla="*/ 38 w 86"/>
                <a:gd name="T13" fmla="*/ 202 h 280"/>
                <a:gd name="T14" fmla="*/ 38 w 86"/>
                <a:gd name="T15" fmla="*/ 202 h 280"/>
                <a:gd name="T16" fmla="*/ 38 w 86"/>
                <a:gd name="T17" fmla="*/ 194 h 280"/>
                <a:gd name="T18" fmla="*/ 0 w 86"/>
                <a:gd name="T19" fmla="*/ 136 h 280"/>
                <a:gd name="T20" fmla="*/ 38 w 86"/>
                <a:gd name="T21" fmla="*/ 189 h 280"/>
                <a:gd name="T22" fmla="*/ 38 w 86"/>
                <a:gd name="T23" fmla="*/ 190 h 280"/>
                <a:gd name="T24" fmla="*/ 41 w 86"/>
                <a:gd name="T25" fmla="*/ 132 h 280"/>
                <a:gd name="T26" fmla="*/ 9 w 86"/>
                <a:gd name="T27" fmla="*/ 72 h 280"/>
                <a:gd name="T28" fmla="*/ 42 w 86"/>
                <a:gd name="T29" fmla="*/ 122 h 280"/>
                <a:gd name="T30" fmla="*/ 45 w 86"/>
                <a:gd name="T31" fmla="*/ 1 h 280"/>
                <a:gd name="T32" fmla="*/ 45 w 86"/>
                <a:gd name="T33" fmla="*/ 0 h 280"/>
                <a:gd name="T34" fmla="*/ 45 w 86"/>
                <a:gd name="T35" fmla="*/ 1 h 280"/>
                <a:gd name="T36" fmla="*/ 44 w 86"/>
                <a:gd name="T37" fmla="*/ 96 h 280"/>
                <a:gd name="T38" fmla="*/ 77 w 86"/>
                <a:gd name="T39" fmla="*/ 58 h 280"/>
                <a:gd name="T40" fmla="*/ 44 w 86"/>
                <a:gd name="T41" fmla="*/ 104 h 280"/>
                <a:gd name="T42" fmla="*/ 43 w 86"/>
                <a:gd name="T43" fmla="*/ 157 h 280"/>
                <a:gd name="T44" fmla="*/ 73 w 86"/>
                <a:gd name="T45" fmla="*/ 106 h 280"/>
                <a:gd name="T46" fmla="*/ 43 w 86"/>
                <a:gd name="T47" fmla="*/ 164 h 280"/>
                <a:gd name="T48" fmla="*/ 43 w 86"/>
                <a:gd name="T49" fmla="*/ 193 h 280"/>
                <a:gd name="T50" fmla="*/ 86 w 86"/>
                <a:gd name="T51" fmla="*/ 123 h 280"/>
                <a:gd name="T52" fmla="*/ 43 w 86"/>
                <a:gd name="T53" fmla="*/ 203 h 280"/>
                <a:gd name="T54" fmla="*/ 42 w 86"/>
                <a:gd name="T55" fmla="*/ 26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280">
                  <a:moveTo>
                    <a:pt x="42" y="268"/>
                  </a:moveTo>
                  <a:cubicBezTo>
                    <a:pt x="79" y="216"/>
                    <a:pt x="79" y="216"/>
                    <a:pt x="79" y="216"/>
                  </a:cubicBezTo>
                  <a:cubicBezTo>
                    <a:pt x="42" y="274"/>
                    <a:pt x="42" y="274"/>
                    <a:pt x="42" y="274"/>
                  </a:cubicBezTo>
                  <a:cubicBezTo>
                    <a:pt x="42" y="280"/>
                    <a:pt x="42" y="280"/>
                    <a:pt x="42" y="280"/>
                  </a:cubicBezTo>
                  <a:cubicBezTo>
                    <a:pt x="39" y="280"/>
                    <a:pt x="36" y="280"/>
                    <a:pt x="34" y="280"/>
                  </a:cubicBezTo>
                  <a:cubicBezTo>
                    <a:pt x="38" y="202"/>
                    <a:pt x="38" y="202"/>
                    <a:pt x="38" y="202"/>
                  </a:cubicBezTo>
                  <a:cubicBezTo>
                    <a:pt x="38" y="202"/>
                    <a:pt x="38" y="202"/>
                    <a:pt x="38" y="202"/>
                  </a:cubicBezTo>
                  <a:cubicBezTo>
                    <a:pt x="38" y="202"/>
                    <a:pt x="38" y="202"/>
                    <a:pt x="38" y="202"/>
                  </a:cubicBezTo>
                  <a:cubicBezTo>
                    <a:pt x="38" y="194"/>
                    <a:pt x="38" y="194"/>
                    <a:pt x="38" y="19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38" y="189"/>
                    <a:pt x="38" y="189"/>
                    <a:pt x="38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77" y="58"/>
                    <a:pt x="77" y="58"/>
                    <a:pt x="77" y="58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3" y="157"/>
                    <a:pt x="43" y="157"/>
                    <a:pt x="43" y="157"/>
                  </a:cubicBezTo>
                  <a:cubicBezTo>
                    <a:pt x="73" y="106"/>
                    <a:pt x="73" y="106"/>
                    <a:pt x="73" y="106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3" y="193"/>
                    <a:pt x="43" y="193"/>
                    <a:pt x="43" y="193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43" y="203"/>
                    <a:pt x="43" y="203"/>
                    <a:pt x="43" y="203"/>
                  </a:cubicBezTo>
                  <a:lnTo>
                    <a:pt x="42" y="268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îṡ1ïḍè"/>
            <p:cNvSpPr/>
            <p:nvPr/>
          </p:nvSpPr>
          <p:spPr bwMode="auto">
            <a:xfrm>
              <a:off x="8331201" y="2508251"/>
              <a:ext cx="282575" cy="314325"/>
            </a:xfrm>
            <a:custGeom>
              <a:avLst/>
              <a:gdLst>
                <a:gd name="T0" fmla="*/ 0 w 176"/>
                <a:gd name="T1" fmla="*/ 28 h 196"/>
                <a:gd name="T2" fmla="*/ 12 w 176"/>
                <a:gd name="T3" fmla="*/ 144 h 196"/>
                <a:gd name="T4" fmla="*/ 88 w 176"/>
                <a:gd name="T5" fmla="*/ 184 h 196"/>
                <a:gd name="T6" fmla="*/ 176 w 176"/>
                <a:gd name="T7" fmla="*/ 88 h 196"/>
                <a:gd name="T8" fmla="*/ 132 w 176"/>
                <a:gd name="T9" fmla="*/ 0 h 196"/>
                <a:gd name="T10" fmla="*/ 0 w 176"/>
                <a:gd name="T11" fmla="*/ 2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196">
                  <a:moveTo>
                    <a:pt x="0" y="28"/>
                  </a:moveTo>
                  <a:cubicBezTo>
                    <a:pt x="0" y="28"/>
                    <a:pt x="16" y="136"/>
                    <a:pt x="12" y="144"/>
                  </a:cubicBezTo>
                  <a:cubicBezTo>
                    <a:pt x="8" y="152"/>
                    <a:pt x="24" y="196"/>
                    <a:pt x="88" y="184"/>
                  </a:cubicBezTo>
                  <a:cubicBezTo>
                    <a:pt x="152" y="172"/>
                    <a:pt x="176" y="88"/>
                    <a:pt x="176" y="88"/>
                  </a:cubicBezTo>
                  <a:cubicBezTo>
                    <a:pt x="176" y="88"/>
                    <a:pt x="124" y="20"/>
                    <a:pt x="132" y="0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A0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îṥḷíḋè"/>
            <p:cNvSpPr/>
            <p:nvPr/>
          </p:nvSpPr>
          <p:spPr bwMode="auto">
            <a:xfrm>
              <a:off x="8302626" y="5232401"/>
              <a:ext cx="134938" cy="287338"/>
            </a:xfrm>
            <a:custGeom>
              <a:avLst/>
              <a:gdLst>
                <a:gd name="T0" fmla="*/ 0 w 85"/>
                <a:gd name="T1" fmla="*/ 20 h 181"/>
                <a:gd name="T2" fmla="*/ 0 w 85"/>
                <a:gd name="T3" fmla="*/ 153 h 181"/>
                <a:gd name="T4" fmla="*/ 85 w 85"/>
                <a:gd name="T5" fmla="*/ 181 h 181"/>
                <a:gd name="T6" fmla="*/ 69 w 85"/>
                <a:gd name="T7" fmla="*/ 0 h 181"/>
                <a:gd name="T8" fmla="*/ 0 w 85"/>
                <a:gd name="T9" fmla="*/ 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81">
                  <a:moveTo>
                    <a:pt x="0" y="20"/>
                  </a:moveTo>
                  <a:lnTo>
                    <a:pt x="0" y="153"/>
                  </a:lnTo>
                  <a:lnTo>
                    <a:pt x="85" y="181"/>
                  </a:lnTo>
                  <a:lnTo>
                    <a:pt x="69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A0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ïṡḻíḑê"/>
            <p:cNvSpPr/>
            <p:nvPr/>
          </p:nvSpPr>
          <p:spPr bwMode="auto">
            <a:xfrm>
              <a:off x="8783638" y="5270501"/>
              <a:ext cx="115888" cy="282575"/>
            </a:xfrm>
            <a:custGeom>
              <a:avLst/>
              <a:gdLst>
                <a:gd name="T0" fmla="*/ 12 w 73"/>
                <a:gd name="T1" fmla="*/ 12 h 178"/>
                <a:gd name="T2" fmla="*/ 0 w 73"/>
                <a:gd name="T3" fmla="*/ 178 h 178"/>
                <a:gd name="T4" fmla="*/ 73 w 73"/>
                <a:gd name="T5" fmla="*/ 133 h 178"/>
                <a:gd name="T6" fmla="*/ 73 w 73"/>
                <a:gd name="T7" fmla="*/ 0 h 178"/>
                <a:gd name="T8" fmla="*/ 12 w 73"/>
                <a:gd name="T9" fmla="*/ 1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78">
                  <a:moveTo>
                    <a:pt x="12" y="12"/>
                  </a:moveTo>
                  <a:lnTo>
                    <a:pt x="0" y="178"/>
                  </a:lnTo>
                  <a:lnTo>
                    <a:pt x="73" y="133"/>
                  </a:lnTo>
                  <a:lnTo>
                    <a:pt x="73" y="0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A0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8" name="ï$ḻîdê"/>
            <p:cNvSpPr/>
            <p:nvPr/>
          </p:nvSpPr>
          <p:spPr bwMode="auto">
            <a:xfrm>
              <a:off x="8077201" y="3800476"/>
              <a:ext cx="879475" cy="1514475"/>
            </a:xfrm>
            <a:custGeom>
              <a:avLst/>
              <a:gdLst>
                <a:gd name="T0" fmla="*/ 52 w 548"/>
                <a:gd name="T1" fmla="*/ 0 h 944"/>
                <a:gd name="T2" fmla="*/ 16 w 548"/>
                <a:gd name="T3" fmla="*/ 120 h 944"/>
                <a:gd name="T4" fmla="*/ 32 w 548"/>
                <a:gd name="T5" fmla="*/ 160 h 944"/>
                <a:gd name="T6" fmla="*/ 96 w 548"/>
                <a:gd name="T7" fmla="*/ 480 h 944"/>
                <a:gd name="T8" fmla="*/ 108 w 548"/>
                <a:gd name="T9" fmla="*/ 808 h 944"/>
                <a:gd name="T10" fmla="*/ 132 w 548"/>
                <a:gd name="T11" fmla="*/ 932 h 944"/>
                <a:gd name="T12" fmla="*/ 224 w 548"/>
                <a:gd name="T13" fmla="*/ 920 h 944"/>
                <a:gd name="T14" fmla="*/ 232 w 548"/>
                <a:gd name="T15" fmla="*/ 788 h 944"/>
                <a:gd name="T16" fmla="*/ 232 w 548"/>
                <a:gd name="T17" fmla="*/ 560 h 944"/>
                <a:gd name="T18" fmla="*/ 276 w 548"/>
                <a:gd name="T19" fmla="*/ 248 h 944"/>
                <a:gd name="T20" fmla="*/ 380 w 548"/>
                <a:gd name="T21" fmla="*/ 596 h 944"/>
                <a:gd name="T22" fmla="*/ 404 w 548"/>
                <a:gd name="T23" fmla="*/ 808 h 944"/>
                <a:gd name="T24" fmla="*/ 432 w 548"/>
                <a:gd name="T25" fmla="*/ 940 h 944"/>
                <a:gd name="T26" fmla="*/ 520 w 548"/>
                <a:gd name="T27" fmla="*/ 944 h 944"/>
                <a:gd name="T28" fmla="*/ 520 w 548"/>
                <a:gd name="T29" fmla="*/ 556 h 944"/>
                <a:gd name="T30" fmla="*/ 520 w 548"/>
                <a:gd name="T31" fmla="*/ 140 h 944"/>
                <a:gd name="T32" fmla="*/ 484 w 548"/>
                <a:gd name="T33" fmla="*/ 24 h 944"/>
                <a:gd name="T34" fmla="*/ 52 w 548"/>
                <a:gd name="T35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8" h="944">
                  <a:moveTo>
                    <a:pt x="52" y="0"/>
                  </a:moveTo>
                  <a:cubicBezTo>
                    <a:pt x="52" y="0"/>
                    <a:pt x="0" y="92"/>
                    <a:pt x="16" y="120"/>
                  </a:cubicBezTo>
                  <a:cubicBezTo>
                    <a:pt x="32" y="148"/>
                    <a:pt x="32" y="160"/>
                    <a:pt x="32" y="160"/>
                  </a:cubicBezTo>
                  <a:cubicBezTo>
                    <a:pt x="32" y="160"/>
                    <a:pt x="40" y="376"/>
                    <a:pt x="96" y="480"/>
                  </a:cubicBezTo>
                  <a:cubicBezTo>
                    <a:pt x="96" y="480"/>
                    <a:pt x="84" y="684"/>
                    <a:pt x="108" y="808"/>
                  </a:cubicBezTo>
                  <a:cubicBezTo>
                    <a:pt x="132" y="932"/>
                    <a:pt x="132" y="932"/>
                    <a:pt x="132" y="932"/>
                  </a:cubicBezTo>
                  <a:cubicBezTo>
                    <a:pt x="224" y="920"/>
                    <a:pt x="224" y="920"/>
                    <a:pt x="224" y="920"/>
                  </a:cubicBezTo>
                  <a:cubicBezTo>
                    <a:pt x="232" y="788"/>
                    <a:pt x="232" y="788"/>
                    <a:pt x="232" y="788"/>
                  </a:cubicBezTo>
                  <a:cubicBezTo>
                    <a:pt x="232" y="788"/>
                    <a:pt x="248" y="632"/>
                    <a:pt x="232" y="560"/>
                  </a:cubicBezTo>
                  <a:cubicBezTo>
                    <a:pt x="216" y="488"/>
                    <a:pt x="276" y="248"/>
                    <a:pt x="276" y="248"/>
                  </a:cubicBezTo>
                  <a:cubicBezTo>
                    <a:pt x="380" y="596"/>
                    <a:pt x="380" y="596"/>
                    <a:pt x="380" y="596"/>
                  </a:cubicBezTo>
                  <a:cubicBezTo>
                    <a:pt x="380" y="596"/>
                    <a:pt x="384" y="724"/>
                    <a:pt x="404" y="808"/>
                  </a:cubicBezTo>
                  <a:cubicBezTo>
                    <a:pt x="424" y="892"/>
                    <a:pt x="432" y="940"/>
                    <a:pt x="432" y="940"/>
                  </a:cubicBezTo>
                  <a:cubicBezTo>
                    <a:pt x="520" y="944"/>
                    <a:pt x="520" y="944"/>
                    <a:pt x="520" y="944"/>
                  </a:cubicBezTo>
                  <a:cubicBezTo>
                    <a:pt x="520" y="944"/>
                    <a:pt x="548" y="684"/>
                    <a:pt x="520" y="556"/>
                  </a:cubicBezTo>
                  <a:cubicBezTo>
                    <a:pt x="520" y="556"/>
                    <a:pt x="508" y="164"/>
                    <a:pt x="520" y="140"/>
                  </a:cubicBezTo>
                  <a:cubicBezTo>
                    <a:pt x="532" y="116"/>
                    <a:pt x="508" y="40"/>
                    <a:pt x="484" y="24"/>
                  </a:cubicBezTo>
                  <a:cubicBezTo>
                    <a:pt x="460" y="8"/>
                    <a:pt x="52" y="0"/>
                    <a:pt x="52" y="0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iśļîḓé"/>
            <p:cNvSpPr/>
            <p:nvPr/>
          </p:nvSpPr>
          <p:spPr bwMode="auto">
            <a:xfrm>
              <a:off x="7981951" y="5392738"/>
              <a:ext cx="506413" cy="320675"/>
            </a:xfrm>
            <a:custGeom>
              <a:avLst/>
              <a:gdLst>
                <a:gd name="T0" fmla="*/ 236 w 316"/>
                <a:gd name="T1" fmla="*/ 24 h 200"/>
                <a:gd name="T2" fmla="*/ 212 w 316"/>
                <a:gd name="T3" fmla="*/ 0 h 200"/>
                <a:gd name="T4" fmla="*/ 192 w 316"/>
                <a:gd name="T5" fmla="*/ 0 h 200"/>
                <a:gd name="T6" fmla="*/ 188 w 316"/>
                <a:gd name="T7" fmla="*/ 32 h 200"/>
                <a:gd name="T8" fmla="*/ 116 w 316"/>
                <a:gd name="T9" fmla="*/ 104 h 200"/>
                <a:gd name="T10" fmla="*/ 100 w 316"/>
                <a:gd name="T11" fmla="*/ 196 h 200"/>
                <a:gd name="T12" fmla="*/ 224 w 316"/>
                <a:gd name="T13" fmla="*/ 156 h 200"/>
                <a:gd name="T14" fmla="*/ 316 w 316"/>
                <a:gd name="T15" fmla="*/ 124 h 200"/>
                <a:gd name="T16" fmla="*/ 292 w 316"/>
                <a:gd name="T17" fmla="*/ 20 h 200"/>
                <a:gd name="T18" fmla="*/ 279 w 316"/>
                <a:gd name="T19" fmla="*/ 23 h 200"/>
                <a:gd name="T20" fmla="*/ 268 w 316"/>
                <a:gd name="T21" fmla="*/ 52 h 200"/>
                <a:gd name="T22" fmla="*/ 236 w 316"/>
                <a:gd name="T23" fmla="*/ 2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6" h="200">
                  <a:moveTo>
                    <a:pt x="236" y="24"/>
                  </a:moveTo>
                  <a:cubicBezTo>
                    <a:pt x="236" y="24"/>
                    <a:pt x="232" y="0"/>
                    <a:pt x="212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116" y="104"/>
                    <a:pt x="0" y="192"/>
                    <a:pt x="100" y="196"/>
                  </a:cubicBezTo>
                  <a:cubicBezTo>
                    <a:pt x="200" y="200"/>
                    <a:pt x="224" y="156"/>
                    <a:pt x="224" y="156"/>
                  </a:cubicBezTo>
                  <a:cubicBezTo>
                    <a:pt x="224" y="156"/>
                    <a:pt x="316" y="128"/>
                    <a:pt x="316" y="124"/>
                  </a:cubicBezTo>
                  <a:cubicBezTo>
                    <a:pt x="316" y="120"/>
                    <a:pt x="292" y="20"/>
                    <a:pt x="292" y="20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68" y="52"/>
                    <a:pt x="268" y="52"/>
                    <a:pt x="268" y="52"/>
                  </a:cubicBezTo>
                  <a:lnTo>
                    <a:pt x="236" y="24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îšľíďé"/>
            <p:cNvSpPr/>
            <p:nvPr/>
          </p:nvSpPr>
          <p:spPr bwMode="auto">
            <a:xfrm>
              <a:off x="8739188" y="5405438"/>
              <a:ext cx="398463" cy="371475"/>
            </a:xfrm>
            <a:custGeom>
              <a:avLst/>
              <a:gdLst>
                <a:gd name="T0" fmla="*/ 112 w 248"/>
                <a:gd name="T1" fmla="*/ 16 h 232"/>
                <a:gd name="T2" fmla="*/ 68 w 248"/>
                <a:gd name="T3" fmla="*/ 16 h 232"/>
                <a:gd name="T4" fmla="*/ 68 w 248"/>
                <a:gd name="T5" fmla="*/ 32 h 232"/>
                <a:gd name="T6" fmla="*/ 52 w 248"/>
                <a:gd name="T7" fmla="*/ 32 h 232"/>
                <a:gd name="T8" fmla="*/ 28 w 248"/>
                <a:gd name="T9" fmla="*/ 52 h 232"/>
                <a:gd name="T10" fmla="*/ 24 w 248"/>
                <a:gd name="T11" fmla="*/ 32 h 232"/>
                <a:gd name="T12" fmla="*/ 12 w 248"/>
                <a:gd name="T13" fmla="*/ 136 h 232"/>
                <a:gd name="T14" fmla="*/ 68 w 248"/>
                <a:gd name="T15" fmla="*/ 176 h 232"/>
                <a:gd name="T16" fmla="*/ 164 w 248"/>
                <a:gd name="T17" fmla="*/ 216 h 232"/>
                <a:gd name="T18" fmla="*/ 196 w 248"/>
                <a:gd name="T19" fmla="*/ 152 h 232"/>
                <a:gd name="T20" fmla="*/ 152 w 248"/>
                <a:gd name="T21" fmla="*/ 108 h 232"/>
                <a:gd name="T22" fmla="*/ 112 w 248"/>
                <a:gd name="T23" fmla="*/ 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8" h="232">
                  <a:moveTo>
                    <a:pt x="112" y="16"/>
                  </a:moveTo>
                  <a:cubicBezTo>
                    <a:pt x="112" y="16"/>
                    <a:pt x="68" y="0"/>
                    <a:pt x="68" y="16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32"/>
                    <a:pt x="52" y="20"/>
                    <a:pt x="52" y="32"/>
                  </a:cubicBezTo>
                  <a:cubicBezTo>
                    <a:pt x="52" y="44"/>
                    <a:pt x="28" y="52"/>
                    <a:pt x="28" y="5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0" y="128"/>
                    <a:pt x="12" y="136"/>
                  </a:cubicBezTo>
                  <a:cubicBezTo>
                    <a:pt x="24" y="144"/>
                    <a:pt x="64" y="164"/>
                    <a:pt x="68" y="176"/>
                  </a:cubicBezTo>
                  <a:cubicBezTo>
                    <a:pt x="72" y="188"/>
                    <a:pt x="80" y="232"/>
                    <a:pt x="164" y="216"/>
                  </a:cubicBezTo>
                  <a:cubicBezTo>
                    <a:pt x="248" y="200"/>
                    <a:pt x="196" y="152"/>
                    <a:pt x="196" y="152"/>
                  </a:cubicBezTo>
                  <a:cubicBezTo>
                    <a:pt x="152" y="108"/>
                    <a:pt x="152" y="108"/>
                    <a:pt x="152" y="108"/>
                  </a:cubicBezTo>
                  <a:lnTo>
                    <a:pt x="112" y="16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îşḻiḍè"/>
            <p:cNvSpPr/>
            <p:nvPr/>
          </p:nvSpPr>
          <p:spPr bwMode="auto">
            <a:xfrm>
              <a:off x="8224838" y="2262188"/>
              <a:ext cx="360363" cy="358775"/>
            </a:xfrm>
            <a:prstGeom prst="ellipse">
              <a:avLst/>
            </a:prstGeom>
            <a:solidFill>
              <a:srgbClr val="A0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íS1íḍê"/>
            <p:cNvSpPr/>
            <p:nvPr/>
          </p:nvSpPr>
          <p:spPr bwMode="auto">
            <a:xfrm>
              <a:off x="8145463" y="2628901"/>
              <a:ext cx="669925" cy="1300163"/>
            </a:xfrm>
            <a:custGeom>
              <a:avLst/>
              <a:gdLst>
                <a:gd name="T0" fmla="*/ 182 w 418"/>
                <a:gd name="T1" fmla="*/ 87 h 811"/>
                <a:gd name="T2" fmla="*/ 128 w 418"/>
                <a:gd name="T3" fmla="*/ 53 h 811"/>
                <a:gd name="T4" fmla="*/ 38 w 418"/>
                <a:gd name="T5" fmla="*/ 71 h 811"/>
                <a:gd name="T6" fmla="*/ 10 w 418"/>
                <a:gd name="T7" fmla="*/ 423 h 811"/>
                <a:gd name="T8" fmla="*/ 0 w 418"/>
                <a:gd name="T9" fmla="*/ 733 h 811"/>
                <a:gd name="T10" fmla="*/ 266 w 418"/>
                <a:gd name="T11" fmla="*/ 787 h 811"/>
                <a:gd name="T12" fmla="*/ 406 w 418"/>
                <a:gd name="T13" fmla="*/ 751 h 811"/>
                <a:gd name="T14" fmla="*/ 418 w 418"/>
                <a:gd name="T15" fmla="*/ 151 h 811"/>
                <a:gd name="T16" fmla="*/ 398 w 418"/>
                <a:gd name="T17" fmla="*/ 39 h 811"/>
                <a:gd name="T18" fmla="*/ 285 w 418"/>
                <a:gd name="T19" fmla="*/ 3 h 811"/>
                <a:gd name="T20" fmla="*/ 182 w 418"/>
                <a:gd name="T21" fmla="*/ 87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8" h="811">
                  <a:moveTo>
                    <a:pt x="182" y="87"/>
                  </a:moveTo>
                  <a:cubicBezTo>
                    <a:pt x="182" y="87"/>
                    <a:pt x="138" y="75"/>
                    <a:pt x="128" y="53"/>
                  </a:cubicBezTo>
                  <a:cubicBezTo>
                    <a:pt x="118" y="31"/>
                    <a:pt x="38" y="71"/>
                    <a:pt x="38" y="71"/>
                  </a:cubicBezTo>
                  <a:cubicBezTo>
                    <a:pt x="10" y="423"/>
                    <a:pt x="10" y="423"/>
                    <a:pt x="10" y="423"/>
                  </a:cubicBezTo>
                  <a:cubicBezTo>
                    <a:pt x="0" y="733"/>
                    <a:pt x="0" y="733"/>
                    <a:pt x="0" y="733"/>
                  </a:cubicBezTo>
                  <a:cubicBezTo>
                    <a:pt x="0" y="733"/>
                    <a:pt x="202" y="811"/>
                    <a:pt x="266" y="787"/>
                  </a:cubicBezTo>
                  <a:cubicBezTo>
                    <a:pt x="330" y="763"/>
                    <a:pt x="406" y="751"/>
                    <a:pt x="406" y="751"/>
                  </a:cubicBezTo>
                  <a:cubicBezTo>
                    <a:pt x="418" y="151"/>
                    <a:pt x="418" y="151"/>
                    <a:pt x="418" y="151"/>
                  </a:cubicBezTo>
                  <a:cubicBezTo>
                    <a:pt x="398" y="39"/>
                    <a:pt x="398" y="39"/>
                    <a:pt x="398" y="39"/>
                  </a:cubicBezTo>
                  <a:cubicBezTo>
                    <a:pt x="398" y="39"/>
                    <a:pt x="304" y="0"/>
                    <a:pt x="285" y="3"/>
                  </a:cubicBezTo>
                  <a:cubicBezTo>
                    <a:pt x="285" y="3"/>
                    <a:pt x="262" y="91"/>
                    <a:pt x="182" y="87"/>
                  </a:cubicBezTo>
                  <a:close/>
                </a:path>
              </a:pathLst>
            </a:custGeom>
            <a:solidFill>
              <a:srgbClr val="D0C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îṡliḓè"/>
            <p:cNvSpPr/>
            <p:nvPr/>
          </p:nvSpPr>
          <p:spPr bwMode="auto">
            <a:xfrm>
              <a:off x="8045451" y="2662238"/>
              <a:ext cx="307975" cy="1206500"/>
            </a:xfrm>
            <a:custGeom>
              <a:avLst/>
              <a:gdLst>
                <a:gd name="T0" fmla="*/ 187 w 192"/>
                <a:gd name="T1" fmla="*/ 0 h 752"/>
                <a:gd name="T2" fmla="*/ 160 w 192"/>
                <a:gd name="T3" fmla="*/ 18 h 752"/>
                <a:gd name="T4" fmla="*/ 12 w 192"/>
                <a:gd name="T5" fmla="*/ 78 h 752"/>
                <a:gd name="T6" fmla="*/ 32 w 192"/>
                <a:gd name="T7" fmla="*/ 282 h 752"/>
                <a:gd name="T8" fmla="*/ 56 w 192"/>
                <a:gd name="T9" fmla="*/ 490 h 752"/>
                <a:gd name="T10" fmla="*/ 58 w 192"/>
                <a:gd name="T11" fmla="*/ 576 h 752"/>
                <a:gd name="T12" fmla="*/ 56 w 192"/>
                <a:gd name="T13" fmla="*/ 722 h 752"/>
                <a:gd name="T14" fmla="*/ 128 w 192"/>
                <a:gd name="T15" fmla="*/ 752 h 752"/>
                <a:gd name="T16" fmla="*/ 172 w 192"/>
                <a:gd name="T17" fmla="*/ 582 h 752"/>
                <a:gd name="T18" fmla="*/ 140 w 192"/>
                <a:gd name="T19" fmla="*/ 290 h 752"/>
                <a:gd name="T20" fmla="*/ 187 w 192"/>
                <a:gd name="T21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752">
                  <a:moveTo>
                    <a:pt x="187" y="0"/>
                  </a:moveTo>
                  <a:cubicBezTo>
                    <a:pt x="187" y="0"/>
                    <a:pt x="168" y="18"/>
                    <a:pt x="160" y="18"/>
                  </a:cubicBezTo>
                  <a:cubicBezTo>
                    <a:pt x="152" y="18"/>
                    <a:pt x="24" y="26"/>
                    <a:pt x="12" y="78"/>
                  </a:cubicBezTo>
                  <a:cubicBezTo>
                    <a:pt x="0" y="130"/>
                    <a:pt x="32" y="282"/>
                    <a:pt x="32" y="282"/>
                  </a:cubicBezTo>
                  <a:cubicBezTo>
                    <a:pt x="32" y="282"/>
                    <a:pt x="36" y="438"/>
                    <a:pt x="56" y="490"/>
                  </a:cubicBezTo>
                  <a:cubicBezTo>
                    <a:pt x="76" y="542"/>
                    <a:pt x="58" y="576"/>
                    <a:pt x="58" y="576"/>
                  </a:cubicBezTo>
                  <a:cubicBezTo>
                    <a:pt x="58" y="576"/>
                    <a:pt x="32" y="710"/>
                    <a:pt x="56" y="722"/>
                  </a:cubicBezTo>
                  <a:cubicBezTo>
                    <a:pt x="80" y="734"/>
                    <a:pt x="128" y="752"/>
                    <a:pt x="128" y="752"/>
                  </a:cubicBezTo>
                  <a:cubicBezTo>
                    <a:pt x="128" y="752"/>
                    <a:pt x="192" y="682"/>
                    <a:pt x="172" y="582"/>
                  </a:cubicBezTo>
                  <a:cubicBezTo>
                    <a:pt x="152" y="482"/>
                    <a:pt x="124" y="338"/>
                    <a:pt x="140" y="290"/>
                  </a:cubicBezTo>
                  <a:cubicBezTo>
                    <a:pt x="156" y="242"/>
                    <a:pt x="187" y="0"/>
                    <a:pt x="187" y="0"/>
                  </a:cubicBezTo>
                  <a:close/>
                </a:path>
              </a:pathLst>
            </a:custGeom>
            <a:solidFill>
              <a:srgbClr val="575A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îšlíďe"/>
            <p:cNvSpPr/>
            <p:nvPr/>
          </p:nvSpPr>
          <p:spPr bwMode="auto">
            <a:xfrm>
              <a:off x="7962901" y="3538538"/>
              <a:ext cx="333375" cy="358775"/>
            </a:xfrm>
            <a:custGeom>
              <a:avLst/>
              <a:gdLst>
                <a:gd name="T0" fmla="*/ 0 w 208"/>
                <a:gd name="T1" fmla="*/ 24 h 224"/>
                <a:gd name="T2" fmla="*/ 28 w 208"/>
                <a:gd name="T3" fmla="*/ 76 h 224"/>
                <a:gd name="T4" fmla="*/ 184 w 208"/>
                <a:gd name="T5" fmla="*/ 140 h 224"/>
                <a:gd name="T6" fmla="*/ 88 w 208"/>
                <a:gd name="T7" fmla="*/ 36 h 224"/>
                <a:gd name="T8" fmla="*/ 52 w 208"/>
                <a:gd name="T9" fmla="*/ 0 h 224"/>
                <a:gd name="T10" fmla="*/ 0 w 208"/>
                <a:gd name="T11" fmla="*/ 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8" h="224">
                  <a:moveTo>
                    <a:pt x="0" y="24"/>
                  </a:move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160" y="224"/>
                    <a:pt x="184" y="140"/>
                  </a:cubicBezTo>
                  <a:cubicBezTo>
                    <a:pt x="208" y="56"/>
                    <a:pt x="88" y="36"/>
                    <a:pt x="88" y="36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A0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ïSḷiďè"/>
            <p:cNvSpPr/>
            <p:nvPr/>
          </p:nvSpPr>
          <p:spPr bwMode="auto">
            <a:xfrm>
              <a:off x="8534401" y="2620963"/>
              <a:ext cx="428625" cy="1282700"/>
            </a:xfrm>
            <a:custGeom>
              <a:avLst/>
              <a:gdLst>
                <a:gd name="T0" fmla="*/ 37 w 268"/>
                <a:gd name="T1" fmla="*/ 0 h 800"/>
                <a:gd name="T2" fmla="*/ 228 w 268"/>
                <a:gd name="T3" fmla="*/ 60 h 800"/>
                <a:gd name="T4" fmla="*/ 236 w 268"/>
                <a:gd name="T5" fmla="*/ 288 h 800"/>
                <a:gd name="T6" fmla="*/ 192 w 268"/>
                <a:gd name="T7" fmla="*/ 592 h 800"/>
                <a:gd name="T8" fmla="*/ 196 w 268"/>
                <a:gd name="T9" fmla="*/ 744 h 800"/>
                <a:gd name="T10" fmla="*/ 100 w 268"/>
                <a:gd name="T11" fmla="*/ 784 h 800"/>
                <a:gd name="T12" fmla="*/ 56 w 268"/>
                <a:gd name="T13" fmla="*/ 512 h 800"/>
                <a:gd name="T14" fmla="*/ 66 w 268"/>
                <a:gd name="T15" fmla="*/ 349 h 800"/>
                <a:gd name="T16" fmla="*/ 37 w 268"/>
                <a:gd name="T17" fmla="*/ 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8" h="800">
                  <a:moveTo>
                    <a:pt x="37" y="0"/>
                  </a:moveTo>
                  <a:cubicBezTo>
                    <a:pt x="37" y="0"/>
                    <a:pt x="188" y="20"/>
                    <a:pt x="228" y="60"/>
                  </a:cubicBezTo>
                  <a:cubicBezTo>
                    <a:pt x="268" y="100"/>
                    <a:pt x="236" y="288"/>
                    <a:pt x="236" y="288"/>
                  </a:cubicBezTo>
                  <a:cubicBezTo>
                    <a:pt x="236" y="288"/>
                    <a:pt x="188" y="576"/>
                    <a:pt x="192" y="592"/>
                  </a:cubicBezTo>
                  <a:cubicBezTo>
                    <a:pt x="196" y="608"/>
                    <a:pt x="196" y="744"/>
                    <a:pt x="196" y="744"/>
                  </a:cubicBezTo>
                  <a:cubicBezTo>
                    <a:pt x="196" y="744"/>
                    <a:pt x="144" y="800"/>
                    <a:pt x="100" y="784"/>
                  </a:cubicBezTo>
                  <a:cubicBezTo>
                    <a:pt x="56" y="768"/>
                    <a:pt x="0" y="652"/>
                    <a:pt x="56" y="512"/>
                  </a:cubicBezTo>
                  <a:cubicBezTo>
                    <a:pt x="80" y="453"/>
                    <a:pt x="77" y="396"/>
                    <a:pt x="66" y="349"/>
                  </a:cubicBezTo>
                  <a:cubicBezTo>
                    <a:pt x="39" y="235"/>
                    <a:pt x="29" y="117"/>
                    <a:pt x="37" y="0"/>
                  </a:cubicBezTo>
                  <a:close/>
                </a:path>
              </a:pathLst>
            </a:custGeom>
            <a:solidFill>
              <a:srgbClr val="575A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ïṡľíḑé"/>
            <p:cNvSpPr/>
            <p:nvPr/>
          </p:nvSpPr>
          <p:spPr bwMode="auto">
            <a:xfrm>
              <a:off x="8526463" y="3525838"/>
              <a:ext cx="508000" cy="261938"/>
            </a:xfrm>
            <a:custGeom>
              <a:avLst/>
              <a:gdLst>
                <a:gd name="T0" fmla="*/ 268 w 316"/>
                <a:gd name="T1" fmla="*/ 0 h 164"/>
                <a:gd name="T2" fmla="*/ 228 w 316"/>
                <a:gd name="T3" fmla="*/ 36 h 164"/>
                <a:gd name="T4" fmla="*/ 60 w 316"/>
                <a:gd name="T5" fmla="*/ 104 h 164"/>
                <a:gd name="T6" fmla="*/ 264 w 316"/>
                <a:gd name="T7" fmla="*/ 104 h 164"/>
                <a:gd name="T8" fmla="*/ 316 w 316"/>
                <a:gd name="T9" fmla="*/ 48 h 164"/>
                <a:gd name="T10" fmla="*/ 264 w 316"/>
                <a:gd name="T11" fmla="*/ 0 h 164"/>
                <a:gd name="T12" fmla="*/ 268 w 316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164">
                  <a:moveTo>
                    <a:pt x="268" y="0"/>
                  </a:moveTo>
                  <a:cubicBezTo>
                    <a:pt x="228" y="36"/>
                    <a:pt x="228" y="36"/>
                    <a:pt x="228" y="36"/>
                  </a:cubicBezTo>
                  <a:cubicBezTo>
                    <a:pt x="228" y="36"/>
                    <a:pt x="0" y="44"/>
                    <a:pt x="60" y="104"/>
                  </a:cubicBezTo>
                  <a:cubicBezTo>
                    <a:pt x="120" y="164"/>
                    <a:pt x="264" y="104"/>
                    <a:pt x="264" y="104"/>
                  </a:cubicBezTo>
                  <a:cubicBezTo>
                    <a:pt x="316" y="48"/>
                    <a:pt x="316" y="48"/>
                    <a:pt x="316" y="48"/>
                  </a:cubicBezTo>
                  <a:cubicBezTo>
                    <a:pt x="264" y="0"/>
                    <a:pt x="264" y="0"/>
                    <a:pt x="264" y="0"/>
                  </a:cubicBezTo>
                  <a:lnTo>
                    <a:pt x="268" y="0"/>
                  </a:lnTo>
                  <a:close/>
                </a:path>
              </a:pathLst>
            </a:custGeom>
            <a:solidFill>
              <a:srgbClr val="A0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ïšḻíḋe"/>
            <p:cNvSpPr/>
            <p:nvPr/>
          </p:nvSpPr>
          <p:spPr bwMode="auto">
            <a:xfrm>
              <a:off x="8174038" y="2112963"/>
              <a:ext cx="481013" cy="339725"/>
            </a:xfrm>
            <a:custGeom>
              <a:avLst/>
              <a:gdLst>
                <a:gd name="T0" fmla="*/ 54 w 300"/>
                <a:gd name="T1" fmla="*/ 87 h 212"/>
                <a:gd name="T2" fmla="*/ 33 w 300"/>
                <a:gd name="T3" fmla="*/ 78 h 212"/>
                <a:gd name="T4" fmla="*/ 136 w 300"/>
                <a:gd name="T5" fmla="*/ 35 h 212"/>
                <a:gd name="T6" fmla="*/ 119 w 300"/>
                <a:gd name="T7" fmla="*/ 17 h 212"/>
                <a:gd name="T8" fmla="*/ 198 w 300"/>
                <a:gd name="T9" fmla="*/ 43 h 212"/>
                <a:gd name="T10" fmla="*/ 255 w 300"/>
                <a:gd name="T11" fmla="*/ 123 h 212"/>
                <a:gd name="T12" fmla="*/ 277 w 300"/>
                <a:gd name="T13" fmla="*/ 123 h 212"/>
                <a:gd name="T14" fmla="*/ 267 w 300"/>
                <a:gd name="T15" fmla="*/ 143 h 212"/>
                <a:gd name="T16" fmla="*/ 300 w 300"/>
                <a:gd name="T17" fmla="*/ 164 h 212"/>
                <a:gd name="T18" fmla="*/ 267 w 300"/>
                <a:gd name="T19" fmla="*/ 160 h 212"/>
                <a:gd name="T20" fmla="*/ 263 w 300"/>
                <a:gd name="T21" fmla="*/ 212 h 212"/>
                <a:gd name="T22" fmla="*/ 226 w 300"/>
                <a:gd name="T23" fmla="*/ 161 h 212"/>
                <a:gd name="T24" fmla="*/ 226 w 300"/>
                <a:gd name="T25" fmla="*/ 181 h 212"/>
                <a:gd name="T26" fmla="*/ 205 w 300"/>
                <a:gd name="T27" fmla="*/ 151 h 212"/>
                <a:gd name="T28" fmla="*/ 194 w 300"/>
                <a:gd name="T29" fmla="*/ 165 h 212"/>
                <a:gd name="T30" fmla="*/ 189 w 300"/>
                <a:gd name="T31" fmla="*/ 142 h 212"/>
                <a:gd name="T32" fmla="*/ 119 w 300"/>
                <a:gd name="T33" fmla="*/ 165 h 212"/>
                <a:gd name="T34" fmla="*/ 131 w 300"/>
                <a:gd name="T35" fmla="*/ 146 h 212"/>
                <a:gd name="T36" fmla="*/ 88 w 300"/>
                <a:gd name="T37" fmla="*/ 153 h 212"/>
                <a:gd name="T38" fmla="*/ 104 w 300"/>
                <a:gd name="T39" fmla="*/ 130 h 212"/>
                <a:gd name="T40" fmla="*/ 54 w 300"/>
                <a:gd name="T41" fmla="*/ 179 h 212"/>
                <a:gd name="T42" fmla="*/ 16 w 300"/>
                <a:gd name="T43" fmla="*/ 210 h 212"/>
                <a:gd name="T44" fmla="*/ 54 w 300"/>
                <a:gd name="T45" fmla="*/ 8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0" h="212">
                  <a:moveTo>
                    <a:pt x="54" y="87"/>
                  </a:moveTo>
                  <a:cubicBezTo>
                    <a:pt x="33" y="78"/>
                    <a:pt x="33" y="78"/>
                    <a:pt x="33" y="78"/>
                  </a:cubicBezTo>
                  <a:cubicBezTo>
                    <a:pt x="33" y="78"/>
                    <a:pt x="76" y="31"/>
                    <a:pt x="136" y="35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19" y="17"/>
                    <a:pt x="160" y="0"/>
                    <a:pt x="198" y="43"/>
                  </a:cubicBezTo>
                  <a:cubicBezTo>
                    <a:pt x="218" y="66"/>
                    <a:pt x="240" y="93"/>
                    <a:pt x="255" y="123"/>
                  </a:cubicBezTo>
                  <a:cubicBezTo>
                    <a:pt x="277" y="123"/>
                    <a:pt x="277" y="123"/>
                    <a:pt x="277" y="123"/>
                  </a:cubicBezTo>
                  <a:cubicBezTo>
                    <a:pt x="267" y="143"/>
                    <a:pt x="267" y="143"/>
                    <a:pt x="267" y="143"/>
                  </a:cubicBezTo>
                  <a:cubicBezTo>
                    <a:pt x="300" y="164"/>
                    <a:pt x="300" y="164"/>
                    <a:pt x="300" y="164"/>
                  </a:cubicBezTo>
                  <a:cubicBezTo>
                    <a:pt x="267" y="160"/>
                    <a:pt x="267" y="160"/>
                    <a:pt x="267" y="160"/>
                  </a:cubicBezTo>
                  <a:cubicBezTo>
                    <a:pt x="270" y="177"/>
                    <a:pt x="269" y="195"/>
                    <a:pt x="263" y="212"/>
                  </a:cubicBezTo>
                  <a:cubicBezTo>
                    <a:pt x="263" y="212"/>
                    <a:pt x="226" y="169"/>
                    <a:pt x="226" y="161"/>
                  </a:cubicBezTo>
                  <a:cubicBezTo>
                    <a:pt x="226" y="181"/>
                    <a:pt x="226" y="181"/>
                    <a:pt x="226" y="181"/>
                  </a:cubicBezTo>
                  <a:cubicBezTo>
                    <a:pt x="226" y="181"/>
                    <a:pt x="205" y="163"/>
                    <a:pt x="205" y="151"/>
                  </a:cubicBezTo>
                  <a:cubicBezTo>
                    <a:pt x="194" y="165"/>
                    <a:pt x="194" y="165"/>
                    <a:pt x="194" y="165"/>
                  </a:cubicBezTo>
                  <a:cubicBezTo>
                    <a:pt x="189" y="142"/>
                    <a:pt x="189" y="142"/>
                    <a:pt x="189" y="142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31" y="146"/>
                    <a:pt x="131" y="146"/>
                    <a:pt x="131" y="146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104" y="130"/>
                    <a:pt x="104" y="130"/>
                    <a:pt x="104" y="130"/>
                  </a:cubicBezTo>
                  <a:cubicBezTo>
                    <a:pt x="104" y="130"/>
                    <a:pt x="68" y="162"/>
                    <a:pt x="54" y="179"/>
                  </a:cubicBezTo>
                  <a:cubicBezTo>
                    <a:pt x="34" y="203"/>
                    <a:pt x="16" y="210"/>
                    <a:pt x="16" y="210"/>
                  </a:cubicBezTo>
                  <a:cubicBezTo>
                    <a:pt x="16" y="210"/>
                    <a:pt x="0" y="118"/>
                    <a:pt x="54" y="87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îṥḻîdè"/>
            <p:cNvSpPr/>
            <p:nvPr/>
          </p:nvSpPr>
          <p:spPr bwMode="auto">
            <a:xfrm>
              <a:off x="7769226" y="2762251"/>
              <a:ext cx="366713" cy="839788"/>
            </a:xfrm>
            <a:custGeom>
              <a:avLst/>
              <a:gdLst>
                <a:gd name="T0" fmla="*/ 216 w 228"/>
                <a:gd name="T1" fmla="*/ 0 h 524"/>
                <a:gd name="T2" fmla="*/ 180 w 228"/>
                <a:gd name="T3" fmla="*/ 16 h 524"/>
                <a:gd name="T4" fmla="*/ 24 w 228"/>
                <a:gd name="T5" fmla="*/ 248 h 524"/>
                <a:gd name="T6" fmla="*/ 116 w 228"/>
                <a:gd name="T7" fmla="*/ 524 h 524"/>
                <a:gd name="T8" fmla="*/ 188 w 228"/>
                <a:gd name="T9" fmla="*/ 488 h 524"/>
                <a:gd name="T10" fmla="*/ 136 w 228"/>
                <a:gd name="T11" fmla="*/ 328 h 524"/>
                <a:gd name="T12" fmla="*/ 228 w 228"/>
                <a:gd name="T13" fmla="*/ 208 h 524"/>
                <a:gd name="T14" fmla="*/ 216 w 228"/>
                <a:gd name="T15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" h="524">
                  <a:moveTo>
                    <a:pt x="216" y="0"/>
                  </a:moveTo>
                  <a:cubicBezTo>
                    <a:pt x="180" y="16"/>
                    <a:pt x="180" y="16"/>
                    <a:pt x="180" y="16"/>
                  </a:cubicBezTo>
                  <a:cubicBezTo>
                    <a:pt x="180" y="16"/>
                    <a:pt x="36" y="208"/>
                    <a:pt x="24" y="248"/>
                  </a:cubicBezTo>
                  <a:cubicBezTo>
                    <a:pt x="12" y="288"/>
                    <a:pt x="0" y="380"/>
                    <a:pt x="116" y="524"/>
                  </a:cubicBezTo>
                  <a:cubicBezTo>
                    <a:pt x="188" y="488"/>
                    <a:pt x="188" y="488"/>
                    <a:pt x="188" y="488"/>
                  </a:cubicBezTo>
                  <a:cubicBezTo>
                    <a:pt x="188" y="488"/>
                    <a:pt x="108" y="372"/>
                    <a:pt x="136" y="328"/>
                  </a:cubicBezTo>
                  <a:cubicBezTo>
                    <a:pt x="164" y="284"/>
                    <a:pt x="228" y="208"/>
                    <a:pt x="228" y="208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575A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îṡliḓe"/>
            <p:cNvSpPr/>
            <p:nvPr/>
          </p:nvSpPr>
          <p:spPr bwMode="auto">
            <a:xfrm>
              <a:off x="8861426" y="2709863"/>
              <a:ext cx="519113" cy="917575"/>
            </a:xfrm>
            <a:custGeom>
              <a:avLst/>
              <a:gdLst>
                <a:gd name="T0" fmla="*/ 0 w 324"/>
                <a:gd name="T1" fmla="*/ 0 h 572"/>
                <a:gd name="T2" fmla="*/ 24 w 324"/>
                <a:gd name="T3" fmla="*/ 4 h 572"/>
                <a:gd name="T4" fmla="*/ 300 w 324"/>
                <a:gd name="T5" fmla="*/ 308 h 572"/>
                <a:gd name="T6" fmla="*/ 108 w 324"/>
                <a:gd name="T7" fmla="*/ 572 h 572"/>
                <a:gd name="T8" fmla="*/ 44 w 324"/>
                <a:gd name="T9" fmla="*/ 512 h 572"/>
                <a:gd name="T10" fmla="*/ 128 w 324"/>
                <a:gd name="T11" fmla="*/ 308 h 572"/>
                <a:gd name="T12" fmla="*/ 0 w 324"/>
                <a:gd name="T13" fmla="*/ 200 h 572"/>
                <a:gd name="T14" fmla="*/ 0 w 324"/>
                <a:gd name="T15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4" h="572">
                  <a:moveTo>
                    <a:pt x="0" y="0"/>
                  </a:move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324" y="224"/>
                    <a:pt x="300" y="308"/>
                  </a:cubicBezTo>
                  <a:cubicBezTo>
                    <a:pt x="276" y="392"/>
                    <a:pt x="108" y="572"/>
                    <a:pt x="108" y="572"/>
                  </a:cubicBezTo>
                  <a:cubicBezTo>
                    <a:pt x="44" y="512"/>
                    <a:pt x="44" y="512"/>
                    <a:pt x="44" y="512"/>
                  </a:cubicBezTo>
                  <a:cubicBezTo>
                    <a:pt x="44" y="512"/>
                    <a:pt x="184" y="348"/>
                    <a:pt x="128" y="308"/>
                  </a:cubicBezTo>
                  <a:cubicBezTo>
                    <a:pt x="72" y="268"/>
                    <a:pt x="0" y="200"/>
                    <a:pt x="0" y="2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5A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130" name="矩形 129"/>
          <p:cNvSpPr/>
          <p:nvPr/>
        </p:nvSpPr>
        <p:spPr>
          <a:xfrm>
            <a:off x="0" y="0"/>
            <a:ext cx="12192000" cy="67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6425539" y="1893154"/>
            <a:ext cx="4959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/>
              <a:t>将您的内容填写在这里，或者复制粘贴。</a:t>
            </a:r>
            <a:endParaRPr lang="en-US" altLang="zh-CN" dirty="0"/>
          </a:p>
          <a:p>
            <a:pPr lvl="0"/>
            <a:r>
              <a:rPr lang="en-US" altLang="zh-CN" dirty="0"/>
              <a:t>Please enter the content or copy and paste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1043160" y="1931075"/>
            <a:ext cx="44787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/>
              <a:t>将您的内容填写在这里，或者复制粘贴。</a:t>
            </a:r>
            <a:endParaRPr lang="en-US" altLang="zh-CN" dirty="0"/>
          </a:p>
          <a:p>
            <a:pPr lvl="0"/>
            <a:r>
              <a:rPr lang="en-US" altLang="zh-CN" dirty="0"/>
              <a:t>Please enter the content or copy and paste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-------------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----------------------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----------------------------------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将您的内容填写在这里，或者复制粘贴。</a:t>
            </a:r>
            <a:endParaRPr lang="en-US" altLang="zh-CN" dirty="0"/>
          </a:p>
          <a:p>
            <a:pPr lvl="0"/>
            <a:r>
              <a:rPr lang="en-US" altLang="zh-CN" dirty="0"/>
              <a:t>Please enter the content or copy and paste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cxnSp>
        <p:nvCxnSpPr>
          <p:cNvPr id="134" name="直接连接符 133"/>
          <p:cNvCxnSpPr/>
          <p:nvPr/>
        </p:nvCxnSpPr>
        <p:spPr>
          <a:xfrm>
            <a:off x="8612075" y="5087111"/>
            <a:ext cx="196590" cy="39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09" idx="0"/>
            <a:endCxn id="112" idx="2"/>
          </p:cNvCxnSpPr>
          <p:nvPr/>
        </p:nvCxnSpPr>
        <p:spPr>
          <a:xfrm flipV="1">
            <a:off x="8812949" y="5361260"/>
            <a:ext cx="458471" cy="127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endCxn id="112" idx="1"/>
          </p:cNvCxnSpPr>
          <p:nvPr/>
        </p:nvCxnSpPr>
        <p:spPr>
          <a:xfrm flipH="1">
            <a:off x="9277400" y="5087111"/>
            <a:ext cx="340734" cy="25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10" idx="4"/>
            <a:endCxn id="111" idx="5"/>
          </p:cNvCxnSpPr>
          <p:nvPr/>
        </p:nvCxnSpPr>
        <p:spPr>
          <a:xfrm>
            <a:off x="9602150" y="5087111"/>
            <a:ext cx="376079" cy="508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dk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35445" y="0"/>
            <a:ext cx="1897695" cy="6858000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35445" y="2644170"/>
            <a:ext cx="2066795" cy="17543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5400" dirty="0"/>
              <a:t>Thank  you</a:t>
            </a:r>
            <a:endParaRPr lang="zh-CN" altLang="en-US" sz="5400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 rot="16200000">
            <a:off x="2645503" y="-2645503"/>
            <a:ext cx="6900994" cy="1219200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dk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0800000" flipH="1">
            <a:off x="-2" y="-1"/>
            <a:ext cx="12192001" cy="685799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52173" y="3044277"/>
            <a:ext cx="608764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1.</a:t>
            </a:r>
            <a:r>
              <a:rPr lang="en-US" altLang="zh-CN" sz="4400" dirty="0">
                <a:sym typeface="+mn-ea"/>
              </a:rPr>
              <a:t>环境搭建</a:t>
            </a:r>
            <a:endParaRPr lang="zh-CN" altLang="en-US" sz="44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接连接符 141"/>
          <p:cNvCxnSpPr>
            <a:stCxn id="63" idx="2"/>
            <a:endCxn id="157" idx="3"/>
          </p:cNvCxnSpPr>
          <p:nvPr/>
        </p:nvCxnSpPr>
        <p:spPr>
          <a:xfrm flipV="1">
            <a:off x="6764716" y="1967817"/>
            <a:ext cx="1296182" cy="102984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3440ee52-9e4d-4518-bd4f-37af31db6ba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632008" y="2078539"/>
            <a:ext cx="3450725" cy="2568947"/>
            <a:chOff x="2798763" y="971550"/>
            <a:chExt cx="6597650" cy="4911726"/>
          </a:xfrm>
        </p:grpSpPr>
        <p:sp>
          <p:nvSpPr>
            <p:cNvPr id="3" name="ïṩḷiḋè"/>
            <p:cNvSpPr/>
            <p:nvPr/>
          </p:nvSpPr>
          <p:spPr bwMode="auto">
            <a:xfrm>
              <a:off x="2798763" y="5289550"/>
              <a:ext cx="6597650" cy="3175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" name="işľiḑè"/>
            <p:cNvSpPr/>
            <p:nvPr/>
          </p:nvSpPr>
          <p:spPr bwMode="auto">
            <a:xfrm>
              <a:off x="2798763" y="5289550"/>
              <a:ext cx="65976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" name="îsliḑe"/>
            <p:cNvSpPr/>
            <p:nvPr/>
          </p:nvSpPr>
          <p:spPr bwMode="auto">
            <a:xfrm>
              <a:off x="3492501" y="5414963"/>
              <a:ext cx="279400" cy="3175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íṧḻîḓê"/>
            <p:cNvSpPr/>
            <p:nvPr/>
          </p:nvSpPr>
          <p:spPr bwMode="auto">
            <a:xfrm>
              <a:off x="5059363" y="5378450"/>
              <a:ext cx="1117600" cy="3175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ṡľïḓê"/>
            <p:cNvSpPr/>
            <p:nvPr/>
          </p:nvSpPr>
          <p:spPr bwMode="auto">
            <a:xfrm>
              <a:off x="3692526" y="5537200"/>
              <a:ext cx="501650" cy="3175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íśľíďé"/>
            <p:cNvSpPr/>
            <p:nvPr/>
          </p:nvSpPr>
          <p:spPr bwMode="auto">
            <a:xfrm>
              <a:off x="8166101" y="5513388"/>
              <a:ext cx="569913" cy="4763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í$lîḓé"/>
            <p:cNvSpPr/>
            <p:nvPr/>
          </p:nvSpPr>
          <p:spPr bwMode="auto">
            <a:xfrm>
              <a:off x="7964488" y="5513388"/>
              <a:ext cx="158750" cy="4763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iş1iďe"/>
            <p:cNvSpPr/>
            <p:nvPr/>
          </p:nvSpPr>
          <p:spPr bwMode="auto">
            <a:xfrm>
              <a:off x="7964488" y="5513388"/>
              <a:ext cx="1587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ísļíḓe"/>
            <p:cNvSpPr/>
            <p:nvPr/>
          </p:nvSpPr>
          <p:spPr bwMode="auto">
            <a:xfrm>
              <a:off x="7391401" y="5457825"/>
              <a:ext cx="303213" cy="3175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íśḷïḑê"/>
            <p:cNvSpPr/>
            <p:nvPr/>
          </p:nvSpPr>
          <p:spPr bwMode="auto">
            <a:xfrm>
              <a:off x="7391401" y="5457825"/>
              <a:ext cx="303213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ïślíḓe"/>
            <p:cNvSpPr/>
            <p:nvPr/>
          </p:nvSpPr>
          <p:spPr bwMode="auto">
            <a:xfrm>
              <a:off x="6599238" y="5457825"/>
              <a:ext cx="636588" cy="3175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ṡlîḓè"/>
            <p:cNvSpPr/>
            <p:nvPr/>
          </p:nvSpPr>
          <p:spPr bwMode="auto">
            <a:xfrm>
              <a:off x="3303588" y="971550"/>
              <a:ext cx="2698750" cy="3729038"/>
            </a:xfrm>
            <a:custGeom>
              <a:avLst/>
              <a:gdLst>
                <a:gd name="T0" fmla="*/ 795 w 818"/>
                <a:gd name="T1" fmla="*/ 1131 h 1131"/>
                <a:gd name="T2" fmla="*/ 23 w 818"/>
                <a:gd name="T3" fmla="*/ 1131 h 1131"/>
                <a:gd name="T4" fmla="*/ 0 w 818"/>
                <a:gd name="T5" fmla="*/ 1108 h 1131"/>
                <a:gd name="T6" fmla="*/ 0 w 818"/>
                <a:gd name="T7" fmla="*/ 23 h 1131"/>
                <a:gd name="T8" fmla="*/ 23 w 818"/>
                <a:gd name="T9" fmla="*/ 0 h 1131"/>
                <a:gd name="T10" fmla="*/ 795 w 818"/>
                <a:gd name="T11" fmla="*/ 0 h 1131"/>
                <a:gd name="T12" fmla="*/ 818 w 818"/>
                <a:gd name="T13" fmla="*/ 23 h 1131"/>
                <a:gd name="T14" fmla="*/ 818 w 818"/>
                <a:gd name="T15" fmla="*/ 1108 h 1131"/>
                <a:gd name="T16" fmla="*/ 795 w 818"/>
                <a:gd name="T17" fmla="*/ 1131 h 1131"/>
                <a:gd name="T18" fmla="*/ 23 w 818"/>
                <a:gd name="T19" fmla="*/ 1 h 1131"/>
                <a:gd name="T20" fmla="*/ 1 w 818"/>
                <a:gd name="T21" fmla="*/ 23 h 1131"/>
                <a:gd name="T22" fmla="*/ 1 w 818"/>
                <a:gd name="T23" fmla="*/ 1108 h 1131"/>
                <a:gd name="T24" fmla="*/ 23 w 818"/>
                <a:gd name="T25" fmla="*/ 1130 h 1131"/>
                <a:gd name="T26" fmla="*/ 795 w 818"/>
                <a:gd name="T27" fmla="*/ 1130 h 1131"/>
                <a:gd name="T28" fmla="*/ 817 w 818"/>
                <a:gd name="T29" fmla="*/ 1108 h 1131"/>
                <a:gd name="T30" fmla="*/ 817 w 818"/>
                <a:gd name="T31" fmla="*/ 23 h 1131"/>
                <a:gd name="T32" fmla="*/ 795 w 818"/>
                <a:gd name="T33" fmla="*/ 1 h 1131"/>
                <a:gd name="T34" fmla="*/ 23 w 818"/>
                <a:gd name="T35" fmla="*/ 1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8" h="1131">
                  <a:moveTo>
                    <a:pt x="795" y="1131"/>
                  </a:moveTo>
                  <a:cubicBezTo>
                    <a:pt x="23" y="1131"/>
                    <a:pt x="23" y="1131"/>
                    <a:pt x="23" y="1131"/>
                  </a:cubicBezTo>
                  <a:cubicBezTo>
                    <a:pt x="10" y="1131"/>
                    <a:pt x="0" y="1121"/>
                    <a:pt x="0" y="110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795" y="0"/>
                    <a:pt x="795" y="0"/>
                    <a:pt x="795" y="0"/>
                  </a:cubicBezTo>
                  <a:cubicBezTo>
                    <a:pt x="808" y="0"/>
                    <a:pt x="818" y="10"/>
                    <a:pt x="818" y="23"/>
                  </a:cubicBezTo>
                  <a:cubicBezTo>
                    <a:pt x="818" y="1108"/>
                    <a:pt x="818" y="1108"/>
                    <a:pt x="818" y="1108"/>
                  </a:cubicBezTo>
                  <a:cubicBezTo>
                    <a:pt x="818" y="1121"/>
                    <a:pt x="808" y="1131"/>
                    <a:pt x="795" y="1131"/>
                  </a:cubicBezTo>
                  <a:moveTo>
                    <a:pt x="23" y="1"/>
                  </a:moveTo>
                  <a:cubicBezTo>
                    <a:pt x="11" y="1"/>
                    <a:pt x="1" y="11"/>
                    <a:pt x="1" y="23"/>
                  </a:cubicBezTo>
                  <a:cubicBezTo>
                    <a:pt x="1" y="1108"/>
                    <a:pt x="1" y="1108"/>
                    <a:pt x="1" y="1108"/>
                  </a:cubicBezTo>
                  <a:cubicBezTo>
                    <a:pt x="1" y="1120"/>
                    <a:pt x="11" y="1130"/>
                    <a:pt x="23" y="1130"/>
                  </a:cubicBezTo>
                  <a:cubicBezTo>
                    <a:pt x="795" y="1130"/>
                    <a:pt x="795" y="1130"/>
                    <a:pt x="795" y="1130"/>
                  </a:cubicBezTo>
                  <a:cubicBezTo>
                    <a:pt x="807" y="1130"/>
                    <a:pt x="817" y="1120"/>
                    <a:pt x="817" y="1108"/>
                  </a:cubicBezTo>
                  <a:cubicBezTo>
                    <a:pt x="817" y="23"/>
                    <a:pt x="817" y="23"/>
                    <a:pt x="817" y="23"/>
                  </a:cubicBezTo>
                  <a:cubicBezTo>
                    <a:pt x="817" y="11"/>
                    <a:pt x="807" y="1"/>
                    <a:pt x="795" y="1"/>
                  </a:cubicBezTo>
                  <a:cubicBezTo>
                    <a:pt x="23" y="1"/>
                    <a:pt x="23" y="1"/>
                    <a:pt x="23" y="1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ïŝ1íḍê"/>
            <p:cNvSpPr/>
            <p:nvPr/>
          </p:nvSpPr>
          <p:spPr bwMode="auto">
            <a:xfrm>
              <a:off x="6157913" y="971550"/>
              <a:ext cx="2697163" cy="3729038"/>
            </a:xfrm>
            <a:custGeom>
              <a:avLst/>
              <a:gdLst>
                <a:gd name="T0" fmla="*/ 795 w 818"/>
                <a:gd name="T1" fmla="*/ 1131 h 1131"/>
                <a:gd name="T2" fmla="*/ 23 w 818"/>
                <a:gd name="T3" fmla="*/ 1131 h 1131"/>
                <a:gd name="T4" fmla="*/ 0 w 818"/>
                <a:gd name="T5" fmla="*/ 1108 h 1131"/>
                <a:gd name="T6" fmla="*/ 0 w 818"/>
                <a:gd name="T7" fmla="*/ 23 h 1131"/>
                <a:gd name="T8" fmla="*/ 23 w 818"/>
                <a:gd name="T9" fmla="*/ 0 h 1131"/>
                <a:gd name="T10" fmla="*/ 795 w 818"/>
                <a:gd name="T11" fmla="*/ 0 h 1131"/>
                <a:gd name="T12" fmla="*/ 818 w 818"/>
                <a:gd name="T13" fmla="*/ 23 h 1131"/>
                <a:gd name="T14" fmla="*/ 818 w 818"/>
                <a:gd name="T15" fmla="*/ 1108 h 1131"/>
                <a:gd name="T16" fmla="*/ 795 w 818"/>
                <a:gd name="T17" fmla="*/ 1131 h 1131"/>
                <a:gd name="T18" fmla="*/ 23 w 818"/>
                <a:gd name="T19" fmla="*/ 1 h 1131"/>
                <a:gd name="T20" fmla="*/ 1 w 818"/>
                <a:gd name="T21" fmla="*/ 23 h 1131"/>
                <a:gd name="T22" fmla="*/ 1 w 818"/>
                <a:gd name="T23" fmla="*/ 1108 h 1131"/>
                <a:gd name="T24" fmla="*/ 23 w 818"/>
                <a:gd name="T25" fmla="*/ 1130 h 1131"/>
                <a:gd name="T26" fmla="*/ 795 w 818"/>
                <a:gd name="T27" fmla="*/ 1130 h 1131"/>
                <a:gd name="T28" fmla="*/ 817 w 818"/>
                <a:gd name="T29" fmla="*/ 1108 h 1131"/>
                <a:gd name="T30" fmla="*/ 817 w 818"/>
                <a:gd name="T31" fmla="*/ 23 h 1131"/>
                <a:gd name="T32" fmla="*/ 795 w 818"/>
                <a:gd name="T33" fmla="*/ 1 h 1131"/>
                <a:gd name="T34" fmla="*/ 23 w 818"/>
                <a:gd name="T35" fmla="*/ 1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8" h="1131">
                  <a:moveTo>
                    <a:pt x="795" y="1131"/>
                  </a:moveTo>
                  <a:cubicBezTo>
                    <a:pt x="23" y="1131"/>
                    <a:pt x="23" y="1131"/>
                    <a:pt x="23" y="1131"/>
                  </a:cubicBezTo>
                  <a:cubicBezTo>
                    <a:pt x="10" y="1131"/>
                    <a:pt x="0" y="1121"/>
                    <a:pt x="0" y="110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795" y="0"/>
                    <a:pt x="795" y="0"/>
                    <a:pt x="795" y="0"/>
                  </a:cubicBezTo>
                  <a:cubicBezTo>
                    <a:pt x="808" y="0"/>
                    <a:pt x="818" y="10"/>
                    <a:pt x="818" y="23"/>
                  </a:cubicBezTo>
                  <a:cubicBezTo>
                    <a:pt x="818" y="1108"/>
                    <a:pt x="818" y="1108"/>
                    <a:pt x="818" y="1108"/>
                  </a:cubicBezTo>
                  <a:cubicBezTo>
                    <a:pt x="818" y="1121"/>
                    <a:pt x="808" y="1131"/>
                    <a:pt x="795" y="1131"/>
                  </a:cubicBezTo>
                  <a:moveTo>
                    <a:pt x="23" y="1"/>
                  </a:moveTo>
                  <a:cubicBezTo>
                    <a:pt x="11" y="1"/>
                    <a:pt x="1" y="11"/>
                    <a:pt x="1" y="23"/>
                  </a:cubicBezTo>
                  <a:cubicBezTo>
                    <a:pt x="1" y="1108"/>
                    <a:pt x="1" y="1108"/>
                    <a:pt x="1" y="1108"/>
                  </a:cubicBezTo>
                  <a:cubicBezTo>
                    <a:pt x="1" y="1120"/>
                    <a:pt x="11" y="1130"/>
                    <a:pt x="23" y="1130"/>
                  </a:cubicBezTo>
                  <a:cubicBezTo>
                    <a:pt x="795" y="1130"/>
                    <a:pt x="795" y="1130"/>
                    <a:pt x="795" y="1130"/>
                  </a:cubicBezTo>
                  <a:cubicBezTo>
                    <a:pt x="807" y="1130"/>
                    <a:pt x="817" y="1120"/>
                    <a:pt x="817" y="1108"/>
                  </a:cubicBezTo>
                  <a:cubicBezTo>
                    <a:pt x="817" y="23"/>
                    <a:pt x="817" y="23"/>
                    <a:pt x="817" y="23"/>
                  </a:cubicBezTo>
                  <a:cubicBezTo>
                    <a:pt x="817" y="11"/>
                    <a:pt x="807" y="1"/>
                    <a:pt x="795" y="1"/>
                  </a:cubicBezTo>
                  <a:cubicBezTo>
                    <a:pt x="23" y="1"/>
                    <a:pt x="23" y="1"/>
                    <a:pt x="23" y="1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ṩľíḍé"/>
            <p:cNvSpPr/>
            <p:nvPr/>
          </p:nvSpPr>
          <p:spPr bwMode="auto">
            <a:xfrm>
              <a:off x="7034213" y="2989263"/>
              <a:ext cx="719138" cy="933450"/>
            </a:xfrm>
            <a:custGeom>
              <a:avLst/>
              <a:gdLst>
                <a:gd name="T0" fmla="*/ 125 w 218"/>
                <a:gd name="T1" fmla="*/ 30 h 283"/>
                <a:gd name="T2" fmla="*/ 155 w 218"/>
                <a:gd name="T3" fmla="*/ 0 h 283"/>
                <a:gd name="T4" fmla="*/ 155 w 218"/>
                <a:gd name="T5" fmla="*/ 228 h 283"/>
                <a:gd name="T6" fmla="*/ 0 w 218"/>
                <a:gd name="T7" fmla="*/ 269 h 283"/>
                <a:gd name="T8" fmla="*/ 11 w 218"/>
                <a:gd name="T9" fmla="*/ 229 h 283"/>
                <a:gd name="T10" fmla="*/ 125 w 218"/>
                <a:gd name="T11" fmla="*/ 198 h 283"/>
                <a:gd name="T12" fmla="*/ 125 w 218"/>
                <a:gd name="T13" fmla="*/ 3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83">
                  <a:moveTo>
                    <a:pt x="125" y="3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218" y="63"/>
                    <a:pt x="218" y="165"/>
                    <a:pt x="155" y="228"/>
                  </a:cubicBezTo>
                  <a:cubicBezTo>
                    <a:pt x="113" y="270"/>
                    <a:pt x="53" y="283"/>
                    <a:pt x="0" y="269"/>
                  </a:cubicBezTo>
                  <a:cubicBezTo>
                    <a:pt x="11" y="229"/>
                    <a:pt x="11" y="229"/>
                    <a:pt x="11" y="229"/>
                  </a:cubicBezTo>
                  <a:cubicBezTo>
                    <a:pt x="50" y="239"/>
                    <a:pt x="94" y="229"/>
                    <a:pt x="125" y="198"/>
                  </a:cubicBezTo>
                  <a:cubicBezTo>
                    <a:pt x="172" y="152"/>
                    <a:pt x="172" y="76"/>
                    <a:pt x="125" y="3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íSļidé"/>
            <p:cNvSpPr/>
            <p:nvPr/>
          </p:nvSpPr>
          <p:spPr bwMode="auto">
            <a:xfrm>
              <a:off x="6797676" y="2836863"/>
              <a:ext cx="747713" cy="250825"/>
            </a:xfrm>
            <a:custGeom>
              <a:avLst/>
              <a:gdLst>
                <a:gd name="T0" fmla="*/ 0 w 227"/>
                <a:gd name="T1" fmla="*/ 46 h 76"/>
                <a:gd name="T2" fmla="*/ 113 w 227"/>
                <a:gd name="T3" fmla="*/ 0 h 76"/>
                <a:gd name="T4" fmla="*/ 227 w 227"/>
                <a:gd name="T5" fmla="*/ 46 h 76"/>
                <a:gd name="T6" fmla="*/ 197 w 227"/>
                <a:gd name="T7" fmla="*/ 76 h 76"/>
                <a:gd name="T8" fmla="*/ 29 w 227"/>
                <a:gd name="T9" fmla="*/ 76 h 76"/>
                <a:gd name="T10" fmla="*/ 0 w 227"/>
                <a:gd name="T11" fmla="*/ 4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76">
                  <a:moveTo>
                    <a:pt x="0" y="46"/>
                  </a:moveTo>
                  <a:cubicBezTo>
                    <a:pt x="30" y="16"/>
                    <a:pt x="71" y="0"/>
                    <a:pt x="113" y="0"/>
                  </a:cubicBezTo>
                  <a:cubicBezTo>
                    <a:pt x="156" y="0"/>
                    <a:pt x="197" y="16"/>
                    <a:pt x="227" y="46"/>
                  </a:cubicBezTo>
                  <a:cubicBezTo>
                    <a:pt x="197" y="76"/>
                    <a:pt x="197" y="76"/>
                    <a:pt x="197" y="76"/>
                  </a:cubicBezTo>
                  <a:cubicBezTo>
                    <a:pt x="151" y="30"/>
                    <a:pt x="76" y="30"/>
                    <a:pt x="29" y="76"/>
                  </a:cubicBezTo>
                  <a:cubicBezTo>
                    <a:pt x="0" y="46"/>
                    <a:pt x="0" y="46"/>
                    <a:pt x="0" y="46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ṥļíḑè"/>
            <p:cNvSpPr/>
            <p:nvPr/>
          </p:nvSpPr>
          <p:spPr bwMode="auto">
            <a:xfrm>
              <a:off x="6586538" y="2989263"/>
              <a:ext cx="484188" cy="885825"/>
            </a:xfrm>
            <a:custGeom>
              <a:avLst/>
              <a:gdLst>
                <a:gd name="T0" fmla="*/ 64 w 147"/>
                <a:gd name="T1" fmla="*/ 0 h 269"/>
                <a:gd name="T2" fmla="*/ 93 w 147"/>
                <a:gd name="T3" fmla="*/ 30 h 269"/>
                <a:gd name="T4" fmla="*/ 93 w 147"/>
                <a:gd name="T5" fmla="*/ 198 h 269"/>
                <a:gd name="T6" fmla="*/ 147 w 147"/>
                <a:gd name="T7" fmla="*/ 229 h 269"/>
                <a:gd name="T8" fmla="*/ 136 w 147"/>
                <a:gd name="T9" fmla="*/ 269 h 269"/>
                <a:gd name="T10" fmla="*/ 22 w 147"/>
                <a:gd name="T11" fmla="*/ 72 h 269"/>
                <a:gd name="T12" fmla="*/ 64 w 14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269">
                  <a:moveTo>
                    <a:pt x="6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47" y="76"/>
                    <a:pt x="47" y="152"/>
                    <a:pt x="93" y="198"/>
                  </a:cubicBezTo>
                  <a:cubicBezTo>
                    <a:pt x="109" y="213"/>
                    <a:pt x="127" y="223"/>
                    <a:pt x="147" y="229"/>
                  </a:cubicBezTo>
                  <a:cubicBezTo>
                    <a:pt x="136" y="269"/>
                    <a:pt x="136" y="269"/>
                    <a:pt x="136" y="269"/>
                  </a:cubicBezTo>
                  <a:cubicBezTo>
                    <a:pt x="51" y="246"/>
                    <a:pt x="0" y="158"/>
                    <a:pt x="22" y="72"/>
                  </a:cubicBezTo>
                  <a:cubicBezTo>
                    <a:pt x="30" y="45"/>
                    <a:pt x="44" y="20"/>
                    <a:pt x="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íŝlïdé"/>
            <p:cNvSpPr/>
            <p:nvPr/>
          </p:nvSpPr>
          <p:spPr bwMode="auto">
            <a:xfrm>
              <a:off x="7088188" y="1323975"/>
              <a:ext cx="793750" cy="1484313"/>
            </a:xfrm>
            <a:custGeom>
              <a:avLst/>
              <a:gdLst>
                <a:gd name="T0" fmla="*/ 241 w 241"/>
                <a:gd name="T1" fmla="*/ 387 h 450"/>
                <a:gd name="T2" fmla="*/ 241 w 241"/>
                <a:gd name="T3" fmla="*/ 450 h 450"/>
                <a:gd name="T4" fmla="*/ 0 w 241"/>
                <a:gd name="T5" fmla="*/ 209 h 450"/>
                <a:gd name="T6" fmla="*/ 121 w 241"/>
                <a:gd name="T7" fmla="*/ 0 h 450"/>
                <a:gd name="T8" fmla="*/ 152 w 241"/>
                <a:gd name="T9" fmla="*/ 54 h 450"/>
                <a:gd name="T10" fmla="*/ 63 w 241"/>
                <a:gd name="T11" fmla="*/ 209 h 450"/>
                <a:gd name="T12" fmla="*/ 241 w 241"/>
                <a:gd name="T13" fmla="*/ 387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450">
                  <a:moveTo>
                    <a:pt x="241" y="387"/>
                  </a:moveTo>
                  <a:cubicBezTo>
                    <a:pt x="241" y="450"/>
                    <a:pt x="241" y="450"/>
                    <a:pt x="241" y="450"/>
                  </a:cubicBezTo>
                  <a:cubicBezTo>
                    <a:pt x="108" y="450"/>
                    <a:pt x="0" y="342"/>
                    <a:pt x="0" y="209"/>
                  </a:cubicBezTo>
                  <a:cubicBezTo>
                    <a:pt x="0" y="119"/>
                    <a:pt x="48" y="42"/>
                    <a:pt x="121" y="0"/>
                  </a:cubicBezTo>
                  <a:cubicBezTo>
                    <a:pt x="152" y="54"/>
                    <a:pt x="152" y="54"/>
                    <a:pt x="152" y="54"/>
                  </a:cubicBezTo>
                  <a:cubicBezTo>
                    <a:pt x="99" y="85"/>
                    <a:pt x="63" y="143"/>
                    <a:pt x="63" y="209"/>
                  </a:cubicBezTo>
                  <a:cubicBezTo>
                    <a:pt x="63" y="307"/>
                    <a:pt x="143" y="387"/>
                    <a:pt x="241" y="387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ïṧlíḍê"/>
            <p:cNvSpPr/>
            <p:nvPr/>
          </p:nvSpPr>
          <p:spPr bwMode="auto">
            <a:xfrm>
              <a:off x="7881938" y="2012950"/>
              <a:ext cx="795338" cy="795338"/>
            </a:xfrm>
            <a:custGeom>
              <a:avLst/>
              <a:gdLst>
                <a:gd name="T0" fmla="*/ 241 w 241"/>
                <a:gd name="T1" fmla="*/ 0 h 241"/>
                <a:gd name="T2" fmla="*/ 170 w 241"/>
                <a:gd name="T3" fmla="*/ 170 h 241"/>
                <a:gd name="T4" fmla="*/ 0 w 241"/>
                <a:gd name="T5" fmla="*/ 241 h 241"/>
                <a:gd name="T6" fmla="*/ 0 w 241"/>
                <a:gd name="T7" fmla="*/ 178 h 241"/>
                <a:gd name="T8" fmla="*/ 178 w 241"/>
                <a:gd name="T9" fmla="*/ 0 h 241"/>
                <a:gd name="T10" fmla="*/ 241 w 241"/>
                <a:gd name="T1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1" h="241">
                  <a:moveTo>
                    <a:pt x="241" y="0"/>
                  </a:moveTo>
                  <a:cubicBezTo>
                    <a:pt x="241" y="64"/>
                    <a:pt x="216" y="125"/>
                    <a:pt x="170" y="170"/>
                  </a:cubicBezTo>
                  <a:cubicBezTo>
                    <a:pt x="125" y="215"/>
                    <a:pt x="64" y="241"/>
                    <a:pt x="0" y="24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98" y="178"/>
                    <a:pt x="178" y="98"/>
                    <a:pt x="178" y="0"/>
                  </a:cubicBezTo>
                  <a:cubicBezTo>
                    <a:pt x="241" y="0"/>
                    <a:pt x="241" y="0"/>
                    <a:pt x="241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iSḻïďe"/>
            <p:cNvSpPr/>
            <p:nvPr/>
          </p:nvSpPr>
          <p:spPr bwMode="auto">
            <a:xfrm>
              <a:off x="7486651" y="1106488"/>
              <a:ext cx="1190625" cy="906463"/>
            </a:xfrm>
            <a:custGeom>
              <a:avLst/>
              <a:gdLst>
                <a:gd name="T0" fmla="*/ 361 w 361"/>
                <a:gd name="T1" fmla="*/ 275 h 275"/>
                <a:gd name="T2" fmla="*/ 298 w 361"/>
                <a:gd name="T3" fmla="*/ 275 h 275"/>
                <a:gd name="T4" fmla="*/ 120 w 361"/>
                <a:gd name="T5" fmla="*/ 96 h 275"/>
                <a:gd name="T6" fmla="*/ 31 w 361"/>
                <a:gd name="T7" fmla="*/ 120 h 275"/>
                <a:gd name="T8" fmla="*/ 0 w 361"/>
                <a:gd name="T9" fmla="*/ 66 h 275"/>
                <a:gd name="T10" fmla="*/ 329 w 361"/>
                <a:gd name="T11" fmla="*/ 154 h 275"/>
                <a:gd name="T12" fmla="*/ 361 w 361"/>
                <a:gd name="T13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275">
                  <a:moveTo>
                    <a:pt x="361" y="275"/>
                  </a:moveTo>
                  <a:cubicBezTo>
                    <a:pt x="298" y="275"/>
                    <a:pt x="298" y="275"/>
                    <a:pt x="298" y="275"/>
                  </a:cubicBezTo>
                  <a:cubicBezTo>
                    <a:pt x="298" y="176"/>
                    <a:pt x="218" y="96"/>
                    <a:pt x="120" y="96"/>
                  </a:cubicBezTo>
                  <a:cubicBezTo>
                    <a:pt x="88" y="96"/>
                    <a:pt x="57" y="105"/>
                    <a:pt x="31" y="12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14" y="0"/>
                    <a:pt x="263" y="40"/>
                    <a:pt x="329" y="154"/>
                  </a:cubicBezTo>
                  <a:cubicBezTo>
                    <a:pt x="350" y="191"/>
                    <a:pt x="361" y="232"/>
                    <a:pt x="361" y="27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îṣḷîdé"/>
            <p:cNvSpPr/>
            <p:nvPr/>
          </p:nvSpPr>
          <p:spPr bwMode="auto">
            <a:xfrm>
              <a:off x="6507163" y="4545013"/>
              <a:ext cx="352425" cy="744538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îṣľîḓe"/>
            <p:cNvSpPr/>
            <p:nvPr/>
          </p:nvSpPr>
          <p:spPr bwMode="auto">
            <a:xfrm>
              <a:off x="6081713" y="4768850"/>
              <a:ext cx="352425" cy="520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ṩlîḓé"/>
            <p:cNvSpPr/>
            <p:nvPr/>
          </p:nvSpPr>
          <p:spPr bwMode="auto">
            <a:xfrm>
              <a:off x="5656263" y="4960938"/>
              <a:ext cx="352425" cy="328613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Slïḍé"/>
            <p:cNvSpPr/>
            <p:nvPr/>
          </p:nvSpPr>
          <p:spPr bwMode="auto">
            <a:xfrm>
              <a:off x="7829551" y="4768850"/>
              <a:ext cx="352425" cy="5207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ísļîdê"/>
            <p:cNvSpPr/>
            <p:nvPr/>
          </p:nvSpPr>
          <p:spPr bwMode="auto">
            <a:xfrm>
              <a:off x="7404101" y="4884738"/>
              <a:ext cx="352425" cy="40481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îSļíḓê"/>
            <p:cNvSpPr/>
            <p:nvPr/>
          </p:nvSpPr>
          <p:spPr bwMode="auto">
            <a:xfrm>
              <a:off x="7404101" y="4884738"/>
              <a:ext cx="352425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îṧļîḋè"/>
            <p:cNvSpPr/>
            <p:nvPr/>
          </p:nvSpPr>
          <p:spPr bwMode="auto">
            <a:xfrm>
              <a:off x="6978651" y="4416425"/>
              <a:ext cx="352425" cy="873125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i$1iḑe"/>
            <p:cNvSpPr/>
            <p:nvPr/>
          </p:nvSpPr>
          <p:spPr bwMode="auto">
            <a:xfrm>
              <a:off x="5184776" y="4475163"/>
              <a:ext cx="352425" cy="814388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ïṡlíḍê"/>
            <p:cNvSpPr/>
            <p:nvPr/>
          </p:nvSpPr>
          <p:spPr bwMode="auto">
            <a:xfrm>
              <a:off x="4757738" y="4768850"/>
              <a:ext cx="354013" cy="520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ïṧliḍê"/>
            <p:cNvSpPr/>
            <p:nvPr/>
          </p:nvSpPr>
          <p:spPr bwMode="auto">
            <a:xfrm>
              <a:off x="4332288" y="4603750"/>
              <a:ext cx="354013" cy="685800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iSļídé"/>
            <p:cNvSpPr/>
            <p:nvPr/>
          </p:nvSpPr>
          <p:spPr bwMode="auto">
            <a:xfrm>
              <a:off x="3538538" y="1204913"/>
              <a:ext cx="2981325" cy="379413"/>
            </a:xfrm>
            <a:custGeom>
              <a:avLst/>
              <a:gdLst>
                <a:gd name="T0" fmla="*/ 0 w 904"/>
                <a:gd name="T1" fmla="*/ 27 h 115"/>
                <a:gd name="T2" fmla="*/ 28 w 904"/>
                <a:gd name="T3" fmla="*/ 0 h 115"/>
                <a:gd name="T4" fmla="*/ 877 w 904"/>
                <a:gd name="T5" fmla="*/ 0 h 115"/>
                <a:gd name="T6" fmla="*/ 904 w 904"/>
                <a:gd name="T7" fmla="*/ 27 h 115"/>
                <a:gd name="T8" fmla="*/ 904 w 904"/>
                <a:gd name="T9" fmla="*/ 115 h 115"/>
                <a:gd name="T10" fmla="*/ 0 w 904"/>
                <a:gd name="T11" fmla="*/ 115 h 115"/>
                <a:gd name="T12" fmla="*/ 0 w 904"/>
                <a:gd name="T13" fmla="*/ 2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4" h="115">
                  <a:moveTo>
                    <a:pt x="0" y="27"/>
                  </a:moveTo>
                  <a:cubicBezTo>
                    <a:pt x="0" y="12"/>
                    <a:pt x="13" y="0"/>
                    <a:pt x="28" y="0"/>
                  </a:cubicBezTo>
                  <a:cubicBezTo>
                    <a:pt x="877" y="0"/>
                    <a:pt x="877" y="0"/>
                    <a:pt x="877" y="0"/>
                  </a:cubicBezTo>
                  <a:cubicBezTo>
                    <a:pt x="892" y="0"/>
                    <a:pt x="904" y="12"/>
                    <a:pt x="904" y="27"/>
                  </a:cubicBezTo>
                  <a:cubicBezTo>
                    <a:pt x="904" y="115"/>
                    <a:pt x="904" y="115"/>
                    <a:pt x="904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îśḷíde"/>
            <p:cNvSpPr/>
            <p:nvPr/>
          </p:nvSpPr>
          <p:spPr bwMode="auto">
            <a:xfrm>
              <a:off x="4191001" y="1317625"/>
              <a:ext cx="149225" cy="152400"/>
            </a:xfrm>
            <a:custGeom>
              <a:avLst/>
              <a:gdLst>
                <a:gd name="T0" fmla="*/ 23 w 45"/>
                <a:gd name="T1" fmla="*/ 46 h 46"/>
                <a:gd name="T2" fmla="*/ 0 w 45"/>
                <a:gd name="T3" fmla="*/ 23 h 46"/>
                <a:gd name="T4" fmla="*/ 23 w 45"/>
                <a:gd name="T5" fmla="*/ 0 h 46"/>
                <a:gd name="T6" fmla="*/ 45 w 45"/>
                <a:gd name="T7" fmla="*/ 23 h 46"/>
                <a:gd name="T8" fmla="*/ 23 w 45"/>
                <a:gd name="T9" fmla="*/ 46 h 46"/>
                <a:gd name="T10" fmla="*/ 23 w 45"/>
                <a:gd name="T11" fmla="*/ 4 h 46"/>
                <a:gd name="T12" fmla="*/ 4 w 45"/>
                <a:gd name="T13" fmla="*/ 23 h 46"/>
                <a:gd name="T14" fmla="*/ 23 w 45"/>
                <a:gd name="T15" fmla="*/ 42 h 46"/>
                <a:gd name="T16" fmla="*/ 41 w 45"/>
                <a:gd name="T17" fmla="*/ 23 h 46"/>
                <a:gd name="T18" fmla="*/ 23 w 45"/>
                <a:gd name="T19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6">
                  <a:moveTo>
                    <a:pt x="23" y="46"/>
                  </a:moveTo>
                  <a:cubicBezTo>
                    <a:pt x="10" y="46"/>
                    <a:pt x="0" y="36"/>
                    <a:pt x="0" y="23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5" y="0"/>
                    <a:pt x="45" y="11"/>
                    <a:pt x="45" y="23"/>
                  </a:cubicBezTo>
                  <a:cubicBezTo>
                    <a:pt x="45" y="36"/>
                    <a:pt x="35" y="46"/>
                    <a:pt x="23" y="46"/>
                  </a:cubicBezTo>
                  <a:close/>
                  <a:moveTo>
                    <a:pt x="23" y="4"/>
                  </a:moveTo>
                  <a:cubicBezTo>
                    <a:pt x="13" y="4"/>
                    <a:pt x="4" y="13"/>
                    <a:pt x="4" y="23"/>
                  </a:cubicBezTo>
                  <a:cubicBezTo>
                    <a:pt x="4" y="33"/>
                    <a:pt x="13" y="42"/>
                    <a:pt x="23" y="42"/>
                  </a:cubicBezTo>
                  <a:cubicBezTo>
                    <a:pt x="33" y="42"/>
                    <a:pt x="41" y="33"/>
                    <a:pt x="41" y="23"/>
                  </a:cubicBezTo>
                  <a:cubicBezTo>
                    <a:pt x="41" y="13"/>
                    <a:pt x="3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šḷïḑe"/>
            <p:cNvSpPr/>
            <p:nvPr/>
          </p:nvSpPr>
          <p:spPr bwMode="auto">
            <a:xfrm>
              <a:off x="3949701" y="1317625"/>
              <a:ext cx="149225" cy="152400"/>
            </a:xfrm>
            <a:custGeom>
              <a:avLst/>
              <a:gdLst>
                <a:gd name="T0" fmla="*/ 23 w 45"/>
                <a:gd name="T1" fmla="*/ 46 h 46"/>
                <a:gd name="T2" fmla="*/ 0 w 45"/>
                <a:gd name="T3" fmla="*/ 23 h 46"/>
                <a:gd name="T4" fmla="*/ 23 w 45"/>
                <a:gd name="T5" fmla="*/ 0 h 46"/>
                <a:gd name="T6" fmla="*/ 45 w 45"/>
                <a:gd name="T7" fmla="*/ 23 h 46"/>
                <a:gd name="T8" fmla="*/ 23 w 45"/>
                <a:gd name="T9" fmla="*/ 46 h 46"/>
                <a:gd name="T10" fmla="*/ 23 w 45"/>
                <a:gd name="T11" fmla="*/ 4 h 46"/>
                <a:gd name="T12" fmla="*/ 4 w 45"/>
                <a:gd name="T13" fmla="*/ 23 h 46"/>
                <a:gd name="T14" fmla="*/ 23 w 45"/>
                <a:gd name="T15" fmla="*/ 42 h 46"/>
                <a:gd name="T16" fmla="*/ 41 w 45"/>
                <a:gd name="T17" fmla="*/ 23 h 46"/>
                <a:gd name="T18" fmla="*/ 23 w 45"/>
                <a:gd name="T19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6">
                  <a:moveTo>
                    <a:pt x="23" y="46"/>
                  </a:moveTo>
                  <a:cubicBezTo>
                    <a:pt x="10" y="46"/>
                    <a:pt x="0" y="36"/>
                    <a:pt x="0" y="23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5" y="0"/>
                    <a:pt x="45" y="11"/>
                    <a:pt x="45" y="23"/>
                  </a:cubicBezTo>
                  <a:cubicBezTo>
                    <a:pt x="45" y="36"/>
                    <a:pt x="35" y="46"/>
                    <a:pt x="23" y="46"/>
                  </a:cubicBezTo>
                  <a:close/>
                  <a:moveTo>
                    <a:pt x="23" y="4"/>
                  </a:moveTo>
                  <a:cubicBezTo>
                    <a:pt x="13" y="4"/>
                    <a:pt x="4" y="13"/>
                    <a:pt x="4" y="23"/>
                  </a:cubicBezTo>
                  <a:cubicBezTo>
                    <a:pt x="4" y="33"/>
                    <a:pt x="13" y="42"/>
                    <a:pt x="23" y="42"/>
                  </a:cubicBezTo>
                  <a:cubicBezTo>
                    <a:pt x="33" y="42"/>
                    <a:pt x="41" y="33"/>
                    <a:pt x="41" y="23"/>
                  </a:cubicBezTo>
                  <a:cubicBezTo>
                    <a:pt x="41" y="13"/>
                    <a:pt x="3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î$ļîḓé"/>
            <p:cNvSpPr/>
            <p:nvPr/>
          </p:nvSpPr>
          <p:spPr bwMode="auto">
            <a:xfrm>
              <a:off x="3709988" y="1317625"/>
              <a:ext cx="147638" cy="152400"/>
            </a:xfrm>
            <a:custGeom>
              <a:avLst/>
              <a:gdLst>
                <a:gd name="T0" fmla="*/ 23 w 45"/>
                <a:gd name="T1" fmla="*/ 46 h 46"/>
                <a:gd name="T2" fmla="*/ 0 w 45"/>
                <a:gd name="T3" fmla="*/ 23 h 46"/>
                <a:gd name="T4" fmla="*/ 23 w 45"/>
                <a:gd name="T5" fmla="*/ 0 h 46"/>
                <a:gd name="T6" fmla="*/ 45 w 45"/>
                <a:gd name="T7" fmla="*/ 23 h 46"/>
                <a:gd name="T8" fmla="*/ 23 w 45"/>
                <a:gd name="T9" fmla="*/ 46 h 46"/>
                <a:gd name="T10" fmla="*/ 23 w 45"/>
                <a:gd name="T11" fmla="*/ 4 h 46"/>
                <a:gd name="T12" fmla="*/ 4 w 45"/>
                <a:gd name="T13" fmla="*/ 23 h 46"/>
                <a:gd name="T14" fmla="*/ 23 w 45"/>
                <a:gd name="T15" fmla="*/ 42 h 46"/>
                <a:gd name="T16" fmla="*/ 41 w 45"/>
                <a:gd name="T17" fmla="*/ 23 h 46"/>
                <a:gd name="T18" fmla="*/ 23 w 45"/>
                <a:gd name="T19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6">
                  <a:moveTo>
                    <a:pt x="23" y="46"/>
                  </a:moveTo>
                  <a:cubicBezTo>
                    <a:pt x="10" y="46"/>
                    <a:pt x="0" y="36"/>
                    <a:pt x="0" y="23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5" y="0"/>
                    <a:pt x="45" y="11"/>
                    <a:pt x="45" y="23"/>
                  </a:cubicBezTo>
                  <a:cubicBezTo>
                    <a:pt x="45" y="36"/>
                    <a:pt x="35" y="46"/>
                    <a:pt x="23" y="46"/>
                  </a:cubicBezTo>
                  <a:close/>
                  <a:moveTo>
                    <a:pt x="23" y="4"/>
                  </a:moveTo>
                  <a:cubicBezTo>
                    <a:pt x="13" y="4"/>
                    <a:pt x="4" y="13"/>
                    <a:pt x="4" y="23"/>
                  </a:cubicBezTo>
                  <a:cubicBezTo>
                    <a:pt x="4" y="33"/>
                    <a:pt x="13" y="42"/>
                    <a:pt x="23" y="42"/>
                  </a:cubicBezTo>
                  <a:cubicBezTo>
                    <a:pt x="33" y="42"/>
                    <a:pt x="41" y="33"/>
                    <a:pt x="41" y="23"/>
                  </a:cubicBezTo>
                  <a:cubicBezTo>
                    <a:pt x="41" y="13"/>
                    <a:pt x="3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śļîḑê"/>
            <p:cNvSpPr/>
            <p:nvPr/>
          </p:nvSpPr>
          <p:spPr bwMode="auto">
            <a:xfrm>
              <a:off x="3538538" y="1584325"/>
              <a:ext cx="2981325" cy="1944688"/>
            </a:xfrm>
            <a:custGeom>
              <a:avLst/>
              <a:gdLst>
                <a:gd name="T0" fmla="*/ 877 w 904"/>
                <a:gd name="T1" fmla="*/ 590 h 590"/>
                <a:gd name="T2" fmla="*/ 28 w 904"/>
                <a:gd name="T3" fmla="*/ 590 h 590"/>
                <a:gd name="T4" fmla="*/ 0 w 904"/>
                <a:gd name="T5" fmla="*/ 563 h 590"/>
                <a:gd name="T6" fmla="*/ 0 w 904"/>
                <a:gd name="T7" fmla="*/ 0 h 590"/>
                <a:gd name="T8" fmla="*/ 904 w 904"/>
                <a:gd name="T9" fmla="*/ 0 h 590"/>
                <a:gd name="T10" fmla="*/ 904 w 904"/>
                <a:gd name="T11" fmla="*/ 563 h 590"/>
                <a:gd name="T12" fmla="*/ 877 w 904"/>
                <a:gd name="T13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4" h="590">
                  <a:moveTo>
                    <a:pt x="877" y="590"/>
                  </a:moveTo>
                  <a:cubicBezTo>
                    <a:pt x="28" y="590"/>
                    <a:pt x="28" y="590"/>
                    <a:pt x="28" y="590"/>
                  </a:cubicBezTo>
                  <a:cubicBezTo>
                    <a:pt x="13" y="590"/>
                    <a:pt x="0" y="578"/>
                    <a:pt x="0" y="5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04" y="0"/>
                    <a:pt x="904" y="0"/>
                    <a:pt x="904" y="0"/>
                  </a:cubicBezTo>
                  <a:cubicBezTo>
                    <a:pt x="904" y="563"/>
                    <a:pt x="904" y="563"/>
                    <a:pt x="904" y="563"/>
                  </a:cubicBezTo>
                  <a:cubicBezTo>
                    <a:pt x="904" y="578"/>
                    <a:pt x="892" y="590"/>
                    <a:pt x="877" y="590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îṣľîḑe"/>
            <p:cNvSpPr/>
            <p:nvPr/>
          </p:nvSpPr>
          <p:spPr bwMode="auto">
            <a:xfrm>
              <a:off x="3992563" y="1901825"/>
              <a:ext cx="2982913" cy="377825"/>
            </a:xfrm>
            <a:custGeom>
              <a:avLst/>
              <a:gdLst>
                <a:gd name="T0" fmla="*/ 0 w 904"/>
                <a:gd name="T1" fmla="*/ 27 h 115"/>
                <a:gd name="T2" fmla="*/ 28 w 904"/>
                <a:gd name="T3" fmla="*/ 0 h 115"/>
                <a:gd name="T4" fmla="*/ 877 w 904"/>
                <a:gd name="T5" fmla="*/ 0 h 115"/>
                <a:gd name="T6" fmla="*/ 904 w 904"/>
                <a:gd name="T7" fmla="*/ 27 h 115"/>
                <a:gd name="T8" fmla="*/ 904 w 904"/>
                <a:gd name="T9" fmla="*/ 115 h 115"/>
                <a:gd name="T10" fmla="*/ 0 w 904"/>
                <a:gd name="T11" fmla="*/ 115 h 115"/>
                <a:gd name="T12" fmla="*/ 0 w 904"/>
                <a:gd name="T13" fmla="*/ 2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4" h="115">
                  <a:moveTo>
                    <a:pt x="0" y="27"/>
                  </a:moveTo>
                  <a:cubicBezTo>
                    <a:pt x="0" y="12"/>
                    <a:pt x="13" y="0"/>
                    <a:pt x="28" y="0"/>
                  </a:cubicBezTo>
                  <a:cubicBezTo>
                    <a:pt x="877" y="0"/>
                    <a:pt x="877" y="0"/>
                    <a:pt x="877" y="0"/>
                  </a:cubicBezTo>
                  <a:cubicBezTo>
                    <a:pt x="892" y="0"/>
                    <a:pt x="904" y="12"/>
                    <a:pt x="904" y="27"/>
                  </a:cubicBezTo>
                  <a:cubicBezTo>
                    <a:pt x="904" y="115"/>
                    <a:pt x="904" y="115"/>
                    <a:pt x="904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7"/>
                    <a:pt x="0" y="27"/>
                    <a:pt x="0" y="27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ṧ1íḍe"/>
            <p:cNvSpPr/>
            <p:nvPr/>
          </p:nvSpPr>
          <p:spPr bwMode="auto">
            <a:xfrm>
              <a:off x="4646613" y="2016125"/>
              <a:ext cx="147638" cy="149225"/>
            </a:xfrm>
            <a:custGeom>
              <a:avLst/>
              <a:gdLst>
                <a:gd name="T0" fmla="*/ 23 w 45"/>
                <a:gd name="T1" fmla="*/ 45 h 45"/>
                <a:gd name="T2" fmla="*/ 0 w 45"/>
                <a:gd name="T3" fmla="*/ 22 h 45"/>
                <a:gd name="T4" fmla="*/ 23 w 45"/>
                <a:gd name="T5" fmla="*/ 0 h 45"/>
                <a:gd name="T6" fmla="*/ 45 w 45"/>
                <a:gd name="T7" fmla="*/ 22 h 45"/>
                <a:gd name="T8" fmla="*/ 23 w 45"/>
                <a:gd name="T9" fmla="*/ 45 h 45"/>
                <a:gd name="T10" fmla="*/ 23 w 45"/>
                <a:gd name="T11" fmla="*/ 4 h 45"/>
                <a:gd name="T12" fmla="*/ 4 w 45"/>
                <a:gd name="T13" fmla="*/ 22 h 45"/>
                <a:gd name="T14" fmla="*/ 23 w 45"/>
                <a:gd name="T15" fmla="*/ 41 h 45"/>
                <a:gd name="T16" fmla="*/ 41 w 45"/>
                <a:gd name="T17" fmla="*/ 22 h 45"/>
                <a:gd name="T18" fmla="*/ 23 w 45"/>
                <a:gd name="T19" fmla="*/ 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3" y="45"/>
                  </a:move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35"/>
                    <a:pt x="35" y="45"/>
                    <a:pt x="23" y="45"/>
                  </a:cubicBezTo>
                  <a:moveTo>
                    <a:pt x="23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3"/>
                    <a:pt x="12" y="41"/>
                    <a:pt x="23" y="41"/>
                  </a:cubicBezTo>
                  <a:cubicBezTo>
                    <a:pt x="33" y="41"/>
                    <a:pt x="41" y="33"/>
                    <a:pt x="41" y="22"/>
                  </a:cubicBezTo>
                  <a:cubicBezTo>
                    <a:pt x="41" y="12"/>
                    <a:pt x="33" y="4"/>
                    <a:pt x="23" y="4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ṥľiḍé"/>
            <p:cNvSpPr/>
            <p:nvPr/>
          </p:nvSpPr>
          <p:spPr bwMode="auto">
            <a:xfrm>
              <a:off x="4405313" y="2016125"/>
              <a:ext cx="149225" cy="149225"/>
            </a:xfrm>
            <a:custGeom>
              <a:avLst/>
              <a:gdLst>
                <a:gd name="T0" fmla="*/ 23 w 45"/>
                <a:gd name="T1" fmla="*/ 45 h 45"/>
                <a:gd name="T2" fmla="*/ 0 w 45"/>
                <a:gd name="T3" fmla="*/ 22 h 45"/>
                <a:gd name="T4" fmla="*/ 23 w 45"/>
                <a:gd name="T5" fmla="*/ 0 h 45"/>
                <a:gd name="T6" fmla="*/ 45 w 45"/>
                <a:gd name="T7" fmla="*/ 22 h 45"/>
                <a:gd name="T8" fmla="*/ 23 w 45"/>
                <a:gd name="T9" fmla="*/ 45 h 45"/>
                <a:gd name="T10" fmla="*/ 23 w 45"/>
                <a:gd name="T11" fmla="*/ 4 h 45"/>
                <a:gd name="T12" fmla="*/ 4 w 45"/>
                <a:gd name="T13" fmla="*/ 22 h 45"/>
                <a:gd name="T14" fmla="*/ 23 w 45"/>
                <a:gd name="T15" fmla="*/ 41 h 45"/>
                <a:gd name="T16" fmla="*/ 41 w 45"/>
                <a:gd name="T17" fmla="*/ 22 h 45"/>
                <a:gd name="T18" fmla="*/ 23 w 45"/>
                <a:gd name="T19" fmla="*/ 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3" y="45"/>
                  </a:move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35"/>
                    <a:pt x="35" y="45"/>
                    <a:pt x="23" y="45"/>
                  </a:cubicBezTo>
                  <a:close/>
                  <a:moveTo>
                    <a:pt x="23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3"/>
                    <a:pt x="12" y="41"/>
                    <a:pt x="23" y="41"/>
                  </a:cubicBezTo>
                  <a:cubicBezTo>
                    <a:pt x="33" y="41"/>
                    <a:pt x="41" y="33"/>
                    <a:pt x="41" y="22"/>
                  </a:cubicBezTo>
                  <a:cubicBezTo>
                    <a:pt x="41" y="12"/>
                    <a:pt x="33" y="4"/>
                    <a:pt x="23" y="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iS1ïḍe"/>
            <p:cNvSpPr/>
            <p:nvPr/>
          </p:nvSpPr>
          <p:spPr bwMode="auto">
            <a:xfrm>
              <a:off x="4164013" y="2016125"/>
              <a:ext cx="149225" cy="149225"/>
            </a:xfrm>
            <a:custGeom>
              <a:avLst/>
              <a:gdLst>
                <a:gd name="T0" fmla="*/ 23 w 45"/>
                <a:gd name="T1" fmla="*/ 45 h 45"/>
                <a:gd name="T2" fmla="*/ 0 w 45"/>
                <a:gd name="T3" fmla="*/ 22 h 45"/>
                <a:gd name="T4" fmla="*/ 23 w 45"/>
                <a:gd name="T5" fmla="*/ 0 h 45"/>
                <a:gd name="T6" fmla="*/ 45 w 45"/>
                <a:gd name="T7" fmla="*/ 22 h 45"/>
                <a:gd name="T8" fmla="*/ 23 w 45"/>
                <a:gd name="T9" fmla="*/ 45 h 45"/>
                <a:gd name="T10" fmla="*/ 23 w 45"/>
                <a:gd name="T11" fmla="*/ 4 h 45"/>
                <a:gd name="T12" fmla="*/ 4 w 45"/>
                <a:gd name="T13" fmla="*/ 22 h 45"/>
                <a:gd name="T14" fmla="*/ 23 w 45"/>
                <a:gd name="T15" fmla="*/ 41 h 45"/>
                <a:gd name="T16" fmla="*/ 41 w 45"/>
                <a:gd name="T17" fmla="*/ 22 h 45"/>
                <a:gd name="T18" fmla="*/ 23 w 45"/>
                <a:gd name="T19" fmla="*/ 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3" y="45"/>
                  </a:move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35"/>
                    <a:pt x="35" y="45"/>
                    <a:pt x="23" y="45"/>
                  </a:cubicBezTo>
                  <a:close/>
                  <a:moveTo>
                    <a:pt x="23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3"/>
                    <a:pt x="12" y="41"/>
                    <a:pt x="23" y="41"/>
                  </a:cubicBezTo>
                  <a:cubicBezTo>
                    <a:pt x="33" y="41"/>
                    <a:pt x="41" y="33"/>
                    <a:pt x="41" y="22"/>
                  </a:cubicBezTo>
                  <a:cubicBezTo>
                    <a:pt x="41" y="12"/>
                    <a:pt x="33" y="4"/>
                    <a:pt x="23" y="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íṥlïḓê"/>
            <p:cNvSpPr/>
            <p:nvPr/>
          </p:nvSpPr>
          <p:spPr bwMode="auto">
            <a:xfrm>
              <a:off x="3992563" y="2279650"/>
              <a:ext cx="2982913" cy="1949450"/>
            </a:xfrm>
            <a:custGeom>
              <a:avLst/>
              <a:gdLst>
                <a:gd name="T0" fmla="*/ 877 w 904"/>
                <a:gd name="T1" fmla="*/ 591 h 591"/>
                <a:gd name="T2" fmla="*/ 28 w 904"/>
                <a:gd name="T3" fmla="*/ 591 h 591"/>
                <a:gd name="T4" fmla="*/ 0 w 904"/>
                <a:gd name="T5" fmla="*/ 564 h 591"/>
                <a:gd name="T6" fmla="*/ 0 w 904"/>
                <a:gd name="T7" fmla="*/ 0 h 591"/>
                <a:gd name="T8" fmla="*/ 904 w 904"/>
                <a:gd name="T9" fmla="*/ 0 h 591"/>
                <a:gd name="T10" fmla="*/ 904 w 904"/>
                <a:gd name="T11" fmla="*/ 564 h 591"/>
                <a:gd name="T12" fmla="*/ 877 w 904"/>
                <a:gd name="T13" fmla="*/ 59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4" h="591">
                  <a:moveTo>
                    <a:pt x="877" y="591"/>
                  </a:moveTo>
                  <a:cubicBezTo>
                    <a:pt x="28" y="591"/>
                    <a:pt x="28" y="591"/>
                    <a:pt x="28" y="591"/>
                  </a:cubicBezTo>
                  <a:cubicBezTo>
                    <a:pt x="13" y="591"/>
                    <a:pt x="0" y="579"/>
                    <a:pt x="0" y="5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04" y="0"/>
                    <a:pt x="904" y="0"/>
                    <a:pt x="904" y="0"/>
                  </a:cubicBezTo>
                  <a:cubicBezTo>
                    <a:pt x="904" y="564"/>
                    <a:pt x="904" y="564"/>
                    <a:pt x="904" y="564"/>
                  </a:cubicBezTo>
                  <a:cubicBezTo>
                    <a:pt x="904" y="579"/>
                    <a:pt x="892" y="591"/>
                    <a:pt x="877" y="591"/>
                  </a:cubicBezTo>
                </a:path>
              </a:pathLst>
            </a:custGeom>
            <a:solidFill>
              <a:srgbClr val="E6E6E6">
                <a:alpha val="7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ïšḷîḑè"/>
            <p:cNvSpPr/>
            <p:nvPr/>
          </p:nvSpPr>
          <p:spPr bwMode="auto">
            <a:xfrm>
              <a:off x="3538538" y="5586413"/>
              <a:ext cx="5119688" cy="296863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ślîďê"/>
            <p:cNvSpPr/>
            <p:nvPr/>
          </p:nvSpPr>
          <p:spPr bwMode="auto">
            <a:xfrm>
              <a:off x="4343401" y="1458913"/>
              <a:ext cx="2068513" cy="3468688"/>
            </a:xfrm>
            <a:custGeom>
              <a:avLst/>
              <a:gdLst>
                <a:gd name="T0" fmla="*/ 598 w 627"/>
                <a:gd name="T1" fmla="*/ 285 h 1052"/>
                <a:gd name="T2" fmla="*/ 608 w 627"/>
                <a:gd name="T3" fmla="*/ 275 h 1052"/>
                <a:gd name="T4" fmla="*/ 605 w 627"/>
                <a:gd name="T5" fmla="*/ 216 h 1052"/>
                <a:gd name="T6" fmla="*/ 594 w 627"/>
                <a:gd name="T7" fmla="*/ 206 h 1052"/>
                <a:gd name="T8" fmla="*/ 586 w 627"/>
                <a:gd name="T9" fmla="*/ 206 h 1052"/>
                <a:gd name="T10" fmla="*/ 579 w 627"/>
                <a:gd name="T11" fmla="*/ 59 h 1052"/>
                <a:gd name="T12" fmla="*/ 518 w 627"/>
                <a:gd name="T13" fmla="*/ 0 h 1052"/>
                <a:gd name="T14" fmla="*/ 57 w 627"/>
                <a:gd name="T15" fmla="*/ 0 h 1052"/>
                <a:gd name="T16" fmla="*/ 2 w 627"/>
                <a:gd name="T17" fmla="*/ 59 h 1052"/>
                <a:gd name="T18" fmla="*/ 9 w 627"/>
                <a:gd name="T19" fmla="*/ 206 h 1052"/>
                <a:gd name="T20" fmla="*/ 2 w 627"/>
                <a:gd name="T21" fmla="*/ 217 h 1052"/>
                <a:gd name="T22" fmla="*/ 9 w 627"/>
                <a:gd name="T23" fmla="*/ 358 h 1052"/>
                <a:gd name="T24" fmla="*/ 17 w 627"/>
                <a:gd name="T25" fmla="*/ 369 h 1052"/>
                <a:gd name="T26" fmla="*/ 48 w 627"/>
                <a:gd name="T27" fmla="*/ 994 h 1052"/>
                <a:gd name="T28" fmla="*/ 109 w 627"/>
                <a:gd name="T29" fmla="*/ 1052 h 1052"/>
                <a:gd name="T30" fmla="*/ 570 w 627"/>
                <a:gd name="T31" fmla="*/ 1052 h 1052"/>
                <a:gd name="T32" fmla="*/ 625 w 627"/>
                <a:gd name="T33" fmla="*/ 994 h 1052"/>
                <a:gd name="T34" fmla="*/ 595 w 627"/>
                <a:gd name="T35" fmla="*/ 391 h 1052"/>
                <a:gd name="T36" fmla="*/ 603 w 627"/>
                <a:gd name="T37" fmla="*/ 391 h 1052"/>
                <a:gd name="T38" fmla="*/ 613 w 627"/>
                <a:gd name="T39" fmla="*/ 381 h 1052"/>
                <a:gd name="T40" fmla="*/ 610 w 627"/>
                <a:gd name="T41" fmla="*/ 322 h 1052"/>
                <a:gd name="T42" fmla="*/ 599 w 627"/>
                <a:gd name="T43" fmla="*/ 311 h 1052"/>
                <a:gd name="T44" fmla="*/ 592 w 627"/>
                <a:gd name="T45" fmla="*/ 311 h 1052"/>
                <a:gd name="T46" fmla="*/ 590 w 627"/>
                <a:gd name="T47" fmla="*/ 285 h 1052"/>
                <a:gd name="T48" fmla="*/ 598 w 627"/>
                <a:gd name="T49" fmla="*/ 285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27" h="1052">
                  <a:moveTo>
                    <a:pt x="598" y="285"/>
                  </a:moveTo>
                  <a:cubicBezTo>
                    <a:pt x="604" y="285"/>
                    <a:pt x="608" y="281"/>
                    <a:pt x="608" y="275"/>
                  </a:cubicBezTo>
                  <a:cubicBezTo>
                    <a:pt x="605" y="216"/>
                    <a:pt x="605" y="216"/>
                    <a:pt x="605" y="216"/>
                  </a:cubicBezTo>
                  <a:cubicBezTo>
                    <a:pt x="605" y="210"/>
                    <a:pt x="600" y="206"/>
                    <a:pt x="594" y="206"/>
                  </a:cubicBezTo>
                  <a:cubicBezTo>
                    <a:pt x="586" y="206"/>
                    <a:pt x="586" y="206"/>
                    <a:pt x="586" y="206"/>
                  </a:cubicBezTo>
                  <a:cubicBezTo>
                    <a:pt x="579" y="59"/>
                    <a:pt x="579" y="59"/>
                    <a:pt x="579" y="59"/>
                  </a:cubicBezTo>
                  <a:cubicBezTo>
                    <a:pt x="577" y="26"/>
                    <a:pt x="550" y="0"/>
                    <a:pt x="518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6"/>
                    <a:pt x="2" y="59"/>
                  </a:cubicBezTo>
                  <a:cubicBezTo>
                    <a:pt x="9" y="206"/>
                    <a:pt x="9" y="206"/>
                    <a:pt x="9" y="206"/>
                  </a:cubicBezTo>
                  <a:cubicBezTo>
                    <a:pt x="5" y="208"/>
                    <a:pt x="2" y="212"/>
                    <a:pt x="2" y="217"/>
                  </a:cubicBezTo>
                  <a:cubicBezTo>
                    <a:pt x="9" y="358"/>
                    <a:pt x="9" y="358"/>
                    <a:pt x="9" y="358"/>
                  </a:cubicBezTo>
                  <a:cubicBezTo>
                    <a:pt x="9" y="363"/>
                    <a:pt x="13" y="367"/>
                    <a:pt x="17" y="369"/>
                  </a:cubicBezTo>
                  <a:cubicBezTo>
                    <a:pt x="48" y="994"/>
                    <a:pt x="48" y="994"/>
                    <a:pt x="48" y="994"/>
                  </a:cubicBezTo>
                  <a:cubicBezTo>
                    <a:pt x="50" y="1026"/>
                    <a:pt x="77" y="1052"/>
                    <a:pt x="109" y="1052"/>
                  </a:cubicBezTo>
                  <a:cubicBezTo>
                    <a:pt x="570" y="1052"/>
                    <a:pt x="570" y="1052"/>
                    <a:pt x="570" y="1052"/>
                  </a:cubicBezTo>
                  <a:cubicBezTo>
                    <a:pt x="602" y="1052"/>
                    <a:pt x="627" y="1026"/>
                    <a:pt x="625" y="994"/>
                  </a:cubicBezTo>
                  <a:cubicBezTo>
                    <a:pt x="595" y="391"/>
                    <a:pt x="595" y="391"/>
                    <a:pt x="595" y="391"/>
                  </a:cubicBezTo>
                  <a:cubicBezTo>
                    <a:pt x="603" y="391"/>
                    <a:pt x="603" y="391"/>
                    <a:pt x="603" y="391"/>
                  </a:cubicBezTo>
                  <a:cubicBezTo>
                    <a:pt x="609" y="391"/>
                    <a:pt x="613" y="386"/>
                    <a:pt x="613" y="381"/>
                  </a:cubicBezTo>
                  <a:cubicBezTo>
                    <a:pt x="610" y="322"/>
                    <a:pt x="610" y="322"/>
                    <a:pt x="610" y="322"/>
                  </a:cubicBezTo>
                  <a:cubicBezTo>
                    <a:pt x="610" y="316"/>
                    <a:pt x="605" y="311"/>
                    <a:pt x="599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0" y="285"/>
                    <a:pt x="590" y="285"/>
                    <a:pt x="590" y="285"/>
                  </a:cubicBezTo>
                  <a:cubicBezTo>
                    <a:pt x="598" y="285"/>
                    <a:pt x="598" y="285"/>
                    <a:pt x="598" y="285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i$ḷíḋè"/>
            <p:cNvSpPr/>
            <p:nvPr/>
          </p:nvSpPr>
          <p:spPr bwMode="auto">
            <a:xfrm>
              <a:off x="4375151" y="1458913"/>
              <a:ext cx="2068513" cy="3468688"/>
            </a:xfrm>
            <a:custGeom>
              <a:avLst/>
              <a:gdLst>
                <a:gd name="T0" fmla="*/ 109 w 627"/>
                <a:gd name="T1" fmla="*/ 1052 h 1052"/>
                <a:gd name="T2" fmla="*/ 569 w 627"/>
                <a:gd name="T3" fmla="*/ 1052 h 1052"/>
                <a:gd name="T4" fmla="*/ 625 w 627"/>
                <a:gd name="T5" fmla="*/ 994 h 1052"/>
                <a:gd name="T6" fmla="*/ 579 w 627"/>
                <a:gd name="T7" fmla="*/ 59 h 1052"/>
                <a:gd name="T8" fmla="*/ 517 w 627"/>
                <a:gd name="T9" fmla="*/ 0 h 1052"/>
                <a:gd name="T10" fmla="*/ 57 w 627"/>
                <a:gd name="T11" fmla="*/ 0 h 1052"/>
                <a:gd name="T12" fmla="*/ 1 w 627"/>
                <a:gd name="T13" fmla="*/ 59 h 1052"/>
                <a:gd name="T14" fmla="*/ 48 w 627"/>
                <a:gd name="T15" fmla="*/ 994 h 1052"/>
                <a:gd name="T16" fmla="*/ 109 w 627"/>
                <a:gd name="T17" fmla="*/ 105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1052">
                  <a:moveTo>
                    <a:pt x="109" y="1052"/>
                  </a:moveTo>
                  <a:cubicBezTo>
                    <a:pt x="569" y="1052"/>
                    <a:pt x="569" y="1052"/>
                    <a:pt x="569" y="1052"/>
                  </a:cubicBezTo>
                  <a:cubicBezTo>
                    <a:pt x="602" y="1052"/>
                    <a:pt x="627" y="1026"/>
                    <a:pt x="625" y="994"/>
                  </a:cubicBezTo>
                  <a:cubicBezTo>
                    <a:pt x="579" y="59"/>
                    <a:pt x="579" y="59"/>
                    <a:pt x="579" y="59"/>
                  </a:cubicBezTo>
                  <a:cubicBezTo>
                    <a:pt x="577" y="26"/>
                    <a:pt x="550" y="0"/>
                    <a:pt x="51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6"/>
                    <a:pt x="1" y="59"/>
                  </a:cubicBezTo>
                  <a:cubicBezTo>
                    <a:pt x="48" y="994"/>
                    <a:pt x="48" y="994"/>
                    <a:pt x="48" y="994"/>
                  </a:cubicBezTo>
                  <a:cubicBezTo>
                    <a:pt x="49" y="1026"/>
                    <a:pt x="77" y="1052"/>
                    <a:pt x="109" y="1052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íṩḻiḑè"/>
            <p:cNvSpPr/>
            <p:nvPr/>
          </p:nvSpPr>
          <p:spPr bwMode="auto">
            <a:xfrm>
              <a:off x="4375151" y="1458913"/>
              <a:ext cx="2068513" cy="3468688"/>
            </a:xfrm>
            <a:custGeom>
              <a:avLst/>
              <a:gdLst>
                <a:gd name="T0" fmla="*/ 109 w 627"/>
                <a:gd name="T1" fmla="*/ 1052 h 1052"/>
                <a:gd name="T2" fmla="*/ 569 w 627"/>
                <a:gd name="T3" fmla="*/ 1052 h 1052"/>
                <a:gd name="T4" fmla="*/ 625 w 627"/>
                <a:gd name="T5" fmla="*/ 994 h 1052"/>
                <a:gd name="T6" fmla="*/ 579 w 627"/>
                <a:gd name="T7" fmla="*/ 59 h 1052"/>
                <a:gd name="T8" fmla="*/ 517 w 627"/>
                <a:gd name="T9" fmla="*/ 0 h 1052"/>
                <a:gd name="T10" fmla="*/ 57 w 627"/>
                <a:gd name="T11" fmla="*/ 0 h 1052"/>
                <a:gd name="T12" fmla="*/ 1 w 627"/>
                <a:gd name="T13" fmla="*/ 59 h 1052"/>
                <a:gd name="T14" fmla="*/ 48 w 627"/>
                <a:gd name="T15" fmla="*/ 994 h 1052"/>
                <a:gd name="T16" fmla="*/ 109 w 627"/>
                <a:gd name="T17" fmla="*/ 105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1052">
                  <a:moveTo>
                    <a:pt x="109" y="1052"/>
                  </a:moveTo>
                  <a:cubicBezTo>
                    <a:pt x="569" y="1052"/>
                    <a:pt x="569" y="1052"/>
                    <a:pt x="569" y="1052"/>
                  </a:cubicBezTo>
                  <a:cubicBezTo>
                    <a:pt x="602" y="1052"/>
                    <a:pt x="627" y="1026"/>
                    <a:pt x="625" y="994"/>
                  </a:cubicBezTo>
                  <a:cubicBezTo>
                    <a:pt x="579" y="59"/>
                    <a:pt x="579" y="59"/>
                    <a:pt x="579" y="59"/>
                  </a:cubicBezTo>
                  <a:cubicBezTo>
                    <a:pt x="577" y="26"/>
                    <a:pt x="550" y="0"/>
                    <a:pt x="51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6"/>
                    <a:pt x="1" y="59"/>
                  </a:cubicBezTo>
                  <a:cubicBezTo>
                    <a:pt x="48" y="994"/>
                    <a:pt x="48" y="994"/>
                    <a:pt x="48" y="994"/>
                  </a:cubicBezTo>
                  <a:cubicBezTo>
                    <a:pt x="49" y="1026"/>
                    <a:pt x="77" y="1052"/>
                    <a:pt x="109" y="1052"/>
                  </a:cubicBezTo>
                </a:path>
              </a:pathLst>
            </a:custGeom>
            <a:solidFill>
              <a:srgbClr val="F7F7F7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ïŝliḋe"/>
            <p:cNvSpPr/>
            <p:nvPr/>
          </p:nvSpPr>
          <p:spPr bwMode="auto">
            <a:xfrm>
              <a:off x="4438651" y="1736725"/>
              <a:ext cx="1943100" cy="2924175"/>
            </a:xfrm>
            <a:custGeom>
              <a:avLst/>
              <a:gdLst>
                <a:gd name="T0" fmla="*/ 52 w 589"/>
                <a:gd name="T1" fmla="*/ 887 h 887"/>
                <a:gd name="T2" fmla="*/ 580 w 589"/>
                <a:gd name="T3" fmla="*/ 887 h 887"/>
                <a:gd name="T4" fmla="*/ 589 w 589"/>
                <a:gd name="T5" fmla="*/ 878 h 887"/>
                <a:gd name="T6" fmla="*/ 546 w 589"/>
                <a:gd name="T7" fmla="*/ 9 h 887"/>
                <a:gd name="T8" fmla="*/ 536 w 589"/>
                <a:gd name="T9" fmla="*/ 0 h 887"/>
                <a:gd name="T10" fmla="*/ 8 w 589"/>
                <a:gd name="T11" fmla="*/ 0 h 887"/>
                <a:gd name="T12" fmla="*/ 0 w 589"/>
                <a:gd name="T13" fmla="*/ 9 h 887"/>
                <a:gd name="T14" fmla="*/ 43 w 589"/>
                <a:gd name="T15" fmla="*/ 878 h 887"/>
                <a:gd name="T16" fmla="*/ 52 w 589"/>
                <a:gd name="T17" fmla="*/ 887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9" h="887">
                  <a:moveTo>
                    <a:pt x="52" y="887"/>
                  </a:moveTo>
                  <a:cubicBezTo>
                    <a:pt x="580" y="887"/>
                    <a:pt x="580" y="887"/>
                    <a:pt x="580" y="887"/>
                  </a:cubicBezTo>
                  <a:cubicBezTo>
                    <a:pt x="585" y="887"/>
                    <a:pt x="589" y="883"/>
                    <a:pt x="589" y="878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4"/>
                    <a:pt x="541" y="0"/>
                    <a:pt x="53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43" y="878"/>
                    <a:pt x="43" y="878"/>
                    <a:pt x="43" y="878"/>
                  </a:cubicBezTo>
                  <a:cubicBezTo>
                    <a:pt x="43" y="883"/>
                    <a:pt x="47" y="887"/>
                    <a:pt x="52" y="88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i$1iḑé"/>
            <p:cNvSpPr/>
            <p:nvPr/>
          </p:nvSpPr>
          <p:spPr bwMode="auto">
            <a:xfrm>
              <a:off x="5121276" y="1547813"/>
              <a:ext cx="415925" cy="50800"/>
            </a:xfrm>
            <a:custGeom>
              <a:avLst/>
              <a:gdLst>
                <a:gd name="T0" fmla="*/ 118 w 126"/>
                <a:gd name="T1" fmla="*/ 0 h 15"/>
                <a:gd name="T2" fmla="*/ 7 w 126"/>
                <a:gd name="T3" fmla="*/ 0 h 15"/>
                <a:gd name="T4" fmla="*/ 0 w 126"/>
                <a:gd name="T5" fmla="*/ 7 h 15"/>
                <a:gd name="T6" fmla="*/ 8 w 126"/>
                <a:gd name="T7" fmla="*/ 15 h 15"/>
                <a:gd name="T8" fmla="*/ 119 w 126"/>
                <a:gd name="T9" fmla="*/ 15 h 15"/>
                <a:gd name="T10" fmla="*/ 126 w 126"/>
                <a:gd name="T11" fmla="*/ 7 h 15"/>
                <a:gd name="T12" fmla="*/ 118 w 126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5">
                  <a:moveTo>
                    <a:pt x="11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4" y="15"/>
                    <a:pt x="8" y="15"/>
                  </a:cubicBezTo>
                  <a:cubicBezTo>
                    <a:pt x="119" y="15"/>
                    <a:pt x="119" y="15"/>
                    <a:pt x="119" y="15"/>
                  </a:cubicBezTo>
                  <a:cubicBezTo>
                    <a:pt x="123" y="15"/>
                    <a:pt x="126" y="11"/>
                    <a:pt x="126" y="7"/>
                  </a:cubicBezTo>
                  <a:cubicBezTo>
                    <a:pt x="125" y="3"/>
                    <a:pt x="122" y="0"/>
                    <a:pt x="11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íṣḻïḑe"/>
            <p:cNvSpPr/>
            <p:nvPr/>
          </p:nvSpPr>
          <p:spPr bwMode="auto">
            <a:xfrm>
              <a:off x="5216526" y="1858963"/>
              <a:ext cx="1633538" cy="2205038"/>
            </a:xfrm>
            <a:custGeom>
              <a:avLst/>
              <a:gdLst>
                <a:gd name="T0" fmla="*/ 1029 w 1029"/>
                <a:gd name="T1" fmla="*/ 1389 h 1389"/>
                <a:gd name="T2" fmla="*/ 71 w 1029"/>
                <a:gd name="T3" fmla="*/ 1389 h 1389"/>
                <a:gd name="T4" fmla="*/ 0 w 1029"/>
                <a:gd name="T5" fmla="*/ 0 h 1389"/>
                <a:gd name="T6" fmla="*/ 960 w 1029"/>
                <a:gd name="T7" fmla="*/ 0 h 1389"/>
                <a:gd name="T8" fmla="*/ 1029 w 1029"/>
                <a:gd name="T9" fmla="*/ 1389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1389">
                  <a:moveTo>
                    <a:pt x="1029" y="1389"/>
                  </a:moveTo>
                  <a:lnTo>
                    <a:pt x="71" y="1389"/>
                  </a:lnTo>
                  <a:lnTo>
                    <a:pt x="0" y="0"/>
                  </a:lnTo>
                  <a:lnTo>
                    <a:pt x="960" y="0"/>
                  </a:lnTo>
                  <a:lnTo>
                    <a:pt x="1029" y="1389"/>
                  </a:lnTo>
                  <a:close/>
                </a:path>
              </a:pathLst>
            </a:custGeom>
            <a:solidFill>
              <a:srgbClr val="407B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íṥlíḓe"/>
            <p:cNvSpPr/>
            <p:nvPr/>
          </p:nvSpPr>
          <p:spPr bwMode="auto">
            <a:xfrm>
              <a:off x="5216526" y="1858963"/>
              <a:ext cx="1633538" cy="2205038"/>
            </a:xfrm>
            <a:custGeom>
              <a:avLst/>
              <a:gdLst>
                <a:gd name="T0" fmla="*/ 1029 w 1029"/>
                <a:gd name="T1" fmla="*/ 1389 h 1389"/>
                <a:gd name="T2" fmla="*/ 71 w 1029"/>
                <a:gd name="T3" fmla="*/ 1389 h 1389"/>
                <a:gd name="T4" fmla="*/ 0 w 1029"/>
                <a:gd name="T5" fmla="*/ 0 h 1389"/>
                <a:gd name="T6" fmla="*/ 960 w 1029"/>
                <a:gd name="T7" fmla="*/ 0 h 1389"/>
                <a:gd name="T8" fmla="*/ 1029 w 1029"/>
                <a:gd name="T9" fmla="*/ 1389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1389">
                  <a:moveTo>
                    <a:pt x="1029" y="1389"/>
                  </a:moveTo>
                  <a:lnTo>
                    <a:pt x="71" y="1389"/>
                  </a:lnTo>
                  <a:lnTo>
                    <a:pt x="0" y="0"/>
                  </a:lnTo>
                  <a:lnTo>
                    <a:pt x="960" y="0"/>
                  </a:lnTo>
                  <a:lnTo>
                    <a:pt x="1029" y="13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Sľïḍè"/>
            <p:cNvSpPr/>
            <p:nvPr/>
          </p:nvSpPr>
          <p:spPr bwMode="auto">
            <a:xfrm>
              <a:off x="6665913" y="3446463"/>
              <a:ext cx="9525" cy="14288"/>
            </a:xfrm>
            <a:custGeom>
              <a:avLst/>
              <a:gdLst>
                <a:gd name="T0" fmla="*/ 2 w 3"/>
                <a:gd name="T1" fmla="*/ 4 h 4"/>
                <a:gd name="T2" fmla="*/ 1 w 3"/>
                <a:gd name="T3" fmla="*/ 4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2 h 4"/>
                <a:gd name="T10" fmla="*/ 0 w 3"/>
                <a:gd name="T11" fmla="*/ 1 h 4"/>
                <a:gd name="T12" fmla="*/ 3 w 3"/>
                <a:gd name="T13" fmla="*/ 1 h 4"/>
                <a:gd name="T14" fmla="*/ 3 w 3"/>
                <a:gd name="T15" fmla="*/ 2 h 4"/>
                <a:gd name="T16" fmla="*/ 3 w 3"/>
                <a:gd name="T17" fmla="*/ 3 h 4"/>
                <a:gd name="T18" fmla="*/ 3 w 3"/>
                <a:gd name="T19" fmla="*/ 3 h 4"/>
                <a:gd name="T20" fmla="*/ 2 w 3"/>
                <a:gd name="T2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ïṧľíďê"/>
            <p:cNvSpPr/>
            <p:nvPr/>
          </p:nvSpPr>
          <p:spPr bwMode="auto">
            <a:xfrm>
              <a:off x="6669088" y="3489325"/>
              <a:ext cx="28575" cy="390525"/>
            </a:xfrm>
            <a:custGeom>
              <a:avLst/>
              <a:gdLst>
                <a:gd name="T0" fmla="*/ 5 w 9"/>
                <a:gd name="T1" fmla="*/ 116 h 118"/>
                <a:gd name="T2" fmla="*/ 7 w 9"/>
                <a:gd name="T3" fmla="*/ 114 h 118"/>
                <a:gd name="T4" fmla="*/ 9 w 9"/>
                <a:gd name="T5" fmla="*/ 116 h 118"/>
                <a:gd name="T6" fmla="*/ 7 w 9"/>
                <a:gd name="T7" fmla="*/ 118 h 118"/>
                <a:gd name="T8" fmla="*/ 7 w 9"/>
                <a:gd name="T9" fmla="*/ 118 h 118"/>
                <a:gd name="T10" fmla="*/ 5 w 9"/>
                <a:gd name="T11" fmla="*/ 116 h 118"/>
                <a:gd name="T12" fmla="*/ 5 w 9"/>
                <a:gd name="T13" fmla="*/ 103 h 118"/>
                <a:gd name="T14" fmla="*/ 6 w 9"/>
                <a:gd name="T15" fmla="*/ 102 h 118"/>
                <a:gd name="T16" fmla="*/ 8 w 9"/>
                <a:gd name="T17" fmla="*/ 103 h 118"/>
                <a:gd name="T18" fmla="*/ 6 w 9"/>
                <a:gd name="T19" fmla="*/ 105 h 118"/>
                <a:gd name="T20" fmla="*/ 6 w 9"/>
                <a:gd name="T21" fmla="*/ 105 h 118"/>
                <a:gd name="T22" fmla="*/ 5 w 9"/>
                <a:gd name="T23" fmla="*/ 103 h 118"/>
                <a:gd name="T24" fmla="*/ 4 w 9"/>
                <a:gd name="T25" fmla="*/ 91 h 118"/>
                <a:gd name="T26" fmla="*/ 6 w 9"/>
                <a:gd name="T27" fmla="*/ 89 h 118"/>
                <a:gd name="T28" fmla="*/ 7 w 9"/>
                <a:gd name="T29" fmla="*/ 91 h 118"/>
                <a:gd name="T30" fmla="*/ 6 w 9"/>
                <a:gd name="T31" fmla="*/ 92 h 118"/>
                <a:gd name="T32" fmla="*/ 6 w 9"/>
                <a:gd name="T33" fmla="*/ 92 h 118"/>
                <a:gd name="T34" fmla="*/ 4 w 9"/>
                <a:gd name="T35" fmla="*/ 91 h 118"/>
                <a:gd name="T36" fmla="*/ 3 w 9"/>
                <a:gd name="T37" fmla="*/ 78 h 118"/>
                <a:gd name="T38" fmla="*/ 5 w 9"/>
                <a:gd name="T39" fmla="*/ 76 h 118"/>
                <a:gd name="T40" fmla="*/ 7 w 9"/>
                <a:gd name="T41" fmla="*/ 78 h 118"/>
                <a:gd name="T42" fmla="*/ 5 w 9"/>
                <a:gd name="T43" fmla="*/ 80 h 118"/>
                <a:gd name="T44" fmla="*/ 5 w 9"/>
                <a:gd name="T45" fmla="*/ 80 h 118"/>
                <a:gd name="T46" fmla="*/ 3 w 9"/>
                <a:gd name="T47" fmla="*/ 78 h 118"/>
                <a:gd name="T48" fmla="*/ 3 w 9"/>
                <a:gd name="T49" fmla="*/ 65 h 118"/>
                <a:gd name="T50" fmla="*/ 4 w 9"/>
                <a:gd name="T51" fmla="*/ 64 h 118"/>
                <a:gd name="T52" fmla="*/ 6 w 9"/>
                <a:gd name="T53" fmla="*/ 65 h 118"/>
                <a:gd name="T54" fmla="*/ 4 w 9"/>
                <a:gd name="T55" fmla="*/ 67 h 118"/>
                <a:gd name="T56" fmla="*/ 4 w 9"/>
                <a:gd name="T57" fmla="*/ 67 h 118"/>
                <a:gd name="T58" fmla="*/ 3 w 9"/>
                <a:gd name="T59" fmla="*/ 65 h 118"/>
                <a:gd name="T60" fmla="*/ 2 w 9"/>
                <a:gd name="T61" fmla="*/ 53 h 118"/>
                <a:gd name="T62" fmla="*/ 4 w 9"/>
                <a:gd name="T63" fmla="*/ 51 h 118"/>
                <a:gd name="T64" fmla="*/ 5 w 9"/>
                <a:gd name="T65" fmla="*/ 53 h 118"/>
                <a:gd name="T66" fmla="*/ 4 w 9"/>
                <a:gd name="T67" fmla="*/ 54 h 118"/>
                <a:gd name="T68" fmla="*/ 4 w 9"/>
                <a:gd name="T69" fmla="*/ 54 h 118"/>
                <a:gd name="T70" fmla="*/ 2 w 9"/>
                <a:gd name="T71" fmla="*/ 53 h 118"/>
                <a:gd name="T72" fmla="*/ 1 w 9"/>
                <a:gd name="T73" fmla="*/ 40 h 118"/>
                <a:gd name="T74" fmla="*/ 3 w 9"/>
                <a:gd name="T75" fmla="*/ 38 h 118"/>
                <a:gd name="T76" fmla="*/ 5 w 9"/>
                <a:gd name="T77" fmla="*/ 40 h 118"/>
                <a:gd name="T78" fmla="*/ 3 w 9"/>
                <a:gd name="T79" fmla="*/ 42 h 118"/>
                <a:gd name="T80" fmla="*/ 3 w 9"/>
                <a:gd name="T81" fmla="*/ 42 h 118"/>
                <a:gd name="T82" fmla="*/ 1 w 9"/>
                <a:gd name="T83" fmla="*/ 40 h 118"/>
                <a:gd name="T84" fmla="*/ 1 w 9"/>
                <a:gd name="T85" fmla="*/ 27 h 118"/>
                <a:gd name="T86" fmla="*/ 2 w 9"/>
                <a:gd name="T87" fmla="*/ 26 h 118"/>
                <a:gd name="T88" fmla="*/ 4 w 9"/>
                <a:gd name="T89" fmla="*/ 27 h 118"/>
                <a:gd name="T90" fmla="*/ 3 w 9"/>
                <a:gd name="T91" fmla="*/ 29 h 118"/>
                <a:gd name="T92" fmla="*/ 2 w 9"/>
                <a:gd name="T93" fmla="*/ 29 h 118"/>
                <a:gd name="T94" fmla="*/ 1 w 9"/>
                <a:gd name="T95" fmla="*/ 27 h 118"/>
                <a:gd name="T96" fmla="*/ 0 w 9"/>
                <a:gd name="T97" fmla="*/ 15 h 118"/>
                <a:gd name="T98" fmla="*/ 2 w 9"/>
                <a:gd name="T99" fmla="*/ 13 h 118"/>
                <a:gd name="T100" fmla="*/ 4 w 9"/>
                <a:gd name="T101" fmla="*/ 15 h 118"/>
                <a:gd name="T102" fmla="*/ 2 w 9"/>
                <a:gd name="T103" fmla="*/ 16 h 118"/>
                <a:gd name="T104" fmla="*/ 2 w 9"/>
                <a:gd name="T105" fmla="*/ 16 h 118"/>
                <a:gd name="T106" fmla="*/ 0 w 9"/>
                <a:gd name="T107" fmla="*/ 15 h 118"/>
                <a:gd name="T108" fmla="*/ 0 w 9"/>
                <a:gd name="T109" fmla="*/ 2 h 118"/>
                <a:gd name="T110" fmla="*/ 1 w 9"/>
                <a:gd name="T111" fmla="*/ 0 h 118"/>
                <a:gd name="T112" fmla="*/ 3 w 9"/>
                <a:gd name="T113" fmla="*/ 2 h 118"/>
                <a:gd name="T114" fmla="*/ 1 w 9"/>
                <a:gd name="T115" fmla="*/ 4 h 118"/>
                <a:gd name="T116" fmla="*/ 1 w 9"/>
                <a:gd name="T117" fmla="*/ 4 h 118"/>
                <a:gd name="T118" fmla="*/ 0 w 9"/>
                <a:gd name="T119" fmla="*/ 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" h="118">
                  <a:moveTo>
                    <a:pt x="5" y="116"/>
                  </a:moveTo>
                  <a:cubicBezTo>
                    <a:pt x="5" y="115"/>
                    <a:pt x="6" y="114"/>
                    <a:pt x="7" y="114"/>
                  </a:cubicBezTo>
                  <a:cubicBezTo>
                    <a:pt x="8" y="114"/>
                    <a:pt x="8" y="115"/>
                    <a:pt x="9" y="116"/>
                  </a:cubicBezTo>
                  <a:cubicBezTo>
                    <a:pt x="9" y="117"/>
                    <a:pt x="8" y="118"/>
                    <a:pt x="7" y="118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18"/>
                    <a:pt x="5" y="117"/>
                    <a:pt x="5" y="116"/>
                  </a:cubicBezTo>
                  <a:close/>
                  <a:moveTo>
                    <a:pt x="5" y="103"/>
                  </a:moveTo>
                  <a:cubicBezTo>
                    <a:pt x="5" y="102"/>
                    <a:pt x="5" y="102"/>
                    <a:pt x="6" y="102"/>
                  </a:cubicBezTo>
                  <a:cubicBezTo>
                    <a:pt x="7" y="102"/>
                    <a:pt x="8" y="102"/>
                    <a:pt x="8" y="103"/>
                  </a:cubicBezTo>
                  <a:cubicBezTo>
                    <a:pt x="8" y="104"/>
                    <a:pt x="7" y="105"/>
                    <a:pt x="6" y="105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5" y="105"/>
                    <a:pt x="5" y="104"/>
                    <a:pt x="5" y="103"/>
                  </a:cubicBezTo>
                  <a:close/>
                  <a:moveTo>
                    <a:pt x="4" y="91"/>
                  </a:moveTo>
                  <a:cubicBezTo>
                    <a:pt x="4" y="90"/>
                    <a:pt x="5" y="89"/>
                    <a:pt x="6" y="89"/>
                  </a:cubicBezTo>
                  <a:cubicBezTo>
                    <a:pt x="6" y="89"/>
                    <a:pt x="7" y="90"/>
                    <a:pt x="7" y="91"/>
                  </a:cubicBezTo>
                  <a:cubicBezTo>
                    <a:pt x="7" y="91"/>
                    <a:pt x="7" y="92"/>
                    <a:pt x="6" y="9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5" y="92"/>
                    <a:pt x="4" y="92"/>
                    <a:pt x="4" y="91"/>
                  </a:cubicBezTo>
                  <a:close/>
                  <a:moveTo>
                    <a:pt x="3" y="78"/>
                  </a:moveTo>
                  <a:cubicBezTo>
                    <a:pt x="3" y="77"/>
                    <a:pt x="4" y="76"/>
                    <a:pt x="5" y="76"/>
                  </a:cubicBezTo>
                  <a:cubicBezTo>
                    <a:pt x="6" y="76"/>
                    <a:pt x="7" y="77"/>
                    <a:pt x="7" y="78"/>
                  </a:cubicBezTo>
                  <a:cubicBezTo>
                    <a:pt x="7" y="79"/>
                    <a:pt x="6" y="80"/>
                    <a:pt x="5" y="80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4" y="80"/>
                    <a:pt x="3" y="79"/>
                    <a:pt x="3" y="78"/>
                  </a:cubicBezTo>
                  <a:close/>
                  <a:moveTo>
                    <a:pt x="3" y="65"/>
                  </a:moveTo>
                  <a:cubicBezTo>
                    <a:pt x="3" y="64"/>
                    <a:pt x="3" y="64"/>
                    <a:pt x="4" y="64"/>
                  </a:cubicBezTo>
                  <a:cubicBezTo>
                    <a:pt x="5" y="64"/>
                    <a:pt x="6" y="64"/>
                    <a:pt x="6" y="65"/>
                  </a:cubicBezTo>
                  <a:cubicBezTo>
                    <a:pt x="6" y="66"/>
                    <a:pt x="5" y="67"/>
                    <a:pt x="4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3" y="67"/>
                    <a:pt x="3" y="66"/>
                    <a:pt x="3" y="65"/>
                  </a:cubicBezTo>
                  <a:close/>
                  <a:moveTo>
                    <a:pt x="2" y="53"/>
                  </a:moveTo>
                  <a:cubicBezTo>
                    <a:pt x="2" y="52"/>
                    <a:pt x="3" y="51"/>
                    <a:pt x="4" y="51"/>
                  </a:cubicBezTo>
                  <a:cubicBezTo>
                    <a:pt x="5" y="51"/>
                    <a:pt x="5" y="52"/>
                    <a:pt x="5" y="53"/>
                  </a:cubicBezTo>
                  <a:cubicBezTo>
                    <a:pt x="5" y="53"/>
                    <a:pt x="5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3" y="54"/>
                    <a:pt x="2" y="54"/>
                    <a:pt x="2" y="53"/>
                  </a:cubicBezTo>
                  <a:close/>
                  <a:moveTo>
                    <a:pt x="1" y="40"/>
                  </a:moveTo>
                  <a:cubicBezTo>
                    <a:pt x="1" y="39"/>
                    <a:pt x="2" y="38"/>
                    <a:pt x="3" y="38"/>
                  </a:cubicBezTo>
                  <a:cubicBezTo>
                    <a:pt x="4" y="38"/>
                    <a:pt x="5" y="39"/>
                    <a:pt x="5" y="40"/>
                  </a:cubicBezTo>
                  <a:cubicBezTo>
                    <a:pt x="5" y="41"/>
                    <a:pt x="4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1" y="41"/>
                    <a:pt x="1" y="40"/>
                  </a:cubicBezTo>
                  <a:close/>
                  <a:moveTo>
                    <a:pt x="1" y="27"/>
                  </a:moveTo>
                  <a:cubicBezTo>
                    <a:pt x="1" y="26"/>
                    <a:pt x="1" y="26"/>
                    <a:pt x="2" y="26"/>
                  </a:cubicBezTo>
                  <a:cubicBezTo>
                    <a:pt x="3" y="26"/>
                    <a:pt x="4" y="26"/>
                    <a:pt x="4" y="27"/>
                  </a:cubicBezTo>
                  <a:cubicBezTo>
                    <a:pt x="4" y="28"/>
                    <a:pt x="3" y="29"/>
                    <a:pt x="3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1" y="28"/>
                    <a:pt x="1" y="27"/>
                  </a:cubicBezTo>
                  <a:close/>
                  <a:moveTo>
                    <a:pt x="0" y="15"/>
                  </a:moveTo>
                  <a:cubicBezTo>
                    <a:pt x="0" y="14"/>
                    <a:pt x="1" y="13"/>
                    <a:pt x="2" y="13"/>
                  </a:cubicBezTo>
                  <a:cubicBezTo>
                    <a:pt x="3" y="13"/>
                    <a:pt x="3" y="14"/>
                    <a:pt x="4" y="15"/>
                  </a:cubicBezTo>
                  <a:cubicBezTo>
                    <a:pt x="4" y="15"/>
                    <a:pt x="3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6"/>
                    <a:pt x="0" y="15"/>
                  </a:cubicBezTo>
                  <a:close/>
                  <a:moveTo>
                    <a:pt x="0" y="2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iṩḻiḑé"/>
            <p:cNvSpPr/>
            <p:nvPr/>
          </p:nvSpPr>
          <p:spPr bwMode="auto">
            <a:xfrm>
              <a:off x="6688138" y="3908425"/>
              <a:ext cx="9525" cy="9525"/>
            </a:xfrm>
            <a:custGeom>
              <a:avLst/>
              <a:gdLst>
                <a:gd name="T0" fmla="*/ 1 w 3"/>
                <a:gd name="T1" fmla="*/ 3 h 3"/>
                <a:gd name="T2" fmla="*/ 0 w 3"/>
                <a:gd name="T3" fmla="*/ 3 h 3"/>
                <a:gd name="T4" fmla="*/ 0 w 3"/>
                <a:gd name="T5" fmla="*/ 2 h 3"/>
                <a:gd name="T6" fmla="*/ 0 w 3"/>
                <a:gd name="T7" fmla="*/ 1 h 3"/>
                <a:gd name="T8" fmla="*/ 0 w 3"/>
                <a:gd name="T9" fmla="*/ 0 h 3"/>
                <a:gd name="T10" fmla="*/ 1 w 3"/>
                <a:gd name="T11" fmla="*/ 0 h 3"/>
                <a:gd name="T12" fmla="*/ 2 w 3"/>
                <a:gd name="T13" fmla="*/ 0 h 3"/>
                <a:gd name="T14" fmla="*/ 3 w 3"/>
                <a:gd name="T15" fmla="*/ 0 h 3"/>
                <a:gd name="T16" fmla="*/ 3 w 3"/>
                <a:gd name="T17" fmla="*/ 1 h 3"/>
                <a:gd name="T18" fmla="*/ 3 w 3"/>
                <a:gd name="T19" fmla="*/ 2 h 3"/>
                <a:gd name="T20" fmla="*/ 3 w 3"/>
                <a:gd name="T21" fmla="*/ 3 h 3"/>
                <a:gd name="T22" fmla="*/ 2 w 3"/>
                <a:gd name="T23" fmla="*/ 3 h 3"/>
                <a:gd name="T24" fmla="*/ 1 w 3"/>
                <a:gd name="T2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1" y="3"/>
                    <a:pt x="1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ïSḷiďé"/>
            <p:cNvSpPr/>
            <p:nvPr/>
          </p:nvSpPr>
          <p:spPr bwMode="auto">
            <a:xfrm>
              <a:off x="6200776" y="3908425"/>
              <a:ext cx="454025" cy="9525"/>
            </a:xfrm>
            <a:custGeom>
              <a:avLst/>
              <a:gdLst>
                <a:gd name="T0" fmla="*/ 134 w 138"/>
                <a:gd name="T1" fmla="*/ 2 h 3"/>
                <a:gd name="T2" fmla="*/ 136 w 138"/>
                <a:gd name="T3" fmla="*/ 0 h 3"/>
                <a:gd name="T4" fmla="*/ 138 w 138"/>
                <a:gd name="T5" fmla="*/ 2 h 3"/>
                <a:gd name="T6" fmla="*/ 136 w 138"/>
                <a:gd name="T7" fmla="*/ 3 h 3"/>
                <a:gd name="T8" fmla="*/ 134 w 138"/>
                <a:gd name="T9" fmla="*/ 2 h 3"/>
                <a:gd name="T10" fmla="*/ 121 w 138"/>
                <a:gd name="T11" fmla="*/ 2 h 3"/>
                <a:gd name="T12" fmla="*/ 123 w 138"/>
                <a:gd name="T13" fmla="*/ 0 h 3"/>
                <a:gd name="T14" fmla="*/ 124 w 138"/>
                <a:gd name="T15" fmla="*/ 2 h 3"/>
                <a:gd name="T16" fmla="*/ 123 w 138"/>
                <a:gd name="T17" fmla="*/ 3 h 3"/>
                <a:gd name="T18" fmla="*/ 121 w 138"/>
                <a:gd name="T19" fmla="*/ 2 h 3"/>
                <a:gd name="T20" fmla="*/ 108 w 138"/>
                <a:gd name="T21" fmla="*/ 2 h 3"/>
                <a:gd name="T22" fmla="*/ 109 w 138"/>
                <a:gd name="T23" fmla="*/ 0 h 3"/>
                <a:gd name="T24" fmla="*/ 111 w 138"/>
                <a:gd name="T25" fmla="*/ 2 h 3"/>
                <a:gd name="T26" fmla="*/ 109 w 138"/>
                <a:gd name="T27" fmla="*/ 3 h 3"/>
                <a:gd name="T28" fmla="*/ 108 w 138"/>
                <a:gd name="T29" fmla="*/ 2 h 3"/>
                <a:gd name="T30" fmla="*/ 94 w 138"/>
                <a:gd name="T31" fmla="*/ 2 h 3"/>
                <a:gd name="T32" fmla="*/ 96 w 138"/>
                <a:gd name="T33" fmla="*/ 0 h 3"/>
                <a:gd name="T34" fmla="*/ 97 w 138"/>
                <a:gd name="T35" fmla="*/ 2 h 3"/>
                <a:gd name="T36" fmla="*/ 96 w 138"/>
                <a:gd name="T37" fmla="*/ 3 h 3"/>
                <a:gd name="T38" fmla="*/ 94 w 138"/>
                <a:gd name="T39" fmla="*/ 2 h 3"/>
                <a:gd name="T40" fmla="*/ 81 w 138"/>
                <a:gd name="T41" fmla="*/ 2 h 3"/>
                <a:gd name="T42" fmla="*/ 82 w 138"/>
                <a:gd name="T43" fmla="*/ 0 h 3"/>
                <a:gd name="T44" fmla="*/ 84 w 138"/>
                <a:gd name="T45" fmla="*/ 2 h 3"/>
                <a:gd name="T46" fmla="*/ 82 w 138"/>
                <a:gd name="T47" fmla="*/ 3 h 3"/>
                <a:gd name="T48" fmla="*/ 81 w 138"/>
                <a:gd name="T49" fmla="*/ 2 h 3"/>
                <a:gd name="T50" fmla="*/ 67 w 138"/>
                <a:gd name="T51" fmla="*/ 2 h 3"/>
                <a:gd name="T52" fmla="*/ 69 w 138"/>
                <a:gd name="T53" fmla="*/ 0 h 3"/>
                <a:gd name="T54" fmla="*/ 71 w 138"/>
                <a:gd name="T55" fmla="*/ 2 h 3"/>
                <a:gd name="T56" fmla="*/ 69 w 138"/>
                <a:gd name="T57" fmla="*/ 3 h 3"/>
                <a:gd name="T58" fmla="*/ 67 w 138"/>
                <a:gd name="T59" fmla="*/ 2 h 3"/>
                <a:gd name="T60" fmla="*/ 54 w 138"/>
                <a:gd name="T61" fmla="*/ 2 h 3"/>
                <a:gd name="T62" fmla="*/ 56 w 138"/>
                <a:gd name="T63" fmla="*/ 0 h 3"/>
                <a:gd name="T64" fmla="*/ 57 w 138"/>
                <a:gd name="T65" fmla="*/ 2 h 3"/>
                <a:gd name="T66" fmla="*/ 56 w 138"/>
                <a:gd name="T67" fmla="*/ 3 h 3"/>
                <a:gd name="T68" fmla="*/ 54 w 138"/>
                <a:gd name="T69" fmla="*/ 2 h 3"/>
                <a:gd name="T70" fmla="*/ 40 w 138"/>
                <a:gd name="T71" fmla="*/ 2 h 3"/>
                <a:gd name="T72" fmla="*/ 42 w 138"/>
                <a:gd name="T73" fmla="*/ 0 h 3"/>
                <a:gd name="T74" fmla="*/ 44 w 138"/>
                <a:gd name="T75" fmla="*/ 2 h 3"/>
                <a:gd name="T76" fmla="*/ 42 w 138"/>
                <a:gd name="T77" fmla="*/ 3 h 3"/>
                <a:gd name="T78" fmla="*/ 40 w 138"/>
                <a:gd name="T79" fmla="*/ 2 h 3"/>
                <a:gd name="T80" fmla="*/ 27 w 138"/>
                <a:gd name="T81" fmla="*/ 2 h 3"/>
                <a:gd name="T82" fmla="*/ 29 w 138"/>
                <a:gd name="T83" fmla="*/ 0 h 3"/>
                <a:gd name="T84" fmla="*/ 30 w 138"/>
                <a:gd name="T85" fmla="*/ 2 h 3"/>
                <a:gd name="T86" fmla="*/ 29 w 138"/>
                <a:gd name="T87" fmla="*/ 3 h 3"/>
                <a:gd name="T88" fmla="*/ 27 w 138"/>
                <a:gd name="T89" fmla="*/ 2 h 3"/>
                <a:gd name="T90" fmla="*/ 14 w 138"/>
                <a:gd name="T91" fmla="*/ 2 h 3"/>
                <a:gd name="T92" fmla="*/ 15 w 138"/>
                <a:gd name="T93" fmla="*/ 0 h 3"/>
                <a:gd name="T94" fmla="*/ 17 w 138"/>
                <a:gd name="T95" fmla="*/ 2 h 3"/>
                <a:gd name="T96" fmla="*/ 15 w 138"/>
                <a:gd name="T97" fmla="*/ 3 h 3"/>
                <a:gd name="T98" fmla="*/ 14 w 138"/>
                <a:gd name="T99" fmla="*/ 2 h 3"/>
                <a:gd name="T100" fmla="*/ 0 w 138"/>
                <a:gd name="T101" fmla="*/ 2 h 3"/>
                <a:gd name="T102" fmla="*/ 2 w 138"/>
                <a:gd name="T103" fmla="*/ 0 h 3"/>
                <a:gd name="T104" fmla="*/ 3 w 138"/>
                <a:gd name="T105" fmla="*/ 2 h 3"/>
                <a:gd name="T106" fmla="*/ 2 w 138"/>
                <a:gd name="T107" fmla="*/ 3 h 3"/>
                <a:gd name="T108" fmla="*/ 0 w 138"/>
                <a:gd name="T10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3">
                  <a:moveTo>
                    <a:pt x="134" y="2"/>
                  </a:moveTo>
                  <a:cubicBezTo>
                    <a:pt x="134" y="1"/>
                    <a:pt x="135" y="0"/>
                    <a:pt x="136" y="0"/>
                  </a:cubicBezTo>
                  <a:cubicBezTo>
                    <a:pt x="137" y="0"/>
                    <a:pt x="138" y="1"/>
                    <a:pt x="138" y="2"/>
                  </a:cubicBezTo>
                  <a:cubicBezTo>
                    <a:pt x="138" y="3"/>
                    <a:pt x="137" y="3"/>
                    <a:pt x="136" y="3"/>
                  </a:cubicBezTo>
                  <a:cubicBezTo>
                    <a:pt x="135" y="3"/>
                    <a:pt x="134" y="3"/>
                    <a:pt x="134" y="2"/>
                  </a:cubicBezTo>
                  <a:close/>
                  <a:moveTo>
                    <a:pt x="121" y="2"/>
                  </a:moveTo>
                  <a:cubicBezTo>
                    <a:pt x="121" y="1"/>
                    <a:pt x="122" y="0"/>
                    <a:pt x="123" y="0"/>
                  </a:cubicBezTo>
                  <a:cubicBezTo>
                    <a:pt x="124" y="0"/>
                    <a:pt x="124" y="1"/>
                    <a:pt x="124" y="2"/>
                  </a:cubicBezTo>
                  <a:cubicBezTo>
                    <a:pt x="124" y="3"/>
                    <a:pt x="124" y="3"/>
                    <a:pt x="123" y="3"/>
                  </a:cubicBezTo>
                  <a:cubicBezTo>
                    <a:pt x="122" y="3"/>
                    <a:pt x="121" y="3"/>
                    <a:pt x="121" y="2"/>
                  </a:cubicBezTo>
                  <a:close/>
                  <a:moveTo>
                    <a:pt x="108" y="2"/>
                  </a:moveTo>
                  <a:cubicBezTo>
                    <a:pt x="108" y="1"/>
                    <a:pt x="108" y="0"/>
                    <a:pt x="109" y="0"/>
                  </a:cubicBezTo>
                  <a:cubicBezTo>
                    <a:pt x="110" y="0"/>
                    <a:pt x="111" y="1"/>
                    <a:pt x="111" y="2"/>
                  </a:cubicBezTo>
                  <a:cubicBezTo>
                    <a:pt x="111" y="3"/>
                    <a:pt x="110" y="3"/>
                    <a:pt x="109" y="3"/>
                  </a:cubicBezTo>
                  <a:cubicBezTo>
                    <a:pt x="108" y="3"/>
                    <a:pt x="108" y="3"/>
                    <a:pt x="108" y="2"/>
                  </a:cubicBezTo>
                  <a:close/>
                  <a:moveTo>
                    <a:pt x="94" y="2"/>
                  </a:moveTo>
                  <a:cubicBezTo>
                    <a:pt x="94" y="1"/>
                    <a:pt x="95" y="0"/>
                    <a:pt x="96" y="0"/>
                  </a:cubicBezTo>
                  <a:cubicBezTo>
                    <a:pt x="97" y="0"/>
                    <a:pt x="97" y="1"/>
                    <a:pt x="97" y="2"/>
                  </a:cubicBezTo>
                  <a:cubicBezTo>
                    <a:pt x="97" y="3"/>
                    <a:pt x="97" y="3"/>
                    <a:pt x="96" y="3"/>
                  </a:cubicBezTo>
                  <a:cubicBezTo>
                    <a:pt x="95" y="3"/>
                    <a:pt x="94" y="3"/>
                    <a:pt x="94" y="2"/>
                  </a:cubicBezTo>
                  <a:close/>
                  <a:moveTo>
                    <a:pt x="81" y="2"/>
                  </a:moveTo>
                  <a:cubicBezTo>
                    <a:pt x="81" y="1"/>
                    <a:pt x="81" y="0"/>
                    <a:pt x="82" y="0"/>
                  </a:cubicBezTo>
                  <a:cubicBezTo>
                    <a:pt x="83" y="0"/>
                    <a:pt x="84" y="1"/>
                    <a:pt x="84" y="2"/>
                  </a:cubicBezTo>
                  <a:cubicBezTo>
                    <a:pt x="84" y="3"/>
                    <a:pt x="83" y="3"/>
                    <a:pt x="82" y="3"/>
                  </a:cubicBezTo>
                  <a:cubicBezTo>
                    <a:pt x="81" y="3"/>
                    <a:pt x="81" y="3"/>
                    <a:pt x="81" y="2"/>
                  </a:cubicBezTo>
                  <a:close/>
                  <a:moveTo>
                    <a:pt x="67" y="2"/>
                  </a:moveTo>
                  <a:cubicBezTo>
                    <a:pt x="67" y="1"/>
                    <a:pt x="68" y="0"/>
                    <a:pt x="69" y="0"/>
                  </a:cubicBezTo>
                  <a:cubicBezTo>
                    <a:pt x="70" y="0"/>
                    <a:pt x="71" y="1"/>
                    <a:pt x="71" y="2"/>
                  </a:cubicBezTo>
                  <a:cubicBezTo>
                    <a:pt x="71" y="3"/>
                    <a:pt x="70" y="3"/>
                    <a:pt x="69" y="3"/>
                  </a:cubicBezTo>
                  <a:cubicBezTo>
                    <a:pt x="68" y="3"/>
                    <a:pt x="67" y="3"/>
                    <a:pt x="67" y="2"/>
                  </a:cubicBezTo>
                  <a:close/>
                  <a:moveTo>
                    <a:pt x="54" y="2"/>
                  </a:moveTo>
                  <a:cubicBezTo>
                    <a:pt x="54" y="1"/>
                    <a:pt x="55" y="0"/>
                    <a:pt x="56" y="0"/>
                  </a:cubicBezTo>
                  <a:cubicBezTo>
                    <a:pt x="56" y="0"/>
                    <a:pt x="57" y="1"/>
                    <a:pt x="57" y="2"/>
                  </a:cubicBezTo>
                  <a:cubicBezTo>
                    <a:pt x="57" y="3"/>
                    <a:pt x="56" y="3"/>
                    <a:pt x="56" y="3"/>
                  </a:cubicBezTo>
                  <a:cubicBezTo>
                    <a:pt x="55" y="3"/>
                    <a:pt x="54" y="3"/>
                    <a:pt x="54" y="2"/>
                  </a:cubicBezTo>
                  <a:close/>
                  <a:moveTo>
                    <a:pt x="40" y="2"/>
                  </a:moveTo>
                  <a:cubicBezTo>
                    <a:pt x="40" y="1"/>
                    <a:pt x="41" y="0"/>
                    <a:pt x="42" y="0"/>
                  </a:cubicBezTo>
                  <a:cubicBezTo>
                    <a:pt x="43" y="0"/>
                    <a:pt x="44" y="1"/>
                    <a:pt x="44" y="2"/>
                  </a:cubicBezTo>
                  <a:cubicBezTo>
                    <a:pt x="44" y="3"/>
                    <a:pt x="43" y="3"/>
                    <a:pt x="42" y="3"/>
                  </a:cubicBezTo>
                  <a:cubicBezTo>
                    <a:pt x="41" y="3"/>
                    <a:pt x="40" y="3"/>
                    <a:pt x="40" y="2"/>
                  </a:cubicBezTo>
                  <a:close/>
                  <a:moveTo>
                    <a:pt x="27" y="2"/>
                  </a:moveTo>
                  <a:cubicBezTo>
                    <a:pt x="27" y="1"/>
                    <a:pt x="28" y="0"/>
                    <a:pt x="29" y="0"/>
                  </a:cubicBezTo>
                  <a:cubicBezTo>
                    <a:pt x="30" y="0"/>
                    <a:pt x="30" y="1"/>
                    <a:pt x="30" y="2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28" y="3"/>
                    <a:pt x="27" y="3"/>
                    <a:pt x="27" y="2"/>
                  </a:cubicBezTo>
                  <a:close/>
                  <a:moveTo>
                    <a:pt x="14" y="2"/>
                  </a:moveTo>
                  <a:cubicBezTo>
                    <a:pt x="14" y="1"/>
                    <a:pt x="14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3"/>
                    <a:pt x="16" y="3"/>
                    <a:pt x="15" y="3"/>
                  </a:cubicBezTo>
                  <a:cubicBezTo>
                    <a:pt x="14" y="3"/>
                    <a:pt x="14" y="3"/>
                    <a:pt x="14" y="2"/>
                  </a:cubicBez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íṡḻïďe"/>
            <p:cNvSpPr/>
            <p:nvPr/>
          </p:nvSpPr>
          <p:spPr bwMode="auto">
            <a:xfrm>
              <a:off x="6157913" y="3908425"/>
              <a:ext cx="9525" cy="9525"/>
            </a:xfrm>
            <a:custGeom>
              <a:avLst/>
              <a:gdLst>
                <a:gd name="T0" fmla="*/ 1 w 3"/>
                <a:gd name="T1" fmla="*/ 3 h 3"/>
                <a:gd name="T2" fmla="*/ 0 w 3"/>
                <a:gd name="T3" fmla="*/ 3 h 3"/>
                <a:gd name="T4" fmla="*/ 0 w 3"/>
                <a:gd name="T5" fmla="*/ 2 h 3"/>
                <a:gd name="T6" fmla="*/ 0 w 3"/>
                <a:gd name="T7" fmla="*/ 2 h 3"/>
                <a:gd name="T8" fmla="*/ 0 w 3"/>
                <a:gd name="T9" fmla="*/ 0 h 3"/>
                <a:gd name="T10" fmla="*/ 2 w 3"/>
                <a:gd name="T11" fmla="*/ 0 h 3"/>
                <a:gd name="T12" fmla="*/ 3 w 3"/>
                <a:gd name="T13" fmla="*/ 0 h 3"/>
                <a:gd name="T14" fmla="*/ 3 w 3"/>
                <a:gd name="T15" fmla="*/ 2 h 3"/>
                <a:gd name="T16" fmla="*/ 3 w 3"/>
                <a:gd name="T17" fmla="*/ 2 h 3"/>
                <a:gd name="T18" fmla="*/ 3 w 3"/>
                <a:gd name="T19" fmla="*/ 3 h 3"/>
                <a:gd name="T20" fmla="*/ 2 w 3"/>
                <a:gd name="T21" fmla="*/ 3 h 3"/>
                <a:gd name="T22" fmla="*/ 1 w 3"/>
                <a:gd name="T2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1" y="3"/>
                    <a:pt x="1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íṥḻiḑe"/>
            <p:cNvSpPr/>
            <p:nvPr/>
          </p:nvSpPr>
          <p:spPr bwMode="auto">
            <a:xfrm>
              <a:off x="5216526" y="1858963"/>
              <a:ext cx="1554163" cy="585788"/>
            </a:xfrm>
            <a:custGeom>
              <a:avLst/>
              <a:gdLst>
                <a:gd name="T0" fmla="*/ 979 w 979"/>
                <a:gd name="T1" fmla="*/ 369 h 369"/>
                <a:gd name="T2" fmla="*/ 19 w 979"/>
                <a:gd name="T3" fmla="*/ 369 h 369"/>
                <a:gd name="T4" fmla="*/ 0 w 979"/>
                <a:gd name="T5" fmla="*/ 0 h 369"/>
                <a:gd name="T6" fmla="*/ 960 w 979"/>
                <a:gd name="T7" fmla="*/ 0 h 369"/>
                <a:gd name="T8" fmla="*/ 979 w 979"/>
                <a:gd name="T9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369">
                  <a:moveTo>
                    <a:pt x="979" y="369"/>
                  </a:moveTo>
                  <a:lnTo>
                    <a:pt x="19" y="369"/>
                  </a:lnTo>
                  <a:lnTo>
                    <a:pt x="0" y="0"/>
                  </a:lnTo>
                  <a:lnTo>
                    <a:pt x="960" y="0"/>
                  </a:lnTo>
                  <a:lnTo>
                    <a:pt x="979" y="369"/>
                  </a:lnTo>
                  <a:close/>
                </a:path>
              </a:pathLst>
            </a:custGeom>
            <a:solidFill>
              <a:srgbClr val="407BFF">
                <a:alpha val="7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îsḷîḋé"/>
            <p:cNvSpPr/>
            <p:nvPr/>
          </p:nvSpPr>
          <p:spPr bwMode="auto">
            <a:xfrm>
              <a:off x="6694488" y="3090863"/>
              <a:ext cx="373063" cy="296863"/>
            </a:xfrm>
            <a:custGeom>
              <a:avLst/>
              <a:gdLst>
                <a:gd name="T0" fmla="*/ 1 w 113"/>
                <a:gd name="T1" fmla="*/ 90 h 90"/>
                <a:gd name="T2" fmla="*/ 0 w 113"/>
                <a:gd name="T3" fmla="*/ 78 h 90"/>
                <a:gd name="T4" fmla="*/ 76 w 113"/>
                <a:gd name="T5" fmla="*/ 44 h 90"/>
                <a:gd name="T6" fmla="*/ 102 w 113"/>
                <a:gd name="T7" fmla="*/ 0 h 90"/>
                <a:gd name="T8" fmla="*/ 113 w 113"/>
                <a:gd name="T9" fmla="*/ 4 h 90"/>
                <a:gd name="T10" fmla="*/ 85 w 113"/>
                <a:gd name="T11" fmla="*/ 52 h 90"/>
                <a:gd name="T12" fmla="*/ 1 w 113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90">
                  <a:moveTo>
                    <a:pt x="1" y="90"/>
                  </a:moveTo>
                  <a:cubicBezTo>
                    <a:pt x="0" y="78"/>
                    <a:pt x="0" y="78"/>
                    <a:pt x="0" y="78"/>
                  </a:cubicBezTo>
                  <a:cubicBezTo>
                    <a:pt x="28" y="77"/>
                    <a:pt x="56" y="65"/>
                    <a:pt x="76" y="44"/>
                  </a:cubicBezTo>
                  <a:cubicBezTo>
                    <a:pt x="89" y="31"/>
                    <a:pt x="97" y="16"/>
                    <a:pt x="102" y="0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08" y="21"/>
                    <a:pt x="98" y="38"/>
                    <a:pt x="85" y="52"/>
                  </a:cubicBezTo>
                  <a:cubicBezTo>
                    <a:pt x="62" y="76"/>
                    <a:pt x="32" y="88"/>
                    <a:pt x="1" y="9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iSḷiďe"/>
            <p:cNvSpPr/>
            <p:nvPr/>
          </p:nvSpPr>
          <p:spPr bwMode="auto">
            <a:xfrm>
              <a:off x="6975476" y="2689225"/>
              <a:ext cx="112713" cy="415925"/>
            </a:xfrm>
            <a:custGeom>
              <a:avLst/>
              <a:gdLst>
                <a:gd name="T0" fmla="*/ 34 w 34"/>
                <a:gd name="T1" fmla="*/ 89 h 126"/>
                <a:gd name="T2" fmla="*/ 22 w 34"/>
                <a:gd name="T3" fmla="*/ 92 h 126"/>
                <a:gd name="T4" fmla="*/ 17 w 34"/>
                <a:gd name="T5" fmla="*/ 122 h 126"/>
                <a:gd name="T6" fmla="*/ 28 w 34"/>
                <a:gd name="T7" fmla="*/ 126 h 126"/>
                <a:gd name="T8" fmla="*/ 34 w 34"/>
                <a:gd name="T9" fmla="*/ 89 h 126"/>
                <a:gd name="T10" fmla="*/ 0 w 34"/>
                <a:gd name="T11" fmla="*/ 0 h 126"/>
                <a:gd name="T12" fmla="*/ 0 w 34"/>
                <a:gd name="T13" fmla="*/ 18 h 126"/>
                <a:gd name="T14" fmla="*/ 16 w 34"/>
                <a:gd name="T15" fmla="*/ 50 h 126"/>
                <a:gd name="T16" fmla="*/ 27 w 34"/>
                <a:gd name="T17" fmla="*/ 48 h 126"/>
                <a:gd name="T18" fmla="*/ 0 w 34"/>
                <a:gd name="T1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126">
                  <a:moveTo>
                    <a:pt x="34" y="89"/>
                  </a:moveTo>
                  <a:cubicBezTo>
                    <a:pt x="30" y="90"/>
                    <a:pt x="26" y="91"/>
                    <a:pt x="22" y="92"/>
                  </a:cubicBezTo>
                  <a:cubicBezTo>
                    <a:pt x="22" y="102"/>
                    <a:pt x="20" y="112"/>
                    <a:pt x="17" y="122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32" y="114"/>
                    <a:pt x="34" y="102"/>
                    <a:pt x="34" y="89"/>
                  </a:cubicBezTo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28"/>
                    <a:pt x="12" y="39"/>
                    <a:pt x="16" y="50"/>
                  </a:cubicBezTo>
                  <a:cubicBezTo>
                    <a:pt x="20" y="49"/>
                    <a:pt x="23" y="49"/>
                    <a:pt x="27" y="48"/>
                  </a:cubicBezTo>
                  <a:cubicBezTo>
                    <a:pt x="22" y="31"/>
                    <a:pt x="13" y="14"/>
                    <a:pt x="0" y="0"/>
                  </a:cubicBezTo>
                </a:path>
              </a:pathLst>
            </a:custGeom>
            <a:solidFill>
              <a:srgbClr val="9F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iS1îḍê"/>
            <p:cNvSpPr/>
            <p:nvPr/>
          </p:nvSpPr>
          <p:spPr bwMode="auto">
            <a:xfrm>
              <a:off x="7027863" y="2847975"/>
              <a:ext cx="60325" cy="144463"/>
            </a:xfrm>
            <a:custGeom>
              <a:avLst/>
              <a:gdLst>
                <a:gd name="T0" fmla="*/ 11 w 18"/>
                <a:gd name="T1" fmla="*/ 0 h 44"/>
                <a:gd name="T2" fmla="*/ 0 w 18"/>
                <a:gd name="T3" fmla="*/ 2 h 44"/>
                <a:gd name="T4" fmla="*/ 6 w 18"/>
                <a:gd name="T5" fmla="*/ 44 h 44"/>
                <a:gd name="T6" fmla="*/ 18 w 18"/>
                <a:gd name="T7" fmla="*/ 41 h 44"/>
                <a:gd name="T8" fmla="*/ 11 w 18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4">
                  <a:moveTo>
                    <a:pt x="11" y="0"/>
                  </a:moveTo>
                  <a:cubicBezTo>
                    <a:pt x="7" y="1"/>
                    <a:pt x="4" y="1"/>
                    <a:pt x="0" y="2"/>
                  </a:cubicBezTo>
                  <a:cubicBezTo>
                    <a:pt x="4" y="16"/>
                    <a:pt x="6" y="30"/>
                    <a:pt x="6" y="44"/>
                  </a:cubicBezTo>
                  <a:cubicBezTo>
                    <a:pt x="10" y="43"/>
                    <a:pt x="14" y="42"/>
                    <a:pt x="18" y="41"/>
                  </a:cubicBezTo>
                  <a:cubicBezTo>
                    <a:pt x="18" y="27"/>
                    <a:pt x="16" y="13"/>
                    <a:pt x="11" y="0"/>
                  </a:cubicBezTo>
                </a:path>
              </a:pathLst>
            </a:custGeom>
            <a:solidFill>
              <a:srgbClr val="99B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íṩ1ïḑe"/>
            <p:cNvSpPr/>
            <p:nvPr/>
          </p:nvSpPr>
          <p:spPr bwMode="auto">
            <a:xfrm>
              <a:off x="6773863" y="2554288"/>
              <a:ext cx="201613" cy="193675"/>
            </a:xfrm>
            <a:custGeom>
              <a:avLst/>
              <a:gdLst>
                <a:gd name="T0" fmla="*/ 0 w 61"/>
                <a:gd name="T1" fmla="*/ 0 h 59"/>
                <a:gd name="T2" fmla="*/ 1 w 61"/>
                <a:gd name="T3" fmla="*/ 13 h 59"/>
                <a:gd name="T4" fmla="*/ 44 w 61"/>
                <a:gd name="T5" fmla="*/ 40 h 59"/>
                <a:gd name="T6" fmla="*/ 61 w 61"/>
                <a:gd name="T7" fmla="*/ 59 h 59"/>
                <a:gd name="T8" fmla="*/ 61 w 61"/>
                <a:gd name="T9" fmla="*/ 41 h 59"/>
                <a:gd name="T10" fmla="*/ 52 w 61"/>
                <a:gd name="T11" fmla="*/ 32 h 59"/>
                <a:gd name="T12" fmla="*/ 0 w 61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9">
                  <a:moveTo>
                    <a:pt x="0" y="0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7" y="19"/>
                    <a:pt x="31" y="28"/>
                    <a:pt x="44" y="40"/>
                  </a:cubicBezTo>
                  <a:cubicBezTo>
                    <a:pt x="51" y="46"/>
                    <a:pt x="56" y="52"/>
                    <a:pt x="61" y="59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58" y="38"/>
                    <a:pt x="55" y="34"/>
                    <a:pt x="52" y="32"/>
                  </a:cubicBezTo>
                  <a:cubicBezTo>
                    <a:pt x="37" y="17"/>
                    <a:pt x="19" y="7"/>
                    <a:pt x="0" y="0"/>
                  </a:cubicBezTo>
                </a:path>
              </a:pathLst>
            </a:custGeom>
            <a:solidFill>
              <a:srgbClr val="90A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ḻídè"/>
            <p:cNvSpPr/>
            <p:nvPr/>
          </p:nvSpPr>
          <p:spPr bwMode="auto">
            <a:xfrm>
              <a:off x="6754813" y="2551113"/>
              <a:ext cx="22225" cy="46038"/>
            </a:xfrm>
            <a:custGeom>
              <a:avLst/>
              <a:gdLst>
                <a:gd name="T0" fmla="*/ 2 w 7"/>
                <a:gd name="T1" fmla="*/ 0 h 14"/>
                <a:gd name="T2" fmla="*/ 0 w 7"/>
                <a:gd name="T3" fmla="*/ 11 h 14"/>
                <a:gd name="T4" fmla="*/ 7 w 7"/>
                <a:gd name="T5" fmla="*/ 14 h 14"/>
                <a:gd name="T6" fmla="*/ 6 w 7"/>
                <a:gd name="T7" fmla="*/ 1 h 14"/>
                <a:gd name="T8" fmla="*/ 2 w 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2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2" y="12"/>
                    <a:pt x="5" y="13"/>
                    <a:pt x="7" y="1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4" y="1"/>
                    <a:pt x="2" y="0"/>
                  </a:cubicBezTo>
                </a:path>
              </a:pathLst>
            </a:custGeom>
            <a:solidFill>
              <a:srgbClr val="285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ïSḷîḑè"/>
            <p:cNvSpPr/>
            <p:nvPr/>
          </p:nvSpPr>
          <p:spPr bwMode="auto">
            <a:xfrm>
              <a:off x="6229351" y="2965450"/>
              <a:ext cx="468313" cy="425450"/>
            </a:xfrm>
            <a:custGeom>
              <a:avLst/>
              <a:gdLst>
                <a:gd name="T0" fmla="*/ 43 w 142"/>
                <a:gd name="T1" fmla="*/ 90 h 129"/>
                <a:gd name="T2" fmla="*/ 0 w 142"/>
                <a:gd name="T3" fmla="*/ 0 h 129"/>
                <a:gd name="T4" fmla="*/ 12 w 142"/>
                <a:gd name="T5" fmla="*/ 0 h 129"/>
                <a:gd name="T6" fmla="*/ 51 w 142"/>
                <a:gd name="T7" fmla="*/ 82 h 129"/>
                <a:gd name="T8" fmla="*/ 141 w 142"/>
                <a:gd name="T9" fmla="*/ 116 h 129"/>
                <a:gd name="T10" fmla="*/ 142 w 142"/>
                <a:gd name="T11" fmla="*/ 128 h 129"/>
                <a:gd name="T12" fmla="*/ 43 w 142"/>
                <a:gd name="T13" fmla="*/ 9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129">
                  <a:moveTo>
                    <a:pt x="43" y="90"/>
                  </a:moveTo>
                  <a:cubicBezTo>
                    <a:pt x="17" y="65"/>
                    <a:pt x="2" y="33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29"/>
                    <a:pt x="27" y="59"/>
                    <a:pt x="51" y="82"/>
                  </a:cubicBezTo>
                  <a:cubicBezTo>
                    <a:pt x="76" y="106"/>
                    <a:pt x="109" y="118"/>
                    <a:pt x="141" y="116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07" y="129"/>
                    <a:pt x="71" y="117"/>
                    <a:pt x="43" y="90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ïsḷiďê"/>
            <p:cNvSpPr/>
            <p:nvPr/>
          </p:nvSpPr>
          <p:spPr bwMode="auto">
            <a:xfrm>
              <a:off x="6223001" y="2533650"/>
              <a:ext cx="538163" cy="431800"/>
            </a:xfrm>
            <a:custGeom>
              <a:avLst/>
              <a:gdLst>
                <a:gd name="T0" fmla="*/ 125 w 163"/>
                <a:gd name="T1" fmla="*/ 0 h 131"/>
                <a:gd name="T2" fmla="*/ 36 w 163"/>
                <a:gd name="T3" fmla="*/ 38 h 131"/>
                <a:gd name="T4" fmla="*/ 2 w 163"/>
                <a:gd name="T5" fmla="*/ 131 h 131"/>
                <a:gd name="T6" fmla="*/ 14 w 163"/>
                <a:gd name="T7" fmla="*/ 131 h 131"/>
                <a:gd name="T8" fmla="*/ 44 w 163"/>
                <a:gd name="T9" fmla="*/ 46 h 131"/>
                <a:gd name="T10" fmla="*/ 126 w 163"/>
                <a:gd name="T11" fmla="*/ 11 h 131"/>
                <a:gd name="T12" fmla="*/ 161 w 163"/>
                <a:gd name="T13" fmla="*/ 16 h 131"/>
                <a:gd name="T14" fmla="*/ 163 w 163"/>
                <a:gd name="T15" fmla="*/ 5 h 131"/>
                <a:gd name="T16" fmla="*/ 125 w 163"/>
                <a:gd name="T1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31">
                  <a:moveTo>
                    <a:pt x="125" y="0"/>
                  </a:moveTo>
                  <a:cubicBezTo>
                    <a:pt x="92" y="0"/>
                    <a:pt x="60" y="12"/>
                    <a:pt x="36" y="38"/>
                  </a:cubicBezTo>
                  <a:cubicBezTo>
                    <a:pt x="11" y="63"/>
                    <a:pt x="0" y="97"/>
                    <a:pt x="2" y="131"/>
                  </a:cubicBezTo>
                  <a:cubicBezTo>
                    <a:pt x="14" y="131"/>
                    <a:pt x="14" y="131"/>
                    <a:pt x="14" y="131"/>
                  </a:cubicBezTo>
                  <a:cubicBezTo>
                    <a:pt x="12" y="100"/>
                    <a:pt x="22" y="69"/>
                    <a:pt x="44" y="46"/>
                  </a:cubicBezTo>
                  <a:cubicBezTo>
                    <a:pt x="66" y="23"/>
                    <a:pt x="96" y="11"/>
                    <a:pt x="126" y="11"/>
                  </a:cubicBezTo>
                  <a:cubicBezTo>
                    <a:pt x="138" y="11"/>
                    <a:pt x="149" y="13"/>
                    <a:pt x="161" y="16"/>
                  </a:cubicBezTo>
                  <a:cubicBezTo>
                    <a:pt x="163" y="5"/>
                    <a:pt x="163" y="5"/>
                    <a:pt x="163" y="5"/>
                  </a:cubicBezTo>
                  <a:cubicBezTo>
                    <a:pt x="151" y="1"/>
                    <a:pt x="138" y="0"/>
                    <a:pt x="125" y="0"/>
                  </a:cubicBezTo>
                </a:path>
              </a:pathLst>
            </a:custGeom>
            <a:solidFill>
              <a:srgbClr val="C6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ïsľïḓê"/>
            <p:cNvSpPr/>
            <p:nvPr/>
          </p:nvSpPr>
          <p:spPr bwMode="auto">
            <a:xfrm>
              <a:off x="6296026" y="2603500"/>
              <a:ext cx="725488" cy="715963"/>
            </a:xfrm>
            <a:custGeom>
              <a:avLst/>
              <a:gdLst>
                <a:gd name="T0" fmla="*/ 43 w 220"/>
                <a:gd name="T1" fmla="*/ 178 h 217"/>
                <a:gd name="T2" fmla="*/ 37 w 220"/>
                <a:gd name="T3" fmla="*/ 38 h 217"/>
                <a:gd name="T4" fmla="*/ 176 w 220"/>
                <a:gd name="T5" fmla="*/ 38 h 217"/>
                <a:gd name="T6" fmla="*/ 183 w 220"/>
                <a:gd name="T7" fmla="*/ 178 h 217"/>
                <a:gd name="T8" fmla="*/ 43 w 220"/>
                <a:gd name="T9" fmla="*/ 17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17">
                  <a:moveTo>
                    <a:pt x="43" y="178"/>
                  </a:moveTo>
                  <a:cubicBezTo>
                    <a:pt x="3" y="140"/>
                    <a:pt x="0" y="77"/>
                    <a:pt x="37" y="38"/>
                  </a:cubicBezTo>
                  <a:cubicBezTo>
                    <a:pt x="73" y="0"/>
                    <a:pt x="136" y="0"/>
                    <a:pt x="176" y="38"/>
                  </a:cubicBezTo>
                  <a:cubicBezTo>
                    <a:pt x="217" y="77"/>
                    <a:pt x="220" y="140"/>
                    <a:pt x="183" y="178"/>
                  </a:cubicBezTo>
                  <a:cubicBezTo>
                    <a:pt x="147" y="217"/>
                    <a:pt x="84" y="217"/>
                    <a:pt x="43" y="178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iṧ1iḑe"/>
            <p:cNvSpPr/>
            <p:nvPr/>
          </p:nvSpPr>
          <p:spPr bwMode="auto">
            <a:xfrm>
              <a:off x="5543551" y="3575050"/>
              <a:ext cx="320675" cy="142875"/>
            </a:xfrm>
            <a:custGeom>
              <a:avLst/>
              <a:gdLst>
                <a:gd name="T0" fmla="*/ 97 w 97"/>
                <a:gd name="T1" fmla="*/ 7 h 43"/>
                <a:gd name="T2" fmla="*/ 95 w 97"/>
                <a:gd name="T3" fmla="*/ 15 h 43"/>
                <a:gd name="T4" fmla="*/ 34 w 97"/>
                <a:gd name="T5" fmla="*/ 20 h 43"/>
                <a:gd name="T6" fmla="*/ 6 w 97"/>
                <a:gd name="T7" fmla="*/ 43 h 43"/>
                <a:gd name="T8" fmla="*/ 0 w 97"/>
                <a:gd name="T9" fmla="*/ 38 h 43"/>
                <a:gd name="T10" fmla="*/ 30 w 97"/>
                <a:gd name="T11" fmla="*/ 13 h 43"/>
                <a:gd name="T12" fmla="*/ 97 w 97"/>
                <a:gd name="T13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43">
                  <a:moveTo>
                    <a:pt x="97" y="7"/>
                  </a:moveTo>
                  <a:cubicBezTo>
                    <a:pt x="95" y="15"/>
                    <a:pt x="95" y="15"/>
                    <a:pt x="95" y="15"/>
                  </a:cubicBezTo>
                  <a:cubicBezTo>
                    <a:pt x="75" y="9"/>
                    <a:pt x="53" y="10"/>
                    <a:pt x="34" y="20"/>
                  </a:cubicBezTo>
                  <a:cubicBezTo>
                    <a:pt x="23" y="26"/>
                    <a:pt x="13" y="34"/>
                    <a:pt x="6" y="4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7" y="28"/>
                    <a:pt x="18" y="19"/>
                    <a:pt x="30" y="13"/>
                  </a:cubicBezTo>
                  <a:cubicBezTo>
                    <a:pt x="51" y="2"/>
                    <a:pt x="75" y="0"/>
                    <a:pt x="97" y="7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išļîḋe"/>
            <p:cNvSpPr/>
            <p:nvPr/>
          </p:nvSpPr>
          <p:spPr bwMode="auto">
            <a:xfrm>
              <a:off x="5546726" y="4064000"/>
              <a:ext cx="92075" cy="76200"/>
            </a:xfrm>
            <a:custGeom>
              <a:avLst/>
              <a:gdLst>
                <a:gd name="T0" fmla="*/ 10 w 28"/>
                <a:gd name="T1" fmla="*/ 0 h 23"/>
                <a:gd name="T2" fmla="*/ 0 w 28"/>
                <a:gd name="T3" fmla="*/ 0 h 23"/>
                <a:gd name="T4" fmla="*/ 24 w 28"/>
                <a:gd name="T5" fmla="*/ 23 h 23"/>
                <a:gd name="T6" fmla="*/ 28 w 28"/>
                <a:gd name="T7" fmla="*/ 16 h 23"/>
                <a:gd name="T8" fmla="*/ 10 w 28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3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9"/>
                    <a:pt x="15" y="17"/>
                    <a:pt x="24" y="23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2"/>
                    <a:pt x="15" y="6"/>
                    <a:pt x="10" y="0"/>
                  </a:cubicBezTo>
                </a:path>
              </a:pathLst>
            </a:custGeom>
            <a:solidFill>
              <a:srgbClr val="9F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îş1íḍê"/>
            <p:cNvSpPr/>
            <p:nvPr/>
          </p:nvSpPr>
          <p:spPr bwMode="auto">
            <a:xfrm>
              <a:off x="5464176" y="3700463"/>
              <a:ext cx="115888" cy="363538"/>
            </a:xfrm>
            <a:custGeom>
              <a:avLst/>
              <a:gdLst>
                <a:gd name="T0" fmla="*/ 24 w 35"/>
                <a:gd name="T1" fmla="*/ 0 h 110"/>
                <a:gd name="T2" fmla="*/ 18 w 35"/>
                <a:gd name="T3" fmla="*/ 99 h 110"/>
                <a:gd name="T4" fmla="*/ 25 w 35"/>
                <a:gd name="T5" fmla="*/ 110 h 110"/>
                <a:gd name="T6" fmla="*/ 35 w 35"/>
                <a:gd name="T7" fmla="*/ 110 h 110"/>
                <a:gd name="T8" fmla="*/ 25 w 35"/>
                <a:gd name="T9" fmla="*/ 95 h 110"/>
                <a:gd name="T10" fmla="*/ 30 w 35"/>
                <a:gd name="T11" fmla="*/ 5 h 110"/>
                <a:gd name="T12" fmla="*/ 24 w 35"/>
                <a:gd name="T13" fmla="*/ 0 h 110"/>
                <a:gd name="T14" fmla="*/ 24 w 35"/>
                <a:gd name="T1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10">
                  <a:moveTo>
                    <a:pt x="24" y="0"/>
                  </a:moveTo>
                  <a:cubicBezTo>
                    <a:pt x="3" y="27"/>
                    <a:pt x="0" y="66"/>
                    <a:pt x="18" y="99"/>
                  </a:cubicBezTo>
                  <a:cubicBezTo>
                    <a:pt x="20" y="103"/>
                    <a:pt x="22" y="106"/>
                    <a:pt x="25" y="110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1" y="105"/>
                    <a:pt x="28" y="100"/>
                    <a:pt x="25" y="95"/>
                  </a:cubicBezTo>
                  <a:cubicBezTo>
                    <a:pt x="9" y="65"/>
                    <a:pt x="12" y="30"/>
                    <a:pt x="30" y="5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285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ṡļîḑè"/>
            <p:cNvSpPr/>
            <p:nvPr/>
          </p:nvSpPr>
          <p:spPr bwMode="auto">
            <a:xfrm>
              <a:off x="5856288" y="3598863"/>
              <a:ext cx="250825" cy="388938"/>
            </a:xfrm>
            <a:custGeom>
              <a:avLst/>
              <a:gdLst>
                <a:gd name="T0" fmla="*/ 2 w 76"/>
                <a:gd name="T1" fmla="*/ 0 h 118"/>
                <a:gd name="T2" fmla="*/ 2 w 76"/>
                <a:gd name="T3" fmla="*/ 0 h 118"/>
                <a:gd name="T4" fmla="*/ 2 w 76"/>
                <a:gd name="T5" fmla="*/ 0 h 118"/>
                <a:gd name="T6" fmla="*/ 0 w 76"/>
                <a:gd name="T7" fmla="*/ 8 h 118"/>
                <a:gd name="T8" fmla="*/ 54 w 76"/>
                <a:gd name="T9" fmla="*/ 52 h 118"/>
                <a:gd name="T10" fmla="*/ 62 w 76"/>
                <a:gd name="T11" fmla="*/ 115 h 118"/>
                <a:gd name="T12" fmla="*/ 70 w 76"/>
                <a:gd name="T13" fmla="*/ 118 h 118"/>
                <a:gd name="T14" fmla="*/ 61 w 76"/>
                <a:gd name="T15" fmla="*/ 48 h 118"/>
                <a:gd name="T16" fmla="*/ 2 w 76"/>
                <a:gd name="T1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1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2" y="14"/>
                    <a:pt x="42" y="29"/>
                    <a:pt x="54" y="52"/>
                  </a:cubicBezTo>
                  <a:cubicBezTo>
                    <a:pt x="65" y="72"/>
                    <a:pt x="67" y="95"/>
                    <a:pt x="62" y="115"/>
                  </a:cubicBezTo>
                  <a:cubicBezTo>
                    <a:pt x="70" y="118"/>
                    <a:pt x="70" y="118"/>
                    <a:pt x="70" y="118"/>
                  </a:cubicBezTo>
                  <a:cubicBezTo>
                    <a:pt x="76" y="95"/>
                    <a:pt x="74" y="71"/>
                    <a:pt x="61" y="48"/>
                  </a:cubicBezTo>
                  <a:cubicBezTo>
                    <a:pt x="48" y="24"/>
                    <a:pt x="26" y="7"/>
                    <a:pt x="2" y="0"/>
                  </a:cubicBezTo>
                </a:path>
              </a:pathLst>
            </a:custGeom>
            <a:solidFill>
              <a:srgbClr val="C6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ïṩļídè"/>
            <p:cNvSpPr/>
            <p:nvPr/>
          </p:nvSpPr>
          <p:spPr bwMode="auto">
            <a:xfrm>
              <a:off x="5626101" y="3978275"/>
              <a:ext cx="461963" cy="239713"/>
            </a:xfrm>
            <a:custGeom>
              <a:avLst/>
              <a:gdLst>
                <a:gd name="T0" fmla="*/ 140 w 140"/>
                <a:gd name="T1" fmla="*/ 3 h 73"/>
                <a:gd name="T2" fmla="*/ 95 w 140"/>
                <a:gd name="T3" fmla="*/ 57 h 73"/>
                <a:gd name="T4" fmla="*/ 0 w 140"/>
                <a:gd name="T5" fmla="*/ 49 h 73"/>
                <a:gd name="T6" fmla="*/ 4 w 140"/>
                <a:gd name="T7" fmla="*/ 42 h 73"/>
                <a:gd name="T8" fmla="*/ 91 w 140"/>
                <a:gd name="T9" fmla="*/ 50 h 73"/>
                <a:gd name="T10" fmla="*/ 132 w 140"/>
                <a:gd name="T11" fmla="*/ 0 h 73"/>
                <a:gd name="T12" fmla="*/ 140 w 140"/>
                <a:gd name="T13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73">
                  <a:moveTo>
                    <a:pt x="140" y="3"/>
                  </a:moveTo>
                  <a:cubicBezTo>
                    <a:pt x="133" y="26"/>
                    <a:pt x="118" y="46"/>
                    <a:pt x="95" y="57"/>
                  </a:cubicBezTo>
                  <a:cubicBezTo>
                    <a:pt x="64" y="73"/>
                    <a:pt x="27" y="69"/>
                    <a:pt x="0" y="49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29" y="60"/>
                    <a:pt x="63" y="64"/>
                    <a:pt x="91" y="50"/>
                  </a:cubicBezTo>
                  <a:cubicBezTo>
                    <a:pt x="112" y="39"/>
                    <a:pt x="126" y="21"/>
                    <a:pt x="132" y="0"/>
                  </a:cubicBezTo>
                  <a:lnTo>
                    <a:pt x="140" y="3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îṣľiḋè"/>
            <p:cNvSpPr/>
            <p:nvPr/>
          </p:nvSpPr>
          <p:spPr bwMode="auto">
            <a:xfrm>
              <a:off x="5524501" y="3625850"/>
              <a:ext cx="533400" cy="533400"/>
            </a:xfrm>
            <a:custGeom>
              <a:avLst/>
              <a:gdLst>
                <a:gd name="T0" fmla="*/ 143 w 162"/>
                <a:gd name="T1" fmla="*/ 50 h 162"/>
                <a:gd name="T2" fmla="*/ 115 w 162"/>
                <a:gd name="T3" fmla="*/ 144 h 162"/>
                <a:gd name="T4" fmla="*/ 19 w 162"/>
                <a:gd name="T5" fmla="*/ 112 h 162"/>
                <a:gd name="T6" fmla="*/ 47 w 162"/>
                <a:gd name="T7" fmla="*/ 17 h 162"/>
                <a:gd name="T8" fmla="*/ 143 w 162"/>
                <a:gd name="T9" fmla="*/ 5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2">
                  <a:moveTo>
                    <a:pt x="143" y="50"/>
                  </a:moveTo>
                  <a:cubicBezTo>
                    <a:pt x="162" y="85"/>
                    <a:pt x="150" y="127"/>
                    <a:pt x="115" y="144"/>
                  </a:cubicBezTo>
                  <a:cubicBezTo>
                    <a:pt x="81" y="162"/>
                    <a:pt x="38" y="147"/>
                    <a:pt x="19" y="112"/>
                  </a:cubicBezTo>
                  <a:cubicBezTo>
                    <a:pt x="0" y="77"/>
                    <a:pt x="12" y="35"/>
                    <a:pt x="47" y="17"/>
                  </a:cubicBezTo>
                  <a:cubicBezTo>
                    <a:pt x="81" y="0"/>
                    <a:pt x="124" y="15"/>
                    <a:pt x="143" y="5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iṣľîḑé"/>
            <p:cNvSpPr/>
            <p:nvPr/>
          </p:nvSpPr>
          <p:spPr bwMode="auto">
            <a:xfrm>
              <a:off x="6005513" y="1930400"/>
              <a:ext cx="204788" cy="392113"/>
            </a:xfrm>
            <a:custGeom>
              <a:avLst/>
              <a:gdLst>
                <a:gd name="T0" fmla="*/ 116 w 129"/>
                <a:gd name="T1" fmla="*/ 0 h 247"/>
                <a:gd name="T2" fmla="*/ 83 w 129"/>
                <a:gd name="T3" fmla="*/ 0 h 247"/>
                <a:gd name="T4" fmla="*/ 0 w 129"/>
                <a:gd name="T5" fmla="*/ 123 h 247"/>
                <a:gd name="T6" fmla="*/ 96 w 129"/>
                <a:gd name="T7" fmla="*/ 247 h 247"/>
                <a:gd name="T8" fmla="*/ 129 w 129"/>
                <a:gd name="T9" fmla="*/ 247 h 247"/>
                <a:gd name="T10" fmla="*/ 33 w 129"/>
                <a:gd name="T11" fmla="*/ 123 h 247"/>
                <a:gd name="T12" fmla="*/ 116 w 129"/>
                <a:gd name="T13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247">
                  <a:moveTo>
                    <a:pt x="116" y="0"/>
                  </a:moveTo>
                  <a:lnTo>
                    <a:pt x="83" y="0"/>
                  </a:lnTo>
                  <a:lnTo>
                    <a:pt x="0" y="123"/>
                  </a:lnTo>
                  <a:lnTo>
                    <a:pt x="96" y="247"/>
                  </a:lnTo>
                  <a:lnTo>
                    <a:pt x="129" y="247"/>
                  </a:lnTo>
                  <a:lnTo>
                    <a:pt x="33" y="1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ïśḷîḋê"/>
            <p:cNvSpPr/>
            <p:nvPr/>
          </p:nvSpPr>
          <p:spPr bwMode="auto">
            <a:xfrm>
              <a:off x="6345238" y="1930400"/>
              <a:ext cx="204788" cy="392113"/>
            </a:xfrm>
            <a:custGeom>
              <a:avLst/>
              <a:gdLst>
                <a:gd name="T0" fmla="*/ 0 w 129"/>
                <a:gd name="T1" fmla="*/ 0 h 247"/>
                <a:gd name="T2" fmla="*/ 33 w 129"/>
                <a:gd name="T3" fmla="*/ 0 h 247"/>
                <a:gd name="T4" fmla="*/ 129 w 129"/>
                <a:gd name="T5" fmla="*/ 123 h 247"/>
                <a:gd name="T6" fmla="*/ 46 w 129"/>
                <a:gd name="T7" fmla="*/ 247 h 247"/>
                <a:gd name="T8" fmla="*/ 12 w 129"/>
                <a:gd name="T9" fmla="*/ 247 h 247"/>
                <a:gd name="T10" fmla="*/ 96 w 129"/>
                <a:gd name="T11" fmla="*/ 123 h 247"/>
                <a:gd name="T12" fmla="*/ 0 w 129"/>
                <a:gd name="T13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247">
                  <a:moveTo>
                    <a:pt x="0" y="0"/>
                  </a:moveTo>
                  <a:lnTo>
                    <a:pt x="33" y="0"/>
                  </a:lnTo>
                  <a:lnTo>
                    <a:pt x="129" y="123"/>
                  </a:lnTo>
                  <a:lnTo>
                    <a:pt x="46" y="247"/>
                  </a:lnTo>
                  <a:lnTo>
                    <a:pt x="12" y="247"/>
                  </a:lnTo>
                  <a:lnTo>
                    <a:pt x="96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śḷîḍè"/>
            <p:cNvSpPr/>
            <p:nvPr/>
          </p:nvSpPr>
          <p:spPr bwMode="auto">
            <a:xfrm>
              <a:off x="4656138" y="2108200"/>
              <a:ext cx="395288" cy="277813"/>
            </a:xfrm>
            <a:custGeom>
              <a:avLst/>
              <a:gdLst>
                <a:gd name="T0" fmla="*/ 108 w 120"/>
                <a:gd name="T1" fmla="*/ 0 h 84"/>
                <a:gd name="T2" fmla="*/ 7 w 120"/>
                <a:gd name="T3" fmla="*/ 0 h 84"/>
                <a:gd name="T4" fmla="*/ 0 w 120"/>
                <a:gd name="T5" fmla="*/ 7 h 84"/>
                <a:gd name="T6" fmla="*/ 3 w 120"/>
                <a:gd name="T7" fmla="*/ 77 h 84"/>
                <a:gd name="T8" fmla="*/ 11 w 120"/>
                <a:gd name="T9" fmla="*/ 84 h 84"/>
                <a:gd name="T10" fmla="*/ 112 w 120"/>
                <a:gd name="T11" fmla="*/ 84 h 84"/>
                <a:gd name="T12" fmla="*/ 120 w 120"/>
                <a:gd name="T13" fmla="*/ 77 h 84"/>
                <a:gd name="T14" fmla="*/ 116 w 120"/>
                <a:gd name="T15" fmla="*/ 7 h 84"/>
                <a:gd name="T16" fmla="*/ 108 w 120"/>
                <a:gd name="T17" fmla="*/ 0 h 84"/>
                <a:gd name="T18" fmla="*/ 70 w 120"/>
                <a:gd name="T19" fmla="*/ 64 h 84"/>
                <a:gd name="T20" fmla="*/ 52 w 120"/>
                <a:gd name="T21" fmla="*/ 64 h 84"/>
                <a:gd name="T22" fmla="*/ 53 w 120"/>
                <a:gd name="T23" fmla="*/ 42 h 84"/>
                <a:gd name="T24" fmla="*/ 47 w 120"/>
                <a:gd name="T25" fmla="*/ 32 h 84"/>
                <a:gd name="T26" fmla="*/ 59 w 120"/>
                <a:gd name="T27" fmla="*/ 20 h 84"/>
                <a:gd name="T28" fmla="*/ 72 w 120"/>
                <a:gd name="T29" fmla="*/ 32 h 84"/>
                <a:gd name="T30" fmla="*/ 66 w 120"/>
                <a:gd name="T31" fmla="*/ 42 h 84"/>
                <a:gd name="T32" fmla="*/ 70 w 120"/>
                <a:gd name="T33" fmla="*/ 6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84">
                  <a:moveTo>
                    <a:pt x="10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4" y="81"/>
                    <a:pt x="7" y="84"/>
                    <a:pt x="11" y="84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17" y="84"/>
                    <a:pt x="120" y="81"/>
                    <a:pt x="120" y="77"/>
                  </a:cubicBezTo>
                  <a:cubicBezTo>
                    <a:pt x="116" y="7"/>
                    <a:pt x="116" y="7"/>
                    <a:pt x="116" y="7"/>
                  </a:cubicBezTo>
                  <a:cubicBezTo>
                    <a:pt x="116" y="3"/>
                    <a:pt x="112" y="0"/>
                    <a:pt x="108" y="0"/>
                  </a:cubicBezTo>
                  <a:moveTo>
                    <a:pt x="70" y="64"/>
                  </a:moveTo>
                  <a:cubicBezTo>
                    <a:pt x="52" y="64"/>
                    <a:pt x="52" y="64"/>
                    <a:pt x="52" y="64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49" y="40"/>
                    <a:pt x="47" y="36"/>
                    <a:pt x="47" y="32"/>
                  </a:cubicBezTo>
                  <a:cubicBezTo>
                    <a:pt x="47" y="25"/>
                    <a:pt x="52" y="20"/>
                    <a:pt x="59" y="20"/>
                  </a:cubicBezTo>
                  <a:cubicBezTo>
                    <a:pt x="65" y="20"/>
                    <a:pt x="71" y="25"/>
                    <a:pt x="72" y="32"/>
                  </a:cubicBezTo>
                  <a:cubicBezTo>
                    <a:pt x="72" y="36"/>
                    <a:pt x="70" y="40"/>
                    <a:pt x="66" y="42"/>
                  </a:cubicBezTo>
                  <a:cubicBezTo>
                    <a:pt x="70" y="64"/>
                    <a:pt x="70" y="64"/>
                    <a:pt x="70" y="64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íṡlîḋe"/>
            <p:cNvSpPr/>
            <p:nvPr/>
          </p:nvSpPr>
          <p:spPr bwMode="auto">
            <a:xfrm>
              <a:off x="4656138" y="2108200"/>
              <a:ext cx="204788" cy="277813"/>
            </a:xfrm>
            <a:custGeom>
              <a:avLst/>
              <a:gdLst>
                <a:gd name="T0" fmla="*/ 58 w 62"/>
                <a:gd name="T1" fmla="*/ 0 h 84"/>
                <a:gd name="T2" fmla="*/ 7 w 62"/>
                <a:gd name="T3" fmla="*/ 0 h 84"/>
                <a:gd name="T4" fmla="*/ 0 w 62"/>
                <a:gd name="T5" fmla="*/ 7 h 84"/>
                <a:gd name="T6" fmla="*/ 0 w 62"/>
                <a:gd name="T7" fmla="*/ 7 h 84"/>
                <a:gd name="T8" fmla="*/ 3 w 62"/>
                <a:gd name="T9" fmla="*/ 77 h 84"/>
                <a:gd name="T10" fmla="*/ 11 w 62"/>
                <a:gd name="T11" fmla="*/ 84 h 84"/>
                <a:gd name="T12" fmla="*/ 62 w 62"/>
                <a:gd name="T13" fmla="*/ 84 h 84"/>
                <a:gd name="T14" fmla="*/ 61 w 62"/>
                <a:gd name="T15" fmla="*/ 64 h 84"/>
                <a:gd name="T16" fmla="*/ 52 w 62"/>
                <a:gd name="T17" fmla="*/ 64 h 84"/>
                <a:gd name="T18" fmla="*/ 53 w 62"/>
                <a:gd name="T19" fmla="*/ 42 h 84"/>
                <a:gd name="T20" fmla="*/ 47 w 62"/>
                <a:gd name="T21" fmla="*/ 32 h 84"/>
                <a:gd name="T22" fmla="*/ 47 w 62"/>
                <a:gd name="T23" fmla="*/ 31 h 84"/>
                <a:gd name="T24" fmla="*/ 59 w 62"/>
                <a:gd name="T25" fmla="*/ 20 h 84"/>
                <a:gd name="T26" fmla="*/ 58 w 62"/>
                <a:gd name="T2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84">
                  <a:moveTo>
                    <a:pt x="5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4" y="81"/>
                    <a:pt x="7" y="84"/>
                    <a:pt x="11" y="84"/>
                  </a:cubicBezTo>
                  <a:cubicBezTo>
                    <a:pt x="62" y="84"/>
                    <a:pt x="62" y="84"/>
                    <a:pt x="62" y="84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49" y="40"/>
                    <a:pt x="47" y="36"/>
                    <a:pt x="47" y="32"/>
                  </a:cubicBezTo>
                  <a:cubicBezTo>
                    <a:pt x="47" y="32"/>
                    <a:pt x="47" y="32"/>
                    <a:pt x="47" y="31"/>
                  </a:cubicBezTo>
                  <a:cubicBezTo>
                    <a:pt x="47" y="25"/>
                    <a:pt x="52" y="20"/>
                    <a:pt x="59" y="2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33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îṧḻidé"/>
            <p:cNvSpPr/>
            <p:nvPr/>
          </p:nvSpPr>
          <p:spPr bwMode="auto">
            <a:xfrm>
              <a:off x="4679951" y="1881188"/>
              <a:ext cx="322263" cy="211138"/>
            </a:xfrm>
            <a:custGeom>
              <a:avLst/>
              <a:gdLst>
                <a:gd name="T0" fmla="*/ 92 w 98"/>
                <a:gd name="T1" fmla="*/ 64 h 64"/>
                <a:gd name="T2" fmla="*/ 92 w 98"/>
                <a:gd name="T3" fmla="*/ 64 h 64"/>
                <a:gd name="T4" fmla="*/ 85 w 98"/>
                <a:gd name="T5" fmla="*/ 57 h 64"/>
                <a:gd name="T6" fmla="*/ 85 w 98"/>
                <a:gd name="T7" fmla="*/ 50 h 64"/>
                <a:gd name="T8" fmla="*/ 50 w 98"/>
                <a:gd name="T9" fmla="*/ 14 h 64"/>
                <a:gd name="T10" fmla="*/ 15 w 98"/>
                <a:gd name="T11" fmla="*/ 49 h 64"/>
                <a:gd name="T12" fmla="*/ 15 w 98"/>
                <a:gd name="T13" fmla="*/ 57 h 64"/>
                <a:gd name="T14" fmla="*/ 9 w 98"/>
                <a:gd name="T15" fmla="*/ 64 h 64"/>
                <a:gd name="T16" fmla="*/ 2 w 98"/>
                <a:gd name="T17" fmla="*/ 57 h 64"/>
                <a:gd name="T18" fmla="*/ 1 w 98"/>
                <a:gd name="T19" fmla="*/ 50 h 64"/>
                <a:gd name="T20" fmla="*/ 45 w 98"/>
                <a:gd name="T21" fmla="*/ 1 h 64"/>
                <a:gd name="T22" fmla="*/ 98 w 98"/>
                <a:gd name="T23" fmla="*/ 49 h 64"/>
                <a:gd name="T24" fmla="*/ 98 w 98"/>
                <a:gd name="T25" fmla="*/ 57 h 64"/>
                <a:gd name="T26" fmla="*/ 92 w 98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64">
                  <a:moveTo>
                    <a:pt x="92" y="64"/>
                  </a:moveTo>
                  <a:cubicBezTo>
                    <a:pt x="92" y="64"/>
                    <a:pt x="92" y="64"/>
                    <a:pt x="92" y="64"/>
                  </a:cubicBezTo>
                  <a:cubicBezTo>
                    <a:pt x="88" y="64"/>
                    <a:pt x="85" y="61"/>
                    <a:pt x="85" y="57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4" y="31"/>
                    <a:pt x="68" y="15"/>
                    <a:pt x="50" y="14"/>
                  </a:cubicBezTo>
                  <a:cubicBezTo>
                    <a:pt x="30" y="13"/>
                    <a:pt x="14" y="29"/>
                    <a:pt x="15" y="49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61"/>
                    <a:pt x="13" y="64"/>
                    <a:pt x="9" y="64"/>
                  </a:cubicBezTo>
                  <a:cubicBezTo>
                    <a:pt x="5" y="64"/>
                    <a:pt x="2" y="61"/>
                    <a:pt x="2" y="5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24"/>
                    <a:pt x="19" y="2"/>
                    <a:pt x="45" y="1"/>
                  </a:cubicBezTo>
                  <a:cubicBezTo>
                    <a:pt x="73" y="0"/>
                    <a:pt x="97" y="22"/>
                    <a:pt x="98" y="49"/>
                  </a:cubicBezTo>
                  <a:cubicBezTo>
                    <a:pt x="98" y="57"/>
                    <a:pt x="98" y="57"/>
                    <a:pt x="98" y="57"/>
                  </a:cubicBezTo>
                  <a:cubicBezTo>
                    <a:pt x="98" y="61"/>
                    <a:pt x="96" y="64"/>
                    <a:pt x="92" y="64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ṣļïḋé"/>
            <p:cNvSpPr/>
            <p:nvPr/>
          </p:nvSpPr>
          <p:spPr bwMode="auto">
            <a:xfrm>
              <a:off x="3943351" y="2646363"/>
              <a:ext cx="1184275" cy="1901825"/>
            </a:xfrm>
            <a:custGeom>
              <a:avLst/>
              <a:gdLst>
                <a:gd name="T0" fmla="*/ 746 w 746"/>
                <a:gd name="T1" fmla="*/ 1198 h 1198"/>
                <a:gd name="T2" fmla="*/ 61 w 746"/>
                <a:gd name="T3" fmla="*/ 1198 h 1198"/>
                <a:gd name="T4" fmla="*/ 0 w 746"/>
                <a:gd name="T5" fmla="*/ 0 h 1198"/>
                <a:gd name="T6" fmla="*/ 688 w 746"/>
                <a:gd name="T7" fmla="*/ 0 h 1198"/>
                <a:gd name="T8" fmla="*/ 746 w 746"/>
                <a:gd name="T9" fmla="*/ 1198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198">
                  <a:moveTo>
                    <a:pt x="746" y="1198"/>
                  </a:moveTo>
                  <a:lnTo>
                    <a:pt x="61" y="1198"/>
                  </a:lnTo>
                  <a:lnTo>
                    <a:pt x="0" y="0"/>
                  </a:lnTo>
                  <a:lnTo>
                    <a:pt x="688" y="0"/>
                  </a:lnTo>
                  <a:lnTo>
                    <a:pt x="746" y="1198"/>
                  </a:lnTo>
                  <a:close/>
                </a:path>
              </a:pathLst>
            </a:custGeom>
            <a:solidFill>
              <a:srgbClr val="407BFF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ŝḷïḓe"/>
            <p:cNvSpPr/>
            <p:nvPr/>
          </p:nvSpPr>
          <p:spPr bwMode="auto">
            <a:xfrm>
              <a:off x="3943351" y="2646363"/>
              <a:ext cx="1095375" cy="92075"/>
            </a:xfrm>
            <a:custGeom>
              <a:avLst/>
              <a:gdLst>
                <a:gd name="T0" fmla="*/ 690 w 690"/>
                <a:gd name="T1" fmla="*/ 58 h 58"/>
                <a:gd name="T2" fmla="*/ 4 w 690"/>
                <a:gd name="T3" fmla="*/ 58 h 58"/>
                <a:gd name="T4" fmla="*/ 0 w 690"/>
                <a:gd name="T5" fmla="*/ 0 h 58"/>
                <a:gd name="T6" fmla="*/ 688 w 690"/>
                <a:gd name="T7" fmla="*/ 0 h 58"/>
                <a:gd name="T8" fmla="*/ 690 w 69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58">
                  <a:moveTo>
                    <a:pt x="690" y="58"/>
                  </a:moveTo>
                  <a:lnTo>
                    <a:pt x="4" y="58"/>
                  </a:lnTo>
                  <a:lnTo>
                    <a:pt x="0" y="0"/>
                  </a:lnTo>
                  <a:lnTo>
                    <a:pt x="688" y="0"/>
                  </a:lnTo>
                  <a:lnTo>
                    <a:pt x="690" y="58"/>
                  </a:lnTo>
                  <a:close/>
                </a:path>
              </a:pathLst>
            </a:custGeom>
            <a:solidFill>
              <a:srgbClr val="407BFF">
                <a:alpha val="6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$1îḍê"/>
            <p:cNvSpPr/>
            <p:nvPr/>
          </p:nvSpPr>
          <p:spPr bwMode="auto">
            <a:xfrm>
              <a:off x="4032251" y="4456113"/>
              <a:ext cx="1095375" cy="92075"/>
            </a:xfrm>
            <a:custGeom>
              <a:avLst/>
              <a:gdLst>
                <a:gd name="T0" fmla="*/ 690 w 690"/>
                <a:gd name="T1" fmla="*/ 58 h 58"/>
                <a:gd name="T2" fmla="*/ 5 w 690"/>
                <a:gd name="T3" fmla="*/ 58 h 58"/>
                <a:gd name="T4" fmla="*/ 0 w 690"/>
                <a:gd name="T5" fmla="*/ 0 h 58"/>
                <a:gd name="T6" fmla="*/ 688 w 690"/>
                <a:gd name="T7" fmla="*/ 0 h 58"/>
                <a:gd name="T8" fmla="*/ 690 w 69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58">
                  <a:moveTo>
                    <a:pt x="690" y="58"/>
                  </a:moveTo>
                  <a:lnTo>
                    <a:pt x="5" y="58"/>
                  </a:lnTo>
                  <a:lnTo>
                    <a:pt x="0" y="0"/>
                  </a:lnTo>
                  <a:lnTo>
                    <a:pt x="688" y="0"/>
                  </a:lnTo>
                  <a:lnTo>
                    <a:pt x="690" y="58"/>
                  </a:lnTo>
                  <a:close/>
                </a:path>
              </a:pathLst>
            </a:custGeom>
            <a:solidFill>
              <a:srgbClr val="407BFF">
                <a:alpha val="6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îSliďê"/>
            <p:cNvSpPr/>
            <p:nvPr/>
          </p:nvSpPr>
          <p:spPr bwMode="auto">
            <a:xfrm>
              <a:off x="3692526" y="2946400"/>
              <a:ext cx="596900" cy="593725"/>
            </a:xfrm>
            <a:custGeom>
              <a:avLst/>
              <a:gdLst>
                <a:gd name="T0" fmla="*/ 179 w 181"/>
                <a:gd name="T1" fmla="*/ 73 h 180"/>
                <a:gd name="T2" fmla="*/ 167 w 181"/>
                <a:gd name="T3" fmla="*/ 66 h 180"/>
                <a:gd name="T4" fmla="*/ 160 w 181"/>
                <a:gd name="T5" fmla="*/ 52 h 180"/>
                <a:gd name="T6" fmla="*/ 160 w 181"/>
                <a:gd name="T7" fmla="*/ 52 h 180"/>
                <a:gd name="T8" fmla="*/ 163 w 181"/>
                <a:gd name="T9" fmla="*/ 39 h 180"/>
                <a:gd name="T10" fmla="*/ 137 w 181"/>
                <a:gd name="T11" fmla="*/ 14 h 180"/>
                <a:gd name="T12" fmla="*/ 125 w 181"/>
                <a:gd name="T13" fmla="*/ 18 h 180"/>
                <a:gd name="T14" fmla="*/ 125 w 181"/>
                <a:gd name="T15" fmla="*/ 18 h 180"/>
                <a:gd name="T16" fmla="*/ 110 w 181"/>
                <a:gd name="T17" fmla="*/ 12 h 180"/>
                <a:gd name="T18" fmla="*/ 110 w 181"/>
                <a:gd name="T19" fmla="*/ 12 h 180"/>
                <a:gd name="T20" fmla="*/ 103 w 181"/>
                <a:gd name="T21" fmla="*/ 0 h 180"/>
                <a:gd name="T22" fmla="*/ 68 w 181"/>
                <a:gd name="T23" fmla="*/ 0 h 180"/>
                <a:gd name="T24" fmla="*/ 63 w 181"/>
                <a:gd name="T25" fmla="*/ 12 h 180"/>
                <a:gd name="T26" fmla="*/ 48 w 181"/>
                <a:gd name="T27" fmla="*/ 18 h 180"/>
                <a:gd name="T28" fmla="*/ 35 w 181"/>
                <a:gd name="T29" fmla="*/ 14 h 180"/>
                <a:gd name="T30" fmla="*/ 12 w 181"/>
                <a:gd name="T31" fmla="*/ 39 h 180"/>
                <a:gd name="T32" fmla="*/ 16 w 181"/>
                <a:gd name="T33" fmla="*/ 52 h 180"/>
                <a:gd name="T34" fmla="*/ 16 w 181"/>
                <a:gd name="T35" fmla="*/ 52 h 180"/>
                <a:gd name="T36" fmla="*/ 11 w 181"/>
                <a:gd name="T37" fmla="*/ 66 h 180"/>
                <a:gd name="T38" fmla="*/ 0 w 181"/>
                <a:gd name="T39" fmla="*/ 73 h 180"/>
                <a:gd name="T40" fmla="*/ 1 w 181"/>
                <a:gd name="T41" fmla="*/ 108 h 180"/>
                <a:gd name="T42" fmla="*/ 13 w 181"/>
                <a:gd name="T43" fmla="*/ 114 h 180"/>
                <a:gd name="T44" fmla="*/ 13 w 181"/>
                <a:gd name="T45" fmla="*/ 114 h 180"/>
                <a:gd name="T46" fmla="*/ 20 w 181"/>
                <a:gd name="T47" fmla="*/ 128 h 180"/>
                <a:gd name="T48" fmla="*/ 20 w 181"/>
                <a:gd name="T49" fmla="*/ 128 h 180"/>
                <a:gd name="T50" fmla="*/ 17 w 181"/>
                <a:gd name="T51" fmla="*/ 141 h 180"/>
                <a:gd name="T52" fmla="*/ 43 w 181"/>
                <a:gd name="T53" fmla="*/ 166 h 180"/>
                <a:gd name="T54" fmla="*/ 55 w 181"/>
                <a:gd name="T55" fmla="*/ 162 h 180"/>
                <a:gd name="T56" fmla="*/ 70 w 181"/>
                <a:gd name="T57" fmla="*/ 168 h 180"/>
                <a:gd name="T58" fmla="*/ 77 w 181"/>
                <a:gd name="T59" fmla="*/ 180 h 180"/>
                <a:gd name="T60" fmla="*/ 112 w 181"/>
                <a:gd name="T61" fmla="*/ 180 h 180"/>
                <a:gd name="T62" fmla="*/ 118 w 181"/>
                <a:gd name="T63" fmla="*/ 168 h 180"/>
                <a:gd name="T64" fmla="*/ 118 w 181"/>
                <a:gd name="T65" fmla="*/ 168 h 180"/>
                <a:gd name="T66" fmla="*/ 132 w 181"/>
                <a:gd name="T67" fmla="*/ 162 h 180"/>
                <a:gd name="T68" fmla="*/ 145 w 181"/>
                <a:gd name="T69" fmla="*/ 166 h 180"/>
                <a:gd name="T70" fmla="*/ 168 w 181"/>
                <a:gd name="T71" fmla="*/ 141 h 180"/>
                <a:gd name="T72" fmla="*/ 164 w 181"/>
                <a:gd name="T73" fmla="*/ 128 h 180"/>
                <a:gd name="T74" fmla="*/ 164 w 181"/>
                <a:gd name="T75" fmla="*/ 128 h 180"/>
                <a:gd name="T76" fmla="*/ 169 w 181"/>
                <a:gd name="T77" fmla="*/ 114 h 180"/>
                <a:gd name="T78" fmla="*/ 169 w 181"/>
                <a:gd name="T79" fmla="*/ 114 h 180"/>
                <a:gd name="T80" fmla="*/ 181 w 181"/>
                <a:gd name="T81" fmla="*/ 108 h 180"/>
                <a:gd name="T82" fmla="*/ 179 w 181"/>
                <a:gd name="T83" fmla="*/ 73 h 180"/>
                <a:gd name="T84" fmla="*/ 93 w 181"/>
                <a:gd name="T85" fmla="*/ 153 h 180"/>
                <a:gd name="T86" fmla="*/ 27 w 181"/>
                <a:gd name="T87" fmla="*/ 90 h 180"/>
                <a:gd name="T88" fmla="*/ 87 w 181"/>
                <a:gd name="T89" fmla="*/ 27 h 180"/>
                <a:gd name="T90" fmla="*/ 153 w 181"/>
                <a:gd name="T91" fmla="*/ 90 h 180"/>
                <a:gd name="T92" fmla="*/ 93 w 181"/>
                <a:gd name="T93" fmla="*/ 15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1" h="180">
                  <a:moveTo>
                    <a:pt x="179" y="73"/>
                  </a:moveTo>
                  <a:cubicBezTo>
                    <a:pt x="167" y="66"/>
                    <a:pt x="167" y="66"/>
                    <a:pt x="167" y="66"/>
                  </a:cubicBezTo>
                  <a:cubicBezTo>
                    <a:pt x="165" y="61"/>
                    <a:pt x="163" y="56"/>
                    <a:pt x="160" y="52"/>
                  </a:cubicBezTo>
                  <a:cubicBezTo>
                    <a:pt x="160" y="52"/>
                    <a:pt x="160" y="52"/>
                    <a:pt x="160" y="52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37" y="14"/>
                    <a:pt x="137" y="14"/>
                    <a:pt x="137" y="14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0" y="16"/>
                    <a:pt x="115" y="14"/>
                    <a:pt x="110" y="12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58" y="14"/>
                    <a:pt x="53" y="16"/>
                    <a:pt x="48" y="1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4" y="56"/>
                    <a:pt x="12" y="61"/>
                    <a:pt x="11" y="66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5" y="119"/>
                    <a:pt x="17" y="124"/>
                    <a:pt x="20" y="128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17" y="141"/>
                    <a:pt x="17" y="141"/>
                    <a:pt x="17" y="141"/>
                  </a:cubicBezTo>
                  <a:cubicBezTo>
                    <a:pt x="43" y="166"/>
                    <a:pt x="43" y="166"/>
                    <a:pt x="43" y="166"/>
                  </a:cubicBezTo>
                  <a:cubicBezTo>
                    <a:pt x="55" y="162"/>
                    <a:pt x="55" y="162"/>
                    <a:pt x="55" y="162"/>
                  </a:cubicBezTo>
                  <a:cubicBezTo>
                    <a:pt x="60" y="164"/>
                    <a:pt x="65" y="166"/>
                    <a:pt x="70" y="168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8" y="168"/>
                    <a:pt x="118" y="168"/>
                    <a:pt x="118" y="168"/>
                  </a:cubicBezTo>
                  <a:cubicBezTo>
                    <a:pt x="118" y="168"/>
                    <a:pt x="118" y="168"/>
                    <a:pt x="118" y="168"/>
                  </a:cubicBezTo>
                  <a:cubicBezTo>
                    <a:pt x="123" y="166"/>
                    <a:pt x="128" y="164"/>
                    <a:pt x="132" y="162"/>
                  </a:cubicBezTo>
                  <a:cubicBezTo>
                    <a:pt x="145" y="166"/>
                    <a:pt x="145" y="166"/>
                    <a:pt x="145" y="166"/>
                  </a:cubicBezTo>
                  <a:cubicBezTo>
                    <a:pt x="168" y="141"/>
                    <a:pt x="168" y="141"/>
                    <a:pt x="168" y="141"/>
                  </a:cubicBezTo>
                  <a:cubicBezTo>
                    <a:pt x="164" y="128"/>
                    <a:pt x="164" y="128"/>
                    <a:pt x="164" y="128"/>
                  </a:cubicBezTo>
                  <a:cubicBezTo>
                    <a:pt x="164" y="128"/>
                    <a:pt x="164" y="128"/>
                    <a:pt x="164" y="128"/>
                  </a:cubicBezTo>
                  <a:cubicBezTo>
                    <a:pt x="166" y="124"/>
                    <a:pt x="168" y="119"/>
                    <a:pt x="169" y="114"/>
                  </a:cubicBezTo>
                  <a:cubicBezTo>
                    <a:pt x="169" y="114"/>
                    <a:pt x="169" y="114"/>
                    <a:pt x="169" y="114"/>
                  </a:cubicBezTo>
                  <a:cubicBezTo>
                    <a:pt x="181" y="108"/>
                    <a:pt x="181" y="108"/>
                    <a:pt x="181" y="108"/>
                  </a:cubicBezTo>
                  <a:lnTo>
                    <a:pt x="179" y="73"/>
                  </a:lnTo>
                  <a:close/>
                  <a:moveTo>
                    <a:pt x="93" y="153"/>
                  </a:moveTo>
                  <a:cubicBezTo>
                    <a:pt x="58" y="153"/>
                    <a:pt x="28" y="125"/>
                    <a:pt x="27" y="90"/>
                  </a:cubicBezTo>
                  <a:cubicBezTo>
                    <a:pt x="25" y="55"/>
                    <a:pt x="52" y="27"/>
                    <a:pt x="87" y="27"/>
                  </a:cubicBezTo>
                  <a:cubicBezTo>
                    <a:pt x="122" y="27"/>
                    <a:pt x="152" y="55"/>
                    <a:pt x="153" y="90"/>
                  </a:cubicBezTo>
                  <a:cubicBezTo>
                    <a:pt x="155" y="125"/>
                    <a:pt x="128" y="153"/>
                    <a:pt x="93" y="153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ṩľiďê"/>
            <p:cNvSpPr/>
            <p:nvPr/>
          </p:nvSpPr>
          <p:spPr bwMode="auto">
            <a:xfrm>
              <a:off x="3805238" y="3065463"/>
              <a:ext cx="369888" cy="358775"/>
            </a:xfrm>
            <a:custGeom>
              <a:avLst/>
              <a:gdLst>
                <a:gd name="T0" fmla="*/ 53 w 112"/>
                <a:gd name="T1" fmla="*/ 0 h 109"/>
                <a:gd name="T2" fmla="*/ 2 w 112"/>
                <a:gd name="T3" fmla="*/ 54 h 109"/>
                <a:gd name="T4" fmla="*/ 59 w 112"/>
                <a:gd name="T5" fmla="*/ 109 h 109"/>
                <a:gd name="T6" fmla="*/ 111 w 112"/>
                <a:gd name="T7" fmla="*/ 54 h 109"/>
                <a:gd name="T8" fmla="*/ 53 w 112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09">
                  <a:moveTo>
                    <a:pt x="53" y="0"/>
                  </a:moveTo>
                  <a:cubicBezTo>
                    <a:pt x="23" y="0"/>
                    <a:pt x="0" y="24"/>
                    <a:pt x="2" y="54"/>
                  </a:cubicBezTo>
                  <a:cubicBezTo>
                    <a:pt x="3" y="84"/>
                    <a:pt x="29" y="109"/>
                    <a:pt x="59" y="109"/>
                  </a:cubicBezTo>
                  <a:cubicBezTo>
                    <a:pt x="89" y="109"/>
                    <a:pt x="112" y="84"/>
                    <a:pt x="111" y="54"/>
                  </a:cubicBezTo>
                  <a:cubicBezTo>
                    <a:pt x="109" y="24"/>
                    <a:pt x="83" y="0"/>
                    <a:pt x="53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îŝlidé"/>
            <p:cNvSpPr/>
            <p:nvPr/>
          </p:nvSpPr>
          <p:spPr bwMode="auto">
            <a:xfrm>
              <a:off x="4475163" y="3365500"/>
              <a:ext cx="731838" cy="546100"/>
            </a:xfrm>
            <a:custGeom>
              <a:avLst/>
              <a:gdLst>
                <a:gd name="T0" fmla="*/ 202 w 222"/>
                <a:gd name="T1" fmla="*/ 0 h 166"/>
                <a:gd name="T2" fmla="*/ 14 w 222"/>
                <a:gd name="T3" fmla="*/ 0 h 166"/>
                <a:gd name="T4" fmla="*/ 0 w 222"/>
                <a:gd name="T5" fmla="*/ 14 h 166"/>
                <a:gd name="T6" fmla="*/ 5 w 222"/>
                <a:gd name="T7" fmla="*/ 110 h 166"/>
                <a:gd name="T8" fmla="*/ 20 w 222"/>
                <a:gd name="T9" fmla="*/ 125 h 166"/>
                <a:gd name="T10" fmla="*/ 133 w 222"/>
                <a:gd name="T11" fmla="*/ 125 h 166"/>
                <a:gd name="T12" fmla="*/ 135 w 222"/>
                <a:gd name="T13" fmla="*/ 166 h 166"/>
                <a:gd name="T14" fmla="*/ 175 w 222"/>
                <a:gd name="T15" fmla="*/ 125 h 166"/>
                <a:gd name="T16" fmla="*/ 208 w 222"/>
                <a:gd name="T17" fmla="*/ 125 h 166"/>
                <a:gd name="T18" fmla="*/ 221 w 222"/>
                <a:gd name="T19" fmla="*/ 110 h 166"/>
                <a:gd name="T20" fmla="*/ 217 w 222"/>
                <a:gd name="T21" fmla="*/ 14 h 166"/>
                <a:gd name="T22" fmla="*/ 202 w 222"/>
                <a:gd name="T2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166">
                  <a:moveTo>
                    <a:pt x="20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6" y="118"/>
                    <a:pt x="12" y="125"/>
                    <a:pt x="20" y="125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5" y="166"/>
                    <a:pt x="135" y="166"/>
                    <a:pt x="135" y="166"/>
                  </a:cubicBezTo>
                  <a:cubicBezTo>
                    <a:pt x="175" y="125"/>
                    <a:pt x="175" y="125"/>
                    <a:pt x="175" y="125"/>
                  </a:cubicBezTo>
                  <a:cubicBezTo>
                    <a:pt x="208" y="125"/>
                    <a:pt x="208" y="125"/>
                    <a:pt x="208" y="125"/>
                  </a:cubicBezTo>
                  <a:cubicBezTo>
                    <a:pt x="216" y="125"/>
                    <a:pt x="222" y="118"/>
                    <a:pt x="221" y="110"/>
                  </a:cubicBezTo>
                  <a:cubicBezTo>
                    <a:pt x="217" y="14"/>
                    <a:pt x="217" y="14"/>
                    <a:pt x="217" y="14"/>
                  </a:cubicBezTo>
                  <a:cubicBezTo>
                    <a:pt x="216" y="6"/>
                    <a:pt x="209" y="0"/>
                    <a:pt x="20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íS1idé"/>
            <p:cNvSpPr/>
            <p:nvPr/>
          </p:nvSpPr>
          <p:spPr bwMode="auto">
            <a:xfrm>
              <a:off x="4273551" y="3892550"/>
              <a:ext cx="498475" cy="376238"/>
            </a:xfrm>
            <a:custGeom>
              <a:avLst/>
              <a:gdLst>
                <a:gd name="T0" fmla="*/ 9 w 151"/>
                <a:gd name="T1" fmla="*/ 0 h 114"/>
                <a:gd name="T2" fmla="*/ 137 w 151"/>
                <a:gd name="T3" fmla="*/ 0 h 114"/>
                <a:gd name="T4" fmla="*/ 148 w 151"/>
                <a:gd name="T5" fmla="*/ 10 h 114"/>
                <a:gd name="T6" fmla="*/ 151 w 151"/>
                <a:gd name="T7" fmla="*/ 75 h 114"/>
                <a:gd name="T8" fmla="*/ 142 w 151"/>
                <a:gd name="T9" fmla="*/ 85 h 114"/>
                <a:gd name="T10" fmla="*/ 65 w 151"/>
                <a:gd name="T11" fmla="*/ 85 h 114"/>
                <a:gd name="T12" fmla="*/ 66 w 151"/>
                <a:gd name="T13" fmla="*/ 114 h 114"/>
                <a:gd name="T14" fmla="*/ 36 w 151"/>
                <a:gd name="T15" fmla="*/ 85 h 114"/>
                <a:gd name="T16" fmla="*/ 13 w 151"/>
                <a:gd name="T17" fmla="*/ 85 h 114"/>
                <a:gd name="T18" fmla="*/ 3 w 151"/>
                <a:gd name="T19" fmla="*/ 75 h 114"/>
                <a:gd name="T20" fmla="*/ 0 w 151"/>
                <a:gd name="T21" fmla="*/ 10 h 114"/>
                <a:gd name="T22" fmla="*/ 9 w 151"/>
                <a:gd name="T2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1" h="114">
                  <a:moveTo>
                    <a:pt x="9" y="0"/>
                  </a:moveTo>
                  <a:cubicBezTo>
                    <a:pt x="137" y="0"/>
                    <a:pt x="137" y="0"/>
                    <a:pt x="137" y="0"/>
                  </a:cubicBezTo>
                  <a:cubicBezTo>
                    <a:pt x="143" y="0"/>
                    <a:pt x="147" y="4"/>
                    <a:pt x="148" y="10"/>
                  </a:cubicBezTo>
                  <a:cubicBezTo>
                    <a:pt x="151" y="75"/>
                    <a:pt x="151" y="75"/>
                    <a:pt x="151" y="75"/>
                  </a:cubicBezTo>
                  <a:cubicBezTo>
                    <a:pt x="151" y="81"/>
                    <a:pt x="147" y="85"/>
                    <a:pt x="142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8" y="85"/>
                    <a:pt x="4" y="81"/>
                    <a:pt x="3" y="7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ṡļiḋe"/>
            <p:cNvSpPr/>
            <p:nvPr/>
          </p:nvSpPr>
          <p:spPr bwMode="auto">
            <a:xfrm>
              <a:off x="7899401" y="3114675"/>
              <a:ext cx="98425" cy="119063"/>
            </a:xfrm>
            <a:custGeom>
              <a:avLst/>
              <a:gdLst>
                <a:gd name="T0" fmla="*/ 19 w 30"/>
                <a:gd name="T1" fmla="*/ 1 h 36"/>
                <a:gd name="T2" fmla="*/ 0 w 30"/>
                <a:gd name="T3" fmla="*/ 0 h 36"/>
                <a:gd name="T4" fmla="*/ 8 w 30"/>
                <a:gd name="T5" fmla="*/ 36 h 36"/>
                <a:gd name="T6" fmla="*/ 27 w 30"/>
                <a:gd name="T7" fmla="*/ 20 h 36"/>
                <a:gd name="T8" fmla="*/ 26 w 30"/>
                <a:gd name="T9" fmla="*/ 7 h 36"/>
                <a:gd name="T10" fmla="*/ 19 w 30"/>
                <a:gd name="T11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6">
                  <a:moveTo>
                    <a:pt x="19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19" y="29"/>
                    <a:pt x="27" y="20"/>
                  </a:cubicBezTo>
                  <a:cubicBezTo>
                    <a:pt x="30" y="16"/>
                    <a:pt x="30" y="10"/>
                    <a:pt x="26" y="7"/>
                  </a:cubicBezTo>
                  <a:cubicBezTo>
                    <a:pt x="19" y="1"/>
                    <a:pt x="19" y="1"/>
                    <a:pt x="19" y="1"/>
                  </a:cubicBezTo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" name="işľiḍe"/>
            <p:cNvSpPr/>
            <p:nvPr/>
          </p:nvSpPr>
          <p:spPr bwMode="auto">
            <a:xfrm>
              <a:off x="7826376" y="3114675"/>
              <a:ext cx="98425" cy="161925"/>
            </a:xfrm>
            <a:custGeom>
              <a:avLst/>
              <a:gdLst>
                <a:gd name="T0" fmla="*/ 0 w 62"/>
                <a:gd name="T1" fmla="*/ 39 h 102"/>
                <a:gd name="T2" fmla="*/ 17 w 62"/>
                <a:gd name="T3" fmla="*/ 102 h 102"/>
                <a:gd name="T4" fmla="*/ 62 w 62"/>
                <a:gd name="T5" fmla="*/ 75 h 102"/>
                <a:gd name="T6" fmla="*/ 46 w 62"/>
                <a:gd name="T7" fmla="*/ 0 h 102"/>
                <a:gd name="T8" fmla="*/ 0 w 62"/>
                <a:gd name="T9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2">
                  <a:moveTo>
                    <a:pt x="0" y="39"/>
                  </a:moveTo>
                  <a:lnTo>
                    <a:pt x="17" y="102"/>
                  </a:lnTo>
                  <a:lnTo>
                    <a:pt x="62" y="75"/>
                  </a:lnTo>
                  <a:lnTo>
                    <a:pt x="46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" name="íṩḷîḓê"/>
            <p:cNvSpPr/>
            <p:nvPr/>
          </p:nvSpPr>
          <p:spPr bwMode="auto">
            <a:xfrm>
              <a:off x="7826376" y="3114675"/>
              <a:ext cx="98425" cy="161925"/>
            </a:xfrm>
            <a:custGeom>
              <a:avLst/>
              <a:gdLst>
                <a:gd name="T0" fmla="*/ 0 w 62"/>
                <a:gd name="T1" fmla="*/ 39 h 102"/>
                <a:gd name="T2" fmla="*/ 17 w 62"/>
                <a:gd name="T3" fmla="*/ 102 h 102"/>
                <a:gd name="T4" fmla="*/ 62 w 62"/>
                <a:gd name="T5" fmla="*/ 75 h 102"/>
                <a:gd name="T6" fmla="*/ 46 w 62"/>
                <a:gd name="T7" fmla="*/ 0 h 102"/>
                <a:gd name="T8" fmla="*/ 0 w 62"/>
                <a:gd name="T9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2">
                  <a:moveTo>
                    <a:pt x="0" y="39"/>
                  </a:moveTo>
                  <a:lnTo>
                    <a:pt x="17" y="102"/>
                  </a:lnTo>
                  <a:lnTo>
                    <a:pt x="62" y="75"/>
                  </a:lnTo>
                  <a:lnTo>
                    <a:pt x="46" y="0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" name="íśḷiḋe"/>
            <p:cNvSpPr/>
            <p:nvPr/>
          </p:nvSpPr>
          <p:spPr bwMode="auto">
            <a:xfrm>
              <a:off x="7123113" y="2411413"/>
              <a:ext cx="363538" cy="728663"/>
            </a:xfrm>
            <a:custGeom>
              <a:avLst/>
              <a:gdLst>
                <a:gd name="T0" fmla="*/ 110 w 110"/>
                <a:gd name="T1" fmla="*/ 30 h 221"/>
                <a:gd name="T2" fmla="*/ 101 w 110"/>
                <a:gd name="T3" fmla="*/ 41 h 221"/>
                <a:gd name="T4" fmla="*/ 92 w 110"/>
                <a:gd name="T5" fmla="*/ 52 h 221"/>
                <a:gd name="T6" fmla="*/ 74 w 110"/>
                <a:gd name="T7" fmla="*/ 74 h 221"/>
                <a:gd name="T8" fmla="*/ 45 w 110"/>
                <a:gd name="T9" fmla="*/ 121 h 221"/>
                <a:gd name="T10" fmla="*/ 42 w 110"/>
                <a:gd name="T11" fmla="*/ 127 h 221"/>
                <a:gd name="T12" fmla="*/ 41 w 110"/>
                <a:gd name="T13" fmla="*/ 130 h 221"/>
                <a:gd name="T14" fmla="*/ 40 w 110"/>
                <a:gd name="T15" fmla="*/ 130 h 221"/>
                <a:gd name="T16" fmla="*/ 41 w 110"/>
                <a:gd name="T17" fmla="*/ 136 h 221"/>
                <a:gd name="T18" fmla="*/ 50 w 110"/>
                <a:gd name="T19" fmla="*/ 158 h 221"/>
                <a:gd name="T20" fmla="*/ 83 w 110"/>
                <a:gd name="T21" fmla="*/ 205 h 221"/>
                <a:gd name="T22" fmla="*/ 68 w 110"/>
                <a:gd name="T23" fmla="*/ 221 h 221"/>
                <a:gd name="T24" fmla="*/ 22 w 110"/>
                <a:gd name="T25" fmla="*/ 178 h 221"/>
                <a:gd name="T26" fmla="*/ 4 w 110"/>
                <a:gd name="T27" fmla="*/ 147 h 221"/>
                <a:gd name="T28" fmla="*/ 1 w 110"/>
                <a:gd name="T29" fmla="*/ 124 h 221"/>
                <a:gd name="T30" fmla="*/ 3 w 110"/>
                <a:gd name="T31" fmla="*/ 116 h 221"/>
                <a:gd name="T32" fmla="*/ 4 w 110"/>
                <a:gd name="T33" fmla="*/ 112 h 221"/>
                <a:gd name="T34" fmla="*/ 7 w 110"/>
                <a:gd name="T35" fmla="*/ 104 h 221"/>
                <a:gd name="T36" fmla="*/ 38 w 110"/>
                <a:gd name="T37" fmla="*/ 48 h 221"/>
                <a:gd name="T38" fmla="*/ 57 w 110"/>
                <a:gd name="T39" fmla="*/ 23 h 221"/>
                <a:gd name="T40" fmla="*/ 67 w 110"/>
                <a:gd name="T41" fmla="*/ 11 h 221"/>
                <a:gd name="T42" fmla="*/ 78 w 110"/>
                <a:gd name="T43" fmla="*/ 0 h 221"/>
                <a:gd name="T44" fmla="*/ 110 w 110"/>
                <a:gd name="T45" fmla="*/ 3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0" h="221">
                  <a:moveTo>
                    <a:pt x="110" y="30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8" y="44"/>
                    <a:pt x="95" y="48"/>
                    <a:pt x="92" y="52"/>
                  </a:cubicBezTo>
                  <a:cubicBezTo>
                    <a:pt x="86" y="59"/>
                    <a:pt x="80" y="67"/>
                    <a:pt x="74" y="74"/>
                  </a:cubicBezTo>
                  <a:cubicBezTo>
                    <a:pt x="63" y="89"/>
                    <a:pt x="53" y="105"/>
                    <a:pt x="45" y="121"/>
                  </a:cubicBezTo>
                  <a:cubicBezTo>
                    <a:pt x="44" y="123"/>
                    <a:pt x="43" y="125"/>
                    <a:pt x="42" y="127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40" y="130"/>
                    <a:pt x="40" y="133"/>
                    <a:pt x="41" y="136"/>
                  </a:cubicBezTo>
                  <a:cubicBezTo>
                    <a:pt x="42" y="142"/>
                    <a:pt x="46" y="150"/>
                    <a:pt x="50" y="158"/>
                  </a:cubicBezTo>
                  <a:cubicBezTo>
                    <a:pt x="59" y="174"/>
                    <a:pt x="71" y="190"/>
                    <a:pt x="83" y="205"/>
                  </a:cubicBezTo>
                  <a:cubicBezTo>
                    <a:pt x="68" y="221"/>
                    <a:pt x="68" y="221"/>
                    <a:pt x="68" y="221"/>
                  </a:cubicBezTo>
                  <a:cubicBezTo>
                    <a:pt x="51" y="208"/>
                    <a:pt x="36" y="195"/>
                    <a:pt x="22" y="178"/>
                  </a:cubicBezTo>
                  <a:cubicBezTo>
                    <a:pt x="15" y="169"/>
                    <a:pt x="9" y="160"/>
                    <a:pt x="4" y="147"/>
                  </a:cubicBezTo>
                  <a:cubicBezTo>
                    <a:pt x="2" y="141"/>
                    <a:pt x="0" y="133"/>
                    <a:pt x="1" y="124"/>
                  </a:cubicBezTo>
                  <a:cubicBezTo>
                    <a:pt x="1" y="121"/>
                    <a:pt x="2" y="119"/>
                    <a:pt x="3" y="116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5" y="110"/>
                    <a:pt x="6" y="107"/>
                    <a:pt x="7" y="104"/>
                  </a:cubicBezTo>
                  <a:cubicBezTo>
                    <a:pt x="15" y="84"/>
                    <a:pt x="26" y="66"/>
                    <a:pt x="38" y="48"/>
                  </a:cubicBezTo>
                  <a:cubicBezTo>
                    <a:pt x="44" y="40"/>
                    <a:pt x="50" y="31"/>
                    <a:pt x="57" y="23"/>
                  </a:cubicBezTo>
                  <a:cubicBezTo>
                    <a:pt x="60" y="19"/>
                    <a:pt x="64" y="15"/>
                    <a:pt x="67" y="11"/>
                  </a:cubicBezTo>
                  <a:cubicBezTo>
                    <a:pt x="70" y="7"/>
                    <a:pt x="74" y="4"/>
                    <a:pt x="78" y="0"/>
                  </a:cubicBezTo>
                  <a:cubicBezTo>
                    <a:pt x="110" y="30"/>
                    <a:pt x="110" y="30"/>
                    <a:pt x="110" y="30"/>
                  </a:cubicBezTo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ïṡ1íḍè"/>
            <p:cNvSpPr/>
            <p:nvPr/>
          </p:nvSpPr>
          <p:spPr bwMode="auto">
            <a:xfrm>
              <a:off x="7364413" y="3114675"/>
              <a:ext cx="112713" cy="125413"/>
            </a:xfrm>
            <a:custGeom>
              <a:avLst/>
              <a:gdLst>
                <a:gd name="T0" fmla="*/ 71 w 71"/>
                <a:gd name="T1" fmla="*/ 10 h 79"/>
                <a:gd name="T2" fmla="*/ 35 w 71"/>
                <a:gd name="T3" fmla="*/ 79 h 79"/>
                <a:gd name="T4" fmla="*/ 0 w 71"/>
                <a:gd name="T5" fmla="*/ 50 h 79"/>
                <a:gd name="T6" fmla="*/ 29 w 71"/>
                <a:gd name="T7" fmla="*/ 0 h 79"/>
                <a:gd name="T8" fmla="*/ 71 w 71"/>
                <a:gd name="T9" fmla="*/ 1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9">
                  <a:moveTo>
                    <a:pt x="71" y="10"/>
                  </a:moveTo>
                  <a:lnTo>
                    <a:pt x="35" y="79"/>
                  </a:lnTo>
                  <a:lnTo>
                    <a:pt x="0" y="50"/>
                  </a:lnTo>
                  <a:lnTo>
                    <a:pt x="29" y="0"/>
                  </a:lnTo>
                  <a:lnTo>
                    <a:pt x="71" y="1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" name="îṣḻíḑé"/>
            <p:cNvSpPr/>
            <p:nvPr/>
          </p:nvSpPr>
          <p:spPr bwMode="auto">
            <a:xfrm>
              <a:off x="7364413" y="3114675"/>
              <a:ext cx="112713" cy="125413"/>
            </a:xfrm>
            <a:custGeom>
              <a:avLst/>
              <a:gdLst>
                <a:gd name="T0" fmla="*/ 71 w 71"/>
                <a:gd name="T1" fmla="*/ 10 h 79"/>
                <a:gd name="T2" fmla="*/ 35 w 71"/>
                <a:gd name="T3" fmla="*/ 79 h 79"/>
                <a:gd name="T4" fmla="*/ 0 w 71"/>
                <a:gd name="T5" fmla="*/ 50 h 79"/>
                <a:gd name="T6" fmla="*/ 29 w 71"/>
                <a:gd name="T7" fmla="*/ 0 h 79"/>
                <a:gd name="T8" fmla="*/ 71 w 71"/>
                <a:gd name="T9" fmla="*/ 1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9">
                  <a:moveTo>
                    <a:pt x="71" y="10"/>
                  </a:moveTo>
                  <a:lnTo>
                    <a:pt x="35" y="79"/>
                  </a:lnTo>
                  <a:lnTo>
                    <a:pt x="0" y="50"/>
                  </a:lnTo>
                  <a:lnTo>
                    <a:pt x="29" y="0"/>
                  </a:lnTo>
                  <a:lnTo>
                    <a:pt x="71" y="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" name="íSlídê"/>
            <p:cNvSpPr/>
            <p:nvPr/>
          </p:nvSpPr>
          <p:spPr bwMode="auto">
            <a:xfrm>
              <a:off x="7899401" y="2405063"/>
              <a:ext cx="325438" cy="771525"/>
            </a:xfrm>
            <a:custGeom>
              <a:avLst/>
              <a:gdLst>
                <a:gd name="T0" fmla="*/ 40 w 99"/>
                <a:gd name="T1" fmla="*/ 0 h 234"/>
                <a:gd name="T2" fmla="*/ 69 w 99"/>
                <a:gd name="T3" fmla="*/ 56 h 234"/>
                <a:gd name="T4" fmla="*/ 96 w 99"/>
                <a:gd name="T5" fmla="*/ 114 h 234"/>
                <a:gd name="T6" fmla="*/ 97 w 99"/>
                <a:gd name="T7" fmla="*/ 116 h 234"/>
                <a:gd name="T8" fmla="*/ 97 w 99"/>
                <a:gd name="T9" fmla="*/ 118 h 234"/>
                <a:gd name="T10" fmla="*/ 99 w 99"/>
                <a:gd name="T11" fmla="*/ 123 h 234"/>
                <a:gd name="T12" fmla="*/ 99 w 99"/>
                <a:gd name="T13" fmla="*/ 127 h 234"/>
                <a:gd name="T14" fmla="*/ 99 w 99"/>
                <a:gd name="T15" fmla="*/ 131 h 234"/>
                <a:gd name="T16" fmla="*/ 99 w 99"/>
                <a:gd name="T17" fmla="*/ 138 h 234"/>
                <a:gd name="T18" fmla="*/ 97 w 99"/>
                <a:gd name="T19" fmla="*/ 143 h 234"/>
                <a:gd name="T20" fmla="*/ 89 w 99"/>
                <a:gd name="T21" fmla="*/ 162 h 234"/>
                <a:gd name="T22" fmla="*/ 79 w 99"/>
                <a:gd name="T23" fmla="*/ 176 h 234"/>
                <a:gd name="T24" fmla="*/ 68 w 99"/>
                <a:gd name="T25" fmla="*/ 190 h 234"/>
                <a:gd name="T26" fmla="*/ 20 w 99"/>
                <a:gd name="T27" fmla="*/ 234 h 234"/>
                <a:gd name="T28" fmla="*/ 5 w 99"/>
                <a:gd name="T29" fmla="*/ 218 h 234"/>
                <a:gd name="T30" fmla="*/ 42 w 99"/>
                <a:gd name="T31" fmla="*/ 169 h 234"/>
                <a:gd name="T32" fmla="*/ 56 w 99"/>
                <a:gd name="T33" fmla="*/ 144 h 234"/>
                <a:gd name="T34" fmla="*/ 59 w 99"/>
                <a:gd name="T35" fmla="*/ 134 h 234"/>
                <a:gd name="T36" fmla="*/ 60 w 99"/>
                <a:gd name="T37" fmla="*/ 132 h 234"/>
                <a:gd name="T38" fmla="*/ 60 w 99"/>
                <a:gd name="T39" fmla="*/ 131 h 234"/>
                <a:gd name="T40" fmla="*/ 60 w 99"/>
                <a:gd name="T41" fmla="*/ 130 h 234"/>
                <a:gd name="T42" fmla="*/ 59 w 99"/>
                <a:gd name="T43" fmla="*/ 131 h 234"/>
                <a:gd name="T44" fmla="*/ 60 w 99"/>
                <a:gd name="T45" fmla="*/ 131 h 234"/>
                <a:gd name="T46" fmla="*/ 60 w 99"/>
                <a:gd name="T47" fmla="*/ 132 h 234"/>
                <a:gd name="T48" fmla="*/ 60 w 99"/>
                <a:gd name="T49" fmla="*/ 132 h 234"/>
                <a:gd name="T50" fmla="*/ 30 w 99"/>
                <a:gd name="T51" fmla="*/ 77 h 234"/>
                <a:gd name="T52" fmla="*/ 0 w 99"/>
                <a:gd name="T53" fmla="*/ 21 h 234"/>
                <a:gd name="T54" fmla="*/ 40 w 99"/>
                <a:gd name="T55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9" h="234">
                  <a:moveTo>
                    <a:pt x="40" y="0"/>
                  </a:moveTo>
                  <a:cubicBezTo>
                    <a:pt x="50" y="19"/>
                    <a:pt x="60" y="37"/>
                    <a:pt x="69" y="56"/>
                  </a:cubicBezTo>
                  <a:cubicBezTo>
                    <a:pt x="79" y="75"/>
                    <a:pt x="88" y="95"/>
                    <a:pt x="96" y="114"/>
                  </a:cubicBezTo>
                  <a:cubicBezTo>
                    <a:pt x="97" y="116"/>
                    <a:pt x="97" y="116"/>
                    <a:pt x="97" y="116"/>
                  </a:cubicBezTo>
                  <a:cubicBezTo>
                    <a:pt x="97" y="118"/>
                    <a:pt x="97" y="118"/>
                    <a:pt x="97" y="118"/>
                  </a:cubicBezTo>
                  <a:cubicBezTo>
                    <a:pt x="98" y="120"/>
                    <a:pt x="98" y="121"/>
                    <a:pt x="99" y="123"/>
                  </a:cubicBezTo>
                  <a:cubicBezTo>
                    <a:pt x="99" y="124"/>
                    <a:pt x="99" y="126"/>
                    <a:pt x="99" y="127"/>
                  </a:cubicBezTo>
                  <a:cubicBezTo>
                    <a:pt x="99" y="128"/>
                    <a:pt x="99" y="129"/>
                    <a:pt x="99" y="131"/>
                  </a:cubicBezTo>
                  <a:cubicBezTo>
                    <a:pt x="99" y="133"/>
                    <a:pt x="99" y="135"/>
                    <a:pt x="99" y="138"/>
                  </a:cubicBezTo>
                  <a:cubicBezTo>
                    <a:pt x="98" y="140"/>
                    <a:pt x="98" y="141"/>
                    <a:pt x="97" y="143"/>
                  </a:cubicBezTo>
                  <a:cubicBezTo>
                    <a:pt x="95" y="151"/>
                    <a:pt x="92" y="156"/>
                    <a:pt x="89" y="162"/>
                  </a:cubicBezTo>
                  <a:cubicBezTo>
                    <a:pt x="86" y="167"/>
                    <a:pt x="82" y="172"/>
                    <a:pt x="79" y="176"/>
                  </a:cubicBezTo>
                  <a:cubicBezTo>
                    <a:pt x="75" y="181"/>
                    <a:pt x="72" y="185"/>
                    <a:pt x="68" y="190"/>
                  </a:cubicBezTo>
                  <a:cubicBezTo>
                    <a:pt x="53" y="206"/>
                    <a:pt x="38" y="221"/>
                    <a:pt x="20" y="234"/>
                  </a:cubicBezTo>
                  <a:cubicBezTo>
                    <a:pt x="5" y="218"/>
                    <a:pt x="5" y="218"/>
                    <a:pt x="5" y="218"/>
                  </a:cubicBezTo>
                  <a:cubicBezTo>
                    <a:pt x="18" y="202"/>
                    <a:pt x="31" y="186"/>
                    <a:pt x="42" y="169"/>
                  </a:cubicBezTo>
                  <a:cubicBezTo>
                    <a:pt x="47" y="161"/>
                    <a:pt x="52" y="152"/>
                    <a:pt x="56" y="144"/>
                  </a:cubicBezTo>
                  <a:cubicBezTo>
                    <a:pt x="58" y="140"/>
                    <a:pt x="59" y="136"/>
                    <a:pt x="59" y="134"/>
                  </a:cubicBezTo>
                  <a:cubicBezTo>
                    <a:pt x="59" y="133"/>
                    <a:pt x="60" y="132"/>
                    <a:pt x="60" y="132"/>
                  </a:cubicBezTo>
                  <a:cubicBezTo>
                    <a:pt x="60" y="131"/>
                    <a:pt x="60" y="131"/>
                    <a:pt x="60" y="131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60" y="131"/>
                    <a:pt x="60" y="131"/>
                    <a:pt x="60" y="131"/>
                  </a:cubicBezTo>
                  <a:cubicBezTo>
                    <a:pt x="60" y="132"/>
                    <a:pt x="60" y="132"/>
                    <a:pt x="60" y="132"/>
                  </a:cubicBezTo>
                  <a:cubicBezTo>
                    <a:pt x="60" y="132"/>
                    <a:pt x="60" y="132"/>
                    <a:pt x="60" y="132"/>
                  </a:cubicBezTo>
                  <a:cubicBezTo>
                    <a:pt x="50" y="113"/>
                    <a:pt x="40" y="95"/>
                    <a:pt x="30" y="77"/>
                  </a:cubicBezTo>
                  <a:cubicBezTo>
                    <a:pt x="20" y="58"/>
                    <a:pt x="10" y="40"/>
                    <a:pt x="0" y="21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" name="íṣlíḓé"/>
            <p:cNvSpPr/>
            <p:nvPr/>
          </p:nvSpPr>
          <p:spPr bwMode="auto">
            <a:xfrm>
              <a:off x="7508876" y="2016125"/>
              <a:ext cx="23813" cy="33338"/>
            </a:xfrm>
            <a:custGeom>
              <a:avLst/>
              <a:gdLst>
                <a:gd name="T0" fmla="*/ 6 w 7"/>
                <a:gd name="T1" fmla="*/ 4 h 10"/>
                <a:gd name="T2" fmla="*/ 4 w 7"/>
                <a:gd name="T3" fmla="*/ 9 h 10"/>
                <a:gd name="T4" fmla="*/ 1 w 7"/>
                <a:gd name="T5" fmla="*/ 6 h 10"/>
                <a:gd name="T6" fmla="*/ 3 w 7"/>
                <a:gd name="T7" fmla="*/ 1 h 10"/>
                <a:gd name="T8" fmla="*/ 6 w 7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6" y="4"/>
                  </a:moveTo>
                  <a:cubicBezTo>
                    <a:pt x="7" y="7"/>
                    <a:pt x="6" y="9"/>
                    <a:pt x="4" y="9"/>
                  </a:cubicBezTo>
                  <a:cubicBezTo>
                    <a:pt x="3" y="10"/>
                    <a:pt x="1" y="8"/>
                    <a:pt x="1" y="6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4" y="0"/>
                    <a:pt x="6" y="2"/>
                    <a:pt x="6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ïṣliḓê"/>
            <p:cNvSpPr/>
            <p:nvPr/>
          </p:nvSpPr>
          <p:spPr bwMode="auto">
            <a:xfrm>
              <a:off x="7505701" y="2046288"/>
              <a:ext cx="39688" cy="82550"/>
            </a:xfrm>
            <a:custGeom>
              <a:avLst/>
              <a:gdLst>
                <a:gd name="T0" fmla="*/ 7 w 12"/>
                <a:gd name="T1" fmla="*/ 0 h 25"/>
                <a:gd name="T2" fmla="*/ 0 w 12"/>
                <a:gd name="T3" fmla="*/ 22 h 25"/>
                <a:gd name="T4" fmla="*/ 12 w 12"/>
                <a:gd name="T5" fmla="*/ 22 h 25"/>
                <a:gd name="T6" fmla="*/ 7 w 12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5">
                  <a:moveTo>
                    <a:pt x="7" y="0"/>
                  </a:moveTo>
                  <a:cubicBezTo>
                    <a:pt x="7" y="0"/>
                    <a:pt x="5" y="14"/>
                    <a:pt x="0" y="22"/>
                  </a:cubicBezTo>
                  <a:cubicBezTo>
                    <a:pt x="5" y="25"/>
                    <a:pt x="12" y="22"/>
                    <a:pt x="12" y="22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ïṩ1ídê"/>
            <p:cNvSpPr/>
            <p:nvPr/>
          </p:nvSpPr>
          <p:spPr bwMode="auto">
            <a:xfrm>
              <a:off x="7477126" y="1947863"/>
              <a:ext cx="82550" cy="157163"/>
            </a:xfrm>
            <a:custGeom>
              <a:avLst/>
              <a:gdLst>
                <a:gd name="T0" fmla="*/ 14 w 25"/>
                <a:gd name="T1" fmla="*/ 48 h 48"/>
                <a:gd name="T2" fmla="*/ 5 w 25"/>
                <a:gd name="T3" fmla="*/ 41 h 48"/>
                <a:gd name="T4" fmla="*/ 1 w 25"/>
                <a:gd name="T5" fmla="*/ 25 h 48"/>
                <a:gd name="T6" fmla="*/ 3 w 25"/>
                <a:gd name="T7" fmla="*/ 8 h 48"/>
                <a:gd name="T8" fmla="*/ 11 w 25"/>
                <a:gd name="T9" fmla="*/ 0 h 48"/>
                <a:gd name="T10" fmla="*/ 19 w 25"/>
                <a:gd name="T11" fmla="*/ 6 h 48"/>
                <a:gd name="T12" fmla="*/ 24 w 25"/>
                <a:gd name="T13" fmla="*/ 23 h 48"/>
                <a:gd name="T14" fmla="*/ 14 w 25"/>
                <a:gd name="T15" fmla="*/ 48 h 48"/>
                <a:gd name="T16" fmla="*/ 11 w 25"/>
                <a:gd name="T17" fmla="*/ 2 h 48"/>
                <a:gd name="T18" fmla="*/ 11 w 25"/>
                <a:gd name="T19" fmla="*/ 2 h 48"/>
                <a:gd name="T20" fmla="*/ 5 w 25"/>
                <a:gd name="T21" fmla="*/ 8 h 48"/>
                <a:gd name="T22" fmla="*/ 3 w 25"/>
                <a:gd name="T23" fmla="*/ 24 h 48"/>
                <a:gd name="T24" fmla="*/ 7 w 25"/>
                <a:gd name="T25" fmla="*/ 40 h 48"/>
                <a:gd name="T26" fmla="*/ 14 w 25"/>
                <a:gd name="T27" fmla="*/ 46 h 48"/>
                <a:gd name="T28" fmla="*/ 22 w 25"/>
                <a:gd name="T29" fmla="*/ 23 h 48"/>
                <a:gd name="T30" fmla="*/ 18 w 25"/>
                <a:gd name="T31" fmla="*/ 7 h 48"/>
                <a:gd name="T32" fmla="*/ 11 w 25"/>
                <a:gd name="T3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48">
                  <a:moveTo>
                    <a:pt x="14" y="48"/>
                  </a:moveTo>
                  <a:cubicBezTo>
                    <a:pt x="11" y="48"/>
                    <a:pt x="8" y="45"/>
                    <a:pt x="5" y="41"/>
                  </a:cubicBezTo>
                  <a:cubicBezTo>
                    <a:pt x="3" y="37"/>
                    <a:pt x="1" y="31"/>
                    <a:pt x="1" y="25"/>
                  </a:cubicBezTo>
                  <a:cubicBezTo>
                    <a:pt x="0" y="18"/>
                    <a:pt x="1" y="12"/>
                    <a:pt x="3" y="8"/>
                  </a:cubicBezTo>
                  <a:cubicBezTo>
                    <a:pt x="5" y="3"/>
                    <a:pt x="7" y="0"/>
                    <a:pt x="11" y="0"/>
                  </a:cubicBezTo>
                  <a:cubicBezTo>
                    <a:pt x="14" y="0"/>
                    <a:pt x="17" y="2"/>
                    <a:pt x="19" y="6"/>
                  </a:cubicBezTo>
                  <a:cubicBezTo>
                    <a:pt x="22" y="11"/>
                    <a:pt x="23" y="17"/>
                    <a:pt x="24" y="23"/>
                  </a:cubicBezTo>
                  <a:cubicBezTo>
                    <a:pt x="25" y="36"/>
                    <a:pt x="20" y="47"/>
                    <a:pt x="14" y="48"/>
                  </a:cubicBezTo>
                  <a:close/>
                  <a:moveTo>
                    <a:pt x="11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8" y="2"/>
                    <a:pt x="6" y="4"/>
                    <a:pt x="5" y="8"/>
                  </a:cubicBezTo>
                  <a:cubicBezTo>
                    <a:pt x="3" y="13"/>
                    <a:pt x="3" y="18"/>
                    <a:pt x="3" y="24"/>
                  </a:cubicBezTo>
                  <a:cubicBezTo>
                    <a:pt x="3" y="30"/>
                    <a:pt x="5" y="36"/>
                    <a:pt x="7" y="40"/>
                  </a:cubicBezTo>
                  <a:cubicBezTo>
                    <a:pt x="9" y="44"/>
                    <a:pt x="12" y="46"/>
                    <a:pt x="14" y="46"/>
                  </a:cubicBezTo>
                  <a:cubicBezTo>
                    <a:pt x="19" y="45"/>
                    <a:pt x="23" y="35"/>
                    <a:pt x="22" y="23"/>
                  </a:cubicBezTo>
                  <a:cubicBezTo>
                    <a:pt x="21" y="17"/>
                    <a:pt x="20" y="11"/>
                    <a:pt x="18" y="7"/>
                  </a:cubicBezTo>
                  <a:cubicBezTo>
                    <a:pt x="16" y="4"/>
                    <a:pt x="13" y="2"/>
                    <a:pt x="11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ïṣļïḍê"/>
            <p:cNvSpPr/>
            <p:nvPr/>
          </p:nvSpPr>
          <p:spPr bwMode="auto">
            <a:xfrm>
              <a:off x="7502526" y="1963738"/>
              <a:ext cx="50800" cy="20638"/>
            </a:xfrm>
            <a:custGeom>
              <a:avLst/>
              <a:gdLst>
                <a:gd name="T0" fmla="*/ 2 w 15"/>
                <a:gd name="T1" fmla="*/ 6 h 6"/>
                <a:gd name="T2" fmla="*/ 3 w 15"/>
                <a:gd name="T3" fmla="*/ 6 h 6"/>
                <a:gd name="T4" fmla="*/ 13 w 15"/>
                <a:gd name="T5" fmla="*/ 5 h 6"/>
                <a:gd name="T6" fmla="*/ 15 w 15"/>
                <a:gd name="T7" fmla="*/ 5 h 6"/>
                <a:gd name="T8" fmla="*/ 14 w 15"/>
                <a:gd name="T9" fmla="*/ 3 h 6"/>
                <a:gd name="T10" fmla="*/ 1 w 15"/>
                <a:gd name="T11" fmla="*/ 4 h 6"/>
                <a:gd name="T12" fmla="*/ 1 w 15"/>
                <a:gd name="T13" fmla="*/ 6 h 6"/>
                <a:gd name="T14" fmla="*/ 2 w 15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6">
                  <a:moveTo>
                    <a:pt x="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7" y="3"/>
                    <a:pt x="13" y="5"/>
                  </a:cubicBezTo>
                  <a:cubicBezTo>
                    <a:pt x="14" y="6"/>
                    <a:pt x="14" y="5"/>
                    <a:pt x="15" y="5"/>
                  </a:cubicBezTo>
                  <a:cubicBezTo>
                    <a:pt x="15" y="4"/>
                    <a:pt x="15" y="3"/>
                    <a:pt x="14" y="3"/>
                  </a:cubicBezTo>
                  <a:cubicBezTo>
                    <a:pt x="7" y="0"/>
                    <a:pt x="2" y="3"/>
                    <a:pt x="1" y="4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" name="iSḷiḍé"/>
            <p:cNvSpPr/>
            <p:nvPr/>
          </p:nvSpPr>
          <p:spPr bwMode="auto">
            <a:xfrm>
              <a:off x="7508876" y="2085975"/>
              <a:ext cx="301625" cy="293688"/>
            </a:xfrm>
            <a:custGeom>
              <a:avLst/>
              <a:gdLst>
                <a:gd name="T0" fmla="*/ 86 w 91"/>
                <a:gd name="T1" fmla="*/ 0 h 89"/>
                <a:gd name="T2" fmla="*/ 91 w 91"/>
                <a:gd name="T3" fmla="*/ 67 h 89"/>
                <a:gd name="T4" fmla="*/ 44 w 91"/>
                <a:gd name="T5" fmla="*/ 89 h 89"/>
                <a:gd name="T6" fmla="*/ 24 w 91"/>
                <a:gd name="T7" fmla="*/ 67 h 89"/>
                <a:gd name="T8" fmla="*/ 45 w 91"/>
                <a:gd name="T9" fmla="*/ 27 h 89"/>
                <a:gd name="T10" fmla="*/ 86 w 91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89">
                  <a:moveTo>
                    <a:pt x="86" y="0"/>
                  </a:moveTo>
                  <a:cubicBezTo>
                    <a:pt x="85" y="24"/>
                    <a:pt x="76" y="53"/>
                    <a:pt x="91" y="67"/>
                  </a:cubicBezTo>
                  <a:cubicBezTo>
                    <a:pt x="91" y="67"/>
                    <a:pt x="84" y="89"/>
                    <a:pt x="44" y="89"/>
                  </a:cubicBezTo>
                  <a:cubicBezTo>
                    <a:pt x="0" y="89"/>
                    <a:pt x="24" y="67"/>
                    <a:pt x="24" y="67"/>
                  </a:cubicBezTo>
                  <a:cubicBezTo>
                    <a:pt x="48" y="62"/>
                    <a:pt x="48" y="44"/>
                    <a:pt x="45" y="27"/>
                  </a:cubicBezTo>
                  <a:cubicBezTo>
                    <a:pt x="86" y="0"/>
                    <a:pt x="86" y="0"/>
                    <a:pt x="86" y="0"/>
                  </a:cubicBezTo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îSlïḑé"/>
            <p:cNvSpPr/>
            <p:nvPr/>
          </p:nvSpPr>
          <p:spPr bwMode="auto">
            <a:xfrm>
              <a:off x="7585076" y="2233613"/>
              <a:ext cx="280988" cy="103188"/>
            </a:xfrm>
            <a:custGeom>
              <a:avLst/>
              <a:gdLst>
                <a:gd name="T0" fmla="*/ 78 w 85"/>
                <a:gd name="T1" fmla="*/ 30 h 31"/>
                <a:gd name="T2" fmla="*/ 78 w 85"/>
                <a:gd name="T3" fmla="*/ 10 h 31"/>
                <a:gd name="T4" fmla="*/ 0 w 85"/>
                <a:gd name="T5" fmla="*/ 10 h 31"/>
                <a:gd name="T6" fmla="*/ 1 w 85"/>
                <a:gd name="T7" fmla="*/ 31 h 31"/>
                <a:gd name="T8" fmla="*/ 78 w 85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1">
                  <a:moveTo>
                    <a:pt x="78" y="30"/>
                  </a:moveTo>
                  <a:cubicBezTo>
                    <a:pt x="82" y="23"/>
                    <a:pt x="85" y="12"/>
                    <a:pt x="78" y="10"/>
                  </a:cubicBezTo>
                  <a:cubicBezTo>
                    <a:pt x="70" y="7"/>
                    <a:pt x="31" y="0"/>
                    <a:pt x="0" y="10"/>
                  </a:cubicBezTo>
                  <a:cubicBezTo>
                    <a:pt x="6" y="21"/>
                    <a:pt x="1" y="31"/>
                    <a:pt x="1" y="31"/>
                  </a:cubicBezTo>
                  <a:cubicBezTo>
                    <a:pt x="78" y="30"/>
                    <a:pt x="78" y="30"/>
                    <a:pt x="78" y="3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5" name="ïṥļîḍê"/>
            <p:cNvSpPr/>
            <p:nvPr/>
          </p:nvSpPr>
          <p:spPr bwMode="auto">
            <a:xfrm>
              <a:off x="7991476" y="5616575"/>
              <a:ext cx="52388" cy="22225"/>
            </a:xfrm>
            <a:custGeom>
              <a:avLst/>
              <a:gdLst>
                <a:gd name="T0" fmla="*/ 8 w 16"/>
                <a:gd name="T1" fmla="*/ 7 h 7"/>
                <a:gd name="T2" fmla="*/ 1 w 16"/>
                <a:gd name="T3" fmla="*/ 6 h 7"/>
                <a:gd name="T4" fmla="*/ 1 w 16"/>
                <a:gd name="T5" fmla="*/ 2 h 7"/>
                <a:gd name="T6" fmla="*/ 3 w 16"/>
                <a:gd name="T7" fmla="*/ 1 h 7"/>
                <a:gd name="T8" fmla="*/ 16 w 16"/>
                <a:gd name="T9" fmla="*/ 5 h 7"/>
                <a:gd name="T10" fmla="*/ 16 w 16"/>
                <a:gd name="T11" fmla="*/ 6 h 7"/>
                <a:gd name="T12" fmla="*/ 16 w 16"/>
                <a:gd name="T13" fmla="*/ 7 h 7"/>
                <a:gd name="T14" fmla="*/ 8 w 16"/>
                <a:gd name="T15" fmla="*/ 7 h 7"/>
                <a:gd name="T16" fmla="*/ 4 w 16"/>
                <a:gd name="T17" fmla="*/ 2 h 7"/>
                <a:gd name="T18" fmla="*/ 4 w 16"/>
                <a:gd name="T19" fmla="*/ 2 h 7"/>
                <a:gd name="T20" fmla="*/ 2 w 16"/>
                <a:gd name="T21" fmla="*/ 3 h 7"/>
                <a:gd name="T22" fmla="*/ 2 w 16"/>
                <a:gd name="T23" fmla="*/ 5 h 7"/>
                <a:gd name="T24" fmla="*/ 14 w 16"/>
                <a:gd name="T25" fmla="*/ 6 h 7"/>
                <a:gd name="T26" fmla="*/ 4 w 16"/>
                <a:gd name="T2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7">
                  <a:moveTo>
                    <a:pt x="8" y="7"/>
                  </a:moveTo>
                  <a:cubicBezTo>
                    <a:pt x="5" y="7"/>
                    <a:pt x="2" y="7"/>
                    <a:pt x="1" y="6"/>
                  </a:cubicBezTo>
                  <a:cubicBezTo>
                    <a:pt x="0" y="5"/>
                    <a:pt x="0" y="4"/>
                    <a:pt x="1" y="2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8" y="0"/>
                    <a:pt x="15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4" y="7"/>
                    <a:pt x="11" y="7"/>
                    <a:pt x="8" y="7"/>
                  </a:cubicBezTo>
                  <a:close/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3" y="6"/>
                    <a:pt x="9" y="6"/>
                    <a:pt x="14" y="6"/>
                  </a:cubicBezTo>
                  <a:cubicBezTo>
                    <a:pt x="11" y="4"/>
                    <a:pt x="7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6" name="iṥḻiḑe"/>
            <p:cNvSpPr/>
            <p:nvPr/>
          </p:nvSpPr>
          <p:spPr bwMode="auto">
            <a:xfrm>
              <a:off x="8010526" y="5592763"/>
              <a:ext cx="33338" cy="46038"/>
            </a:xfrm>
            <a:custGeom>
              <a:avLst/>
              <a:gdLst>
                <a:gd name="T0" fmla="*/ 9 w 10"/>
                <a:gd name="T1" fmla="*/ 14 h 14"/>
                <a:gd name="T2" fmla="*/ 9 w 10"/>
                <a:gd name="T3" fmla="*/ 14 h 14"/>
                <a:gd name="T4" fmla="*/ 1 w 10"/>
                <a:gd name="T5" fmla="*/ 2 h 14"/>
                <a:gd name="T6" fmla="*/ 3 w 10"/>
                <a:gd name="T7" fmla="*/ 0 h 14"/>
                <a:gd name="T8" fmla="*/ 6 w 10"/>
                <a:gd name="T9" fmla="*/ 1 h 14"/>
                <a:gd name="T10" fmla="*/ 10 w 10"/>
                <a:gd name="T11" fmla="*/ 13 h 14"/>
                <a:gd name="T12" fmla="*/ 10 w 10"/>
                <a:gd name="T13" fmla="*/ 14 h 14"/>
                <a:gd name="T14" fmla="*/ 9 w 10"/>
                <a:gd name="T15" fmla="*/ 14 h 14"/>
                <a:gd name="T16" fmla="*/ 4 w 10"/>
                <a:gd name="T17" fmla="*/ 2 h 14"/>
                <a:gd name="T18" fmla="*/ 4 w 10"/>
                <a:gd name="T19" fmla="*/ 2 h 14"/>
                <a:gd name="T20" fmla="*/ 2 w 10"/>
                <a:gd name="T21" fmla="*/ 3 h 14"/>
                <a:gd name="T22" fmla="*/ 9 w 10"/>
                <a:gd name="T23" fmla="*/ 12 h 14"/>
                <a:gd name="T24" fmla="*/ 5 w 10"/>
                <a:gd name="T25" fmla="*/ 2 h 14"/>
                <a:gd name="T26" fmla="*/ 4 w 10"/>
                <a:gd name="T2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4">
                  <a:moveTo>
                    <a:pt x="9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6" y="12"/>
                    <a:pt x="0" y="6"/>
                    <a:pt x="1" y="2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5" y="0"/>
                    <a:pt x="5" y="1"/>
                    <a:pt x="6" y="1"/>
                  </a:cubicBezTo>
                  <a:cubicBezTo>
                    <a:pt x="10" y="4"/>
                    <a:pt x="10" y="13"/>
                    <a:pt x="10" y="13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9" y="14"/>
                  </a:lnTo>
                  <a:close/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2" y="3"/>
                  </a:cubicBezTo>
                  <a:cubicBezTo>
                    <a:pt x="2" y="4"/>
                    <a:pt x="6" y="9"/>
                    <a:pt x="9" y="12"/>
                  </a:cubicBezTo>
                  <a:cubicBezTo>
                    <a:pt x="8" y="9"/>
                    <a:pt x="8" y="4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7" name="íšḻíḍè"/>
            <p:cNvSpPr/>
            <p:nvPr/>
          </p:nvSpPr>
          <p:spPr bwMode="auto">
            <a:xfrm>
              <a:off x="7404101" y="5607050"/>
              <a:ext cx="61913" cy="31750"/>
            </a:xfrm>
            <a:custGeom>
              <a:avLst/>
              <a:gdLst>
                <a:gd name="T0" fmla="*/ 9 w 19"/>
                <a:gd name="T1" fmla="*/ 10 h 10"/>
                <a:gd name="T2" fmla="*/ 1 w 19"/>
                <a:gd name="T3" fmla="*/ 8 h 10"/>
                <a:gd name="T4" fmla="*/ 1 w 19"/>
                <a:gd name="T5" fmla="*/ 5 h 10"/>
                <a:gd name="T6" fmla="*/ 19 w 19"/>
                <a:gd name="T7" fmla="*/ 8 h 10"/>
                <a:gd name="T8" fmla="*/ 19 w 19"/>
                <a:gd name="T9" fmla="*/ 9 h 10"/>
                <a:gd name="T10" fmla="*/ 18 w 19"/>
                <a:gd name="T11" fmla="*/ 10 h 10"/>
                <a:gd name="T12" fmla="*/ 9 w 19"/>
                <a:gd name="T13" fmla="*/ 10 h 10"/>
                <a:gd name="T14" fmla="*/ 5 w 19"/>
                <a:gd name="T15" fmla="*/ 5 h 10"/>
                <a:gd name="T16" fmla="*/ 2 w 19"/>
                <a:gd name="T17" fmla="*/ 6 h 10"/>
                <a:gd name="T18" fmla="*/ 2 w 19"/>
                <a:gd name="T19" fmla="*/ 7 h 10"/>
                <a:gd name="T20" fmla="*/ 16 w 19"/>
                <a:gd name="T21" fmla="*/ 9 h 10"/>
                <a:gd name="T22" fmla="*/ 5 w 19"/>
                <a:gd name="T2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0">
                  <a:moveTo>
                    <a:pt x="9" y="10"/>
                  </a:moveTo>
                  <a:cubicBezTo>
                    <a:pt x="6" y="10"/>
                    <a:pt x="2" y="10"/>
                    <a:pt x="1" y="8"/>
                  </a:cubicBezTo>
                  <a:cubicBezTo>
                    <a:pt x="0" y="8"/>
                    <a:pt x="0" y="7"/>
                    <a:pt x="1" y="5"/>
                  </a:cubicBezTo>
                  <a:cubicBezTo>
                    <a:pt x="4" y="0"/>
                    <a:pt x="17" y="7"/>
                    <a:pt x="19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0"/>
                    <a:pt x="13" y="10"/>
                    <a:pt x="9" y="10"/>
                  </a:cubicBezTo>
                  <a:close/>
                  <a:moveTo>
                    <a:pt x="5" y="5"/>
                  </a:moveTo>
                  <a:cubicBezTo>
                    <a:pt x="4" y="5"/>
                    <a:pt x="3" y="5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9"/>
                    <a:pt x="11" y="9"/>
                    <a:pt x="16" y="9"/>
                  </a:cubicBezTo>
                  <a:cubicBezTo>
                    <a:pt x="13" y="7"/>
                    <a:pt x="8" y="5"/>
                    <a:pt x="5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íṩlíḋé"/>
            <p:cNvSpPr/>
            <p:nvPr/>
          </p:nvSpPr>
          <p:spPr bwMode="auto">
            <a:xfrm>
              <a:off x="7431088" y="5592763"/>
              <a:ext cx="34925" cy="46038"/>
            </a:xfrm>
            <a:custGeom>
              <a:avLst/>
              <a:gdLst>
                <a:gd name="T0" fmla="*/ 10 w 11"/>
                <a:gd name="T1" fmla="*/ 14 h 14"/>
                <a:gd name="T2" fmla="*/ 10 w 11"/>
                <a:gd name="T3" fmla="*/ 14 h 14"/>
                <a:gd name="T4" fmla="*/ 0 w 11"/>
                <a:gd name="T5" fmla="*/ 2 h 14"/>
                <a:gd name="T6" fmla="*/ 3 w 11"/>
                <a:gd name="T7" fmla="*/ 0 h 14"/>
                <a:gd name="T8" fmla="*/ 7 w 11"/>
                <a:gd name="T9" fmla="*/ 2 h 14"/>
                <a:gd name="T10" fmla="*/ 11 w 11"/>
                <a:gd name="T11" fmla="*/ 13 h 14"/>
                <a:gd name="T12" fmla="*/ 11 w 11"/>
                <a:gd name="T13" fmla="*/ 14 h 14"/>
                <a:gd name="T14" fmla="*/ 10 w 11"/>
                <a:gd name="T15" fmla="*/ 14 h 14"/>
                <a:gd name="T16" fmla="*/ 4 w 11"/>
                <a:gd name="T17" fmla="*/ 2 h 14"/>
                <a:gd name="T18" fmla="*/ 3 w 11"/>
                <a:gd name="T19" fmla="*/ 2 h 14"/>
                <a:gd name="T20" fmla="*/ 2 w 11"/>
                <a:gd name="T21" fmla="*/ 3 h 14"/>
                <a:gd name="T22" fmla="*/ 9 w 11"/>
                <a:gd name="T23" fmla="*/ 12 h 14"/>
                <a:gd name="T24" fmla="*/ 6 w 11"/>
                <a:gd name="T25" fmla="*/ 3 h 14"/>
                <a:gd name="T26" fmla="*/ 4 w 11"/>
                <a:gd name="T2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4">
                  <a:moveTo>
                    <a:pt x="10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6" y="12"/>
                    <a:pt x="0" y="6"/>
                    <a:pt x="0" y="2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0" y="5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0" y="14"/>
                  </a:lnTo>
                  <a:close/>
                  <a:moveTo>
                    <a:pt x="4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5"/>
                    <a:pt x="6" y="10"/>
                    <a:pt x="9" y="12"/>
                  </a:cubicBezTo>
                  <a:cubicBezTo>
                    <a:pt x="9" y="9"/>
                    <a:pt x="8" y="5"/>
                    <a:pt x="6" y="3"/>
                  </a:cubicBezTo>
                  <a:cubicBezTo>
                    <a:pt x="5" y="2"/>
                    <a:pt x="4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ïṧlîḑé"/>
            <p:cNvSpPr/>
            <p:nvPr/>
          </p:nvSpPr>
          <p:spPr bwMode="auto">
            <a:xfrm>
              <a:off x="7473951" y="5411788"/>
              <a:ext cx="98425" cy="223838"/>
            </a:xfrm>
            <a:custGeom>
              <a:avLst/>
              <a:gdLst>
                <a:gd name="T0" fmla="*/ 62 w 62"/>
                <a:gd name="T1" fmla="*/ 141 h 141"/>
                <a:gd name="T2" fmla="*/ 0 w 62"/>
                <a:gd name="T3" fmla="*/ 141 h 141"/>
                <a:gd name="T4" fmla="*/ 0 w 62"/>
                <a:gd name="T5" fmla="*/ 0 h 141"/>
                <a:gd name="T6" fmla="*/ 60 w 62"/>
                <a:gd name="T7" fmla="*/ 0 h 141"/>
                <a:gd name="T8" fmla="*/ 62 w 62"/>
                <a:gd name="T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41">
                  <a:moveTo>
                    <a:pt x="62" y="141"/>
                  </a:moveTo>
                  <a:lnTo>
                    <a:pt x="0" y="141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2" y="14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îSḻîḑé"/>
            <p:cNvSpPr/>
            <p:nvPr/>
          </p:nvSpPr>
          <p:spPr bwMode="auto">
            <a:xfrm>
              <a:off x="7473951" y="5411788"/>
              <a:ext cx="98425" cy="223838"/>
            </a:xfrm>
            <a:custGeom>
              <a:avLst/>
              <a:gdLst>
                <a:gd name="T0" fmla="*/ 62 w 62"/>
                <a:gd name="T1" fmla="*/ 141 h 141"/>
                <a:gd name="T2" fmla="*/ 0 w 62"/>
                <a:gd name="T3" fmla="*/ 141 h 141"/>
                <a:gd name="T4" fmla="*/ 0 w 62"/>
                <a:gd name="T5" fmla="*/ 0 h 141"/>
                <a:gd name="T6" fmla="*/ 60 w 62"/>
                <a:gd name="T7" fmla="*/ 0 h 141"/>
                <a:gd name="T8" fmla="*/ 62 w 62"/>
                <a:gd name="T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41">
                  <a:moveTo>
                    <a:pt x="62" y="141"/>
                  </a:moveTo>
                  <a:lnTo>
                    <a:pt x="0" y="141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2" y="1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iṡlïďê"/>
            <p:cNvSpPr/>
            <p:nvPr/>
          </p:nvSpPr>
          <p:spPr bwMode="auto">
            <a:xfrm>
              <a:off x="8013701" y="5411788"/>
              <a:ext cx="139700" cy="223838"/>
            </a:xfrm>
            <a:custGeom>
              <a:avLst/>
              <a:gdLst>
                <a:gd name="T0" fmla="*/ 88 w 88"/>
                <a:gd name="T1" fmla="*/ 141 h 141"/>
                <a:gd name="T2" fmla="*/ 27 w 88"/>
                <a:gd name="T3" fmla="*/ 141 h 141"/>
                <a:gd name="T4" fmla="*/ 0 w 88"/>
                <a:gd name="T5" fmla="*/ 0 h 141"/>
                <a:gd name="T6" fmla="*/ 63 w 88"/>
                <a:gd name="T7" fmla="*/ 0 h 141"/>
                <a:gd name="T8" fmla="*/ 88 w 88"/>
                <a:gd name="T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41">
                  <a:moveTo>
                    <a:pt x="88" y="141"/>
                  </a:moveTo>
                  <a:lnTo>
                    <a:pt x="27" y="141"/>
                  </a:lnTo>
                  <a:lnTo>
                    <a:pt x="0" y="0"/>
                  </a:lnTo>
                  <a:lnTo>
                    <a:pt x="63" y="0"/>
                  </a:lnTo>
                  <a:lnTo>
                    <a:pt x="88" y="14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ïsļîḓè"/>
            <p:cNvSpPr/>
            <p:nvPr/>
          </p:nvSpPr>
          <p:spPr bwMode="auto">
            <a:xfrm>
              <a:off x="8013701" y="5411788"/>
              <a:ext cx="139700" cy="223838"/>
            </a:xfrm>
            <a:custGeom>
              <a:avLst/>
              <a:gdLst>
                <a:gd name="T0" fmla="*/ 88 w 88"/>
                <a:gd name="T1" fmla="*/ 141 h 141"/>
                <a:gd name="T2" fmla="*/ 27 w 88"/>
                <a:gd name="T3" fmla="*/ 141 h 141"/>
                <a:gd name="T4" fmla="*/ 0 w 88"/>
                <a:gd name="T5" fmla="*/ 0 h 141"/>
                <a:gd name="T6" fmla="*/ 63 w 88"/>
                <a:gd name="T7" fmla="*/ 0 h 141"/>
                <a:gd name="T8" fmla="*/ 88 w 88"/>
                <a:gd name="T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41">
                  <a:moveTo>
                    <a:pt x="88" y="141"/>
                  </a:moveTo>
                  <a:lnTo>
                    <a:pt x="27" y="141"/>
                  </a:lnTo>
                  <a:lnTo>
                    <a:pt x="0" y="0"/>
                  </a:lnTo>
                  <a:lnTo>
                    <a:pt x="63" y="0"/>
                  </a:lnTo>
                  <a:lnTo>
                    <a:pt x="88" y="1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ïśļîḑe"/>
            <p:cNvSpPr/>
            <p:nvPr/>
          </p:nvSpPr>
          <p:spPr bwMode="auto">
            <a:xfrm>
              <a:off x="7888288" y="5626100"/>
              <a:ext cx="293688" cy="109538"/>
            </a:xfrm>
            <a:custGeom>
              <a:avLst/>
              <a:gdLst>
                <a:gd name="T0" fmla="*/ 49 w 89"/>
                <a:gd name="T1" fmla="*/ 0 h 33"/>
                <a:gd name="T2" fmla="*/ 82 w 89"/>
                <a:gd name="T3" fmla="*/ 0 h 33"/>
                <a:gd name="T4" fmla="*/ 84 w 89"/>
                <a:gd name="T5" fmla="*/ 2 h 33"/>
                <a:gd name="T6" fmla="*/ 89 w 89"/>
                <a:gd name="T7" fmla="*/ 28 h 33"/>
                <a:gd name="T8" fmla="*/ 84 w 89"/>
                <a:gd name="T9" fmla="*/ 33 h 33"/>
                <a:gd name="T10" fmla="*/ 53 w 89"/>
                <a:gd name="T11" fmla="*/ 32 h 33"/>
                <a:gd name="T12" fmla="*/ 13 w 89"/>
                <a:gd name="T13" fmla="*/ 33 h 33"/>
                <a:gd name="T14" fmla="*/ 5 w 89"/>
                <a:gd name="T15" fmla="*/ 20 h 33"/>
                <a:gd name="T16" fmla="*/ 44 w 89"/>
                <a:gd name="T17" fmla="*/ 1 h 33"/>
                <a:gd name="T18" fmla="*/ 49 w 89"/>
                <a:gd name="T1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33">
                  <a:moveTo>
                    <a:pt x="49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3" y="0"/>
                    <a:pt x="84" y="0"/>
                    <a:pt x="84" y="2"/>
                  </a:cubicBezTo>
                  <a:cubicBezTo>
                    <a:pt x="89" y="28"/>
                    <a:pt x="89" y="28"/>
                    <a:pt x="89" y="28"/>
                  </a:cubicBezTo>
                  <a:cubicBezTo>
                    <a:pt x="89" y="30"/>
                    <a:pt x="87" y="33"/>
                    <a:pt x="84" y="33"/>
                  </a:cubicBezTo>
                  <a:cubicBezTo>
                    <a:pt x="73" y="33"/>
                    <a:pt x="67" y="32"/>
                    <a:pt x="53" y="32"/>
                  </a:cubicBezTo>
                  <a:cubicBezTo>
                    <a:pt x="44" y="32"/>
                    <a:pt x="25" y="33"/>
                    <a:pt x="13" y="33"/>
                  </a:cubicBezTo>
                  <a:cubicBezTo>
                    <a:pt x="1" y="33"/>
                    <a:pt x="0" y="21"/>
                    <a:pt x="5" y="20"/>
                  </a:cubicBezTo>
                  <a:cubicBezTo>
                    <a:pt x="28" y="15"/>
                    <a:pt x="36" y="8"/>
                    <a:pt x="44" y="1"/>
                  </a:cubicBezTo>
                  <a:cubicBezTo>
                    <a:pt x="45" y="0"/>
                    <a:pt x="47" y="0"/>
                    <a:pt x="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íṣľiḓé"/>
            <p:cNvSpPr/>
            <p:nvPr/>
          </p:nvSpPr>
          <p:spPr bwMode="auto">
            <a:xfrm>
              <a:off x="7229476" y="5626100"/>
              <a:ext cx="376238" cy="109538"/>
            </a:xfrm>
            <a:custGeom>
              <a:avLst/>
              <a:gdLst>
                <a:gd name="T0" fmla="*/ 75 w 114"/>
                <a:gd name="T1" fmla="*/ 0 h 33"/>
                <a:gd name="T2" fmla="*/ 107 w 114"/>
                <a:gd name="T3" fmla="*/ 0 h 33"/>
                <a:gd name="T4" fmla="*/ 109 w 114"/>
                <a:gd name="T5" fmla="*/ 2 h 33"/>
                <a:gd name="T6" fmla="*/ 114 w 114"/>
                <a:gd name="T7" fmla="*/ 28 h 33"/>
                <a:gd name="T8" fmla="*/ 109 w 114"/>
                <a:gd name="T9" fmla="*/ 33 h 33"/>
                <a:gd name="T10" fmla="*/ 67 w 114"/>
                <a:gd name="T11" fmla="*/ 32 h 33"/>
                <a:gd name="T12" fmla="*/ 15 w 114"/>
                <a:gd name="T13" fmla="*/ 33 h 33"/>
                <a:gd name="T14" fmla="*/ 5 w 114"/>
                <a:gd name="T15" fmla="*/ 20 h 33"/>
                <a:gd name="T16" fmla="*/ 67 w 114"/>
                <a:gd name="T17" fmla="*/ 2 h 33"/>
                <a:gd name="T18" fmla="*/ 75 w 114"/>
                <a:gd name="T1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33">
                  <a:moveTo>
                    <a:pt x="75" y="0"/>
                  </a:moveTo>
                  <a:cubicBezTo>
                    <a:pt x="107" y="0"/>
                    <a:pt x="107" y="0"/>
                    <a:pt x="107" y="0"/>
                  </a:cubicBezTo>
                  <a:cubicBezTo>
                    <a:pt x="108" y="0"/>
                    <a:pt x="109" y="0"/>
                    <a:pt x="109" y="2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4" y="30"/>
                    <a:pt x="112" y="33"/>
                    <a:pt x="109" y="33"/>
                  </a:cubicBezTo>
                  <a:cubicBezTo>
                    <a:pt x="98" y="33"/>
                    <a:pt x="81" y="32"/>
                    <a:pt x="67" y="32"/>
                  </a:cubicBezTo>
                  <a:cubicBezTo>
                    <a:pt x="50" y="32"/>
                    <a:pt x="35" y="33"/>
                    <a:pt x="15" y="33"/>
                  </a:cubicBezTo>
                  <a:cubicBezTo>
                    <a:pt x="3" y="33"/>
                    <a:pt x="0" y="21"/>
                    <a:pt x="5" y="20"/>
                  </a:cubicBezTo>
                  <a:cubicBezTo>
                    <a:pt x="28" y="15"/>
                    <a:pt x="47" y="14"/>
                    <a:pt x="67" y="2"/>
                  </a:cubicBezTo>
                  <a:cubicBezTo>
                    <a:pt x="70" y="1"/>
                    <a:pt x="72" y="0"/>
                    <a:pt x="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îṩḻíḍè"/>
            <p:cNvSpPr/>
            <p:nvPr/>
          </p:nvSpPr>
          <p:spPr bwMode="auto">
            <a:xfrm>
              <a:off x="7829551" y="2309813"/>
              <a:ext cx="349250" cy="412750"/>
            </a:xfrm>
            <a:custGeom>
              <a:avLst/>
              <a:gdLst>
                <a:gd name="T0" fmla="*/ 50 w 106"/>
                <a:gd name="T1" fmla="*/ 6 h 125"/>
                <a:gd name="T2" fmla="*/ 106 w 106"/>
                <a:gd name="T3" fmla="*/ 87 h 125"/>
                <a:gd name="T4" fmla="*/ 49 w 106"/>
                <a:gd name="T5" fmla="*/ 125 h 125"/>
                <a:gd name="T6" fmla="*/ 15 w 106"/>
                <a:gd name="T7" fmla="*/ 63 h 125"/>
                <a:gd name="T8" fmla="*/ 50 w 106"/>
                <a:gd name="T9" fmla="*/ 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25">
                  <a:moveTo>
                    <a:pt x="50" y="6"/>
                  </a:moveTo>
                  <a:cubicBezTo>
                    <a:pt x="77" y="12"/>
                    <a:pt x="106" y="87"/>
                    <a:pt x="106" y="87"/>
                  </a:cubicBezTo>
                  <a:cubicBezTo>
                    <a:pt x="49" y="125"/>
                    <a:pt x="49" y="125"/>
                    <a:pt x="49" y="125"/>
                  </a:cubicBezTo>
                  <a:cubicBezTo>
                    <a:pt x="49" y="125"/>
                    <a:pt x="29" y="96"/>
                    <a:pt x="15" y="63"/>
                  </a:cubicBezTo>
                  <a:cubicBezTo>
                    <a:pt x="0" y="29"/>
                    <a:pt x="22" y="0"/>
                    <a:pt x="50" y="6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íṧľíde"/>
            <p:cNvSpPr/>
            <p:nvPr/>
          </p:nvSpPr>
          <p:spPr bwMode="auto">
            <a:xfrm>
              <a:off x="7988301" y="2330450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78A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íṡļíḍe"/>
            <p:cNvSpPr/>
            <p:nvPr/>
          </p:nvSpPr>
          <p:spPr bwMode="auto">
            <a:xfrm>
              <a:off x="7942263" y="2330450"/>
              <a:ext cx="236538" cy="392113"/>
            </a:xfrm>
            <a:custGeom>
              <a:avLst/>
              <a:gdLst>
                <a:gd name="T0" fmla="*/ 0 w 72"/>
                <a:gd name="T1" fmla="*/ 95 h 119"/>
                <a:gd name="T2" fmla="*/ 0 w 72"/>
                <a:gd name="T3" fmla="*/ 95 h 119"/>
                <a:gd name="T4" fmla="*/ 15 w 72"/>
                <a:gd name="T5" fmla="*/ 119 h 119"/>
                <a:gd name="T6" fmla="*/ 15 w 72"/>
                <a:gd name="T7" fmla="*/ 119 h 119"/>
                <a:gd name="T8" fmla="*/ 0 w 72"/>
                <a:gd name="T9" fmla="*/ 95 h 119"/>
                <a:gd name="T10" fmla="*/ 16 w 72"/>
                <a:gd name="T11" fmla="*/ 0 h 119"/>
                <a:gd name="T12" fmla="*/ 3 w 72"/>
                <a:gd name="T13" fmla="*/ 73 h 119"/>
                <a:gd name="T14" fmla="*/ 18 w 72"/>
                <a:gd name="T15" fmla="*/ 117 h 119"/>
                <a:gd name="T16" fmla="*/ 16 w 72"/>
                <a:gd name="T17" fmla="*/ 119 h 119"/>
                <a:gd name="T18" fmla="*/ 72 w 72"/>
                <a:gd name="T19" fmla="*/ 81 h 119"/>
                <a:gd name="T20" fmla="*/ 64 w 72"/>
                <a:gd name="T21" fmla="*/ 62 h 119"/>
                <a:gd name="T22" fmla="*/ 16 w 72"/>
                <a:gd name="T23" fmla="*/ 0 h 119"/>
                <a:gd name="T24" fmla="*/ 16 w 72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19"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9" y="110"/>
                    <a:pt x="15" y="119"/>
                    <a:pt x="15" y="119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19"/>
                    <a:pt x="9" y="110"/>
                    <a:pt x="0" y="95"/>
                  </a:cubicBezTo>
                  <a:moveTo>
                    <a:pt x="16" y="0"/>
                  </a:moveTo>
                  <a:cubicBezTo>
                    <a:pt x="10" y="24"/>
                    <a:pt x="6" y="49"/>
                    <a:pt x="3" y="73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69" y="73"/>
                    <a:pt x="64" y="62"/>
                  </a:cubicBezTo>
                  <a:cubicBezTo>
                    <a:pt x="53" y="39"/>
                    <a:pt x="34" y="4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78A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i$1îḓè"/>
            <p:cNvSpPr/>
            <p:nvPr/>
          </p:nvSpPr>
          <p:spPr bwMode="auto">
            <a:xfrm>
              <a:off x="7991476" y="2722563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ïşľîḋê"/>
            <p:cNvSpPr/>
            <p:nvPr/>
          </p:nvSpPr>
          <p:spPr bwMode="auto">
            <a:xfrm>
              <a:off x="7942263" y="2570163"/>
              <a:ext cx="58738" cy="152400"/>
            </a:xfrm>
            <a:custGeom>
              <a:avLst/>
              <a:gdLst>
                <a:gd name="T0" fmla="*/ 3 w 18"/>
                <a:gd name="T1" fmla="*/ 0 h 46"/>
                <a:gd name="T2" fmla="*/ 0 w 18"/>
                <a:gd name="T3" fmla="*/ 22 h 46"/>
                <a:gd name="T4" fmla="*/ 15 w 18"/>
                <a:gd name="T5" fmla="*/ 46 h 46"/>
                <a:gd name="T6" fmla="*/ 16 w 18"/>
                <a:gd name="T7" fmla="*/ 46 h 46"/>
                <a:gd name="T8" fmla="*/ 18 w 18"/>
                <a:gd name="T9" fmla="*/ 44 h 46"/>
                <a:gd name="T10" fmla="*/ 3 w 18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46">
                  <a:moveTo>
                    <a:pt x="3" y="0"/>
                  </a:moveTo>
                  <a:cubicBezTo>
                    <a:pt x="2" y="8"/>
                    <a:pt x="1" y="15"/>
                    <a:pt x="0" y="22"/>
                  </a:cubicBezTo>
                  <a:cubicBezTo>
                    <a:pt x="9" y="37"/>
                    <a:pt x="15" y="46"/>
                    <a:pt x="15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6081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i$ļîḍè"/>
            <p:cNvSpPr/>
            <p:nvPr/>
          </p:nvSpPr>
          <p:spPr bwMode="auto">
            <a:xfrm>
              <a:off x="7388226" y="2303463"/>
              <a:ext cx="606425" cy="866775"/>
            </a:xfrm>
            <a:custGeom>
              <a:avLst/>
              <a:gdLst>
                <a:gd name="T0" fmla="*/ 1 w 184"/>
                <a:gd name="T1" fmla="*/ 139 h 263"/>
                <a:gd name="T2" fmla="*/ 8 w 184"/>
                <a:gd name="T3" fmla="*/ 263 h 263"/>
                <a:gd name="T4" fmla="*/ 165 w 184"/>
                <a:gd name="T5" fmla="*/ 263 h 263"/>
                <a:gd name="T6" fmla="*/ 184 w 184"/>
                <a:gd name="T7" fmla="*/ 8 h 263"/>
                <a:gd name="T8" fmla="*/ 132 w 184"/>
                <a:gd name="T9" fmla="*/ 1 h 263"/>
                <a:gd name="T10" fmla="*/ 65 w 184"/>
                <a:gd name="T11" fmla="*/ 1 h 263"/>
                <a:gd name="T12" fmla="*/ 19 w 184"/>
                <a:gd name="T13" fmla="*/ 9 h 263"/>
                <a:gd name="T14" fmla="*/ 2 w 184"/>
                <a:gd name="T15" fmla="*/ 92 h 263"/>
                <a:gd name="T16" fmla="*/ 1 w 184"/>
                <a:gd name="T17" fmla="*/ 13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63">
                  <a:moveTo>
                    <a:pt x="1" y="139"/>
                  </a:moveTo>
                  <a:cubicBezTo>
                    <a:pt x="1" y="172"/>
                    <a:pt x="3" y="213"/>
                    <a:pt x="8" y="263"/>
                  </a:cubicBezTo>
                  <a:cubicBezTo>
                    <a:pt x="165" y="263"/>
                    <a:pt x="165" y="263"/>
                    <a:pt x="165" y="263"/>
                  </a:cubicBezTo>
                  <a:cubicBezTo>
                    <a:pt x="167" y="239"/>
                    <a:pt x="156" y="122"/>
                    <a:pt x="184" y="8"/>
                  </a:cubicBezTo>
                  <a:cubicBezTo>
                    <a:pt x="184" y="8"/>
                    <a:pt x="157" y="3"/>
                    <a:pt x="132" y="1"/>
                  </a:cubicBezTo>
                  <a:cubicBezTo>
                    <a:pt x="111" y="0"/>
                    <a:pt x="82" y="0"/>
                    <a:pt x="65" y="1"/>
                  </a:cubicBezTo>
                  <a:cubicBezTo>
                    <a:pt x="41" y="3"/>
                    <a:pt x="19" y="9"/>
                    <a:pt x="19" y="9"/>
                  </a:cubicBezTo>
                  <a:cubicBezTo>
                    <a:pt x="19" y="9"/>
                    <a:pt x="6" y="24"/>
                    <a:pt x="2" y="92"/>
                  </a:cubicBezTo>
                  <a:cubicBezTo>
                    <a:pt x="1" y="106"/>
                    <a:pt x="0" y="121"/>
                    <a:pt x="1" y="139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ïṣḷiḋe"/>
            <p:cNvSpPr/>
            <p:nvPr/>
          </p:nvSpPr>
          <p:spPr bwMode="auto">
            <a:xfrm>
              <a:off x="7391401" y="2303463"/>
              <a:ext cx="603250" cy="866775"/>
            </a:xfrm>
            <a:custGeom>
              <a:avLst/>
              <a:gdLst>
                <a:gd name="T0" fmla="*/ 92 w 183"/>
                <a:gd name="T1" fmla="*/ 0 h 263"/>
                <a:gd name="T2" fmla="*/ 64 w 183"/>
                <a:gd name="T3" fmla="*/ 1 h 263"/>
                <a:gd name="T4" fmla="*/ 18 w 183"/>
                <a:gd name="T5" fmla="*/ 9 h 263"/>
                <a:gd name="T6" fmla="*/ 18 w 183"/>
                <a:gd name="T7" fmla="*/ 9 h 263"/>
                <a:gd name="T8" fmla="*/ 23 w 183"/>
                <a:gd name="T9" fmla="*/ 9 h 263"/>
                <a:gd name="T10" fmla="*/ 49 w 183"/>
                <a:gd name="T11" fmla="*/ 36 h 263"/>
                <a:gd name="T12" fmla="*/ 49 w 183"/>
                <a:gd name="T13" fmla="*/ 38 h 263"/>
                <a:gd name="T14" fmla="*/ 20 w 183"/>
                <a:gd name="T15" fmla="*/ 94 h 263"/>
                <a:gd name="T16" fmla="*/ 0 w 183"/>
                <a:gd name="T17" fmla="*/ 139 h 263"/>
                <a:gd name="T18" fmla="*/ 0 w 183"/>
                <a:gd name="T19" fmla="*/ 134 h 263"/>
                <a:gd name="T20" fmla="*/ 0 w 183"/>
                <a:gd name="T21" fmla="*/ 134 h 263"/>
                <a:gd name="T22" fmla="*/ 0 w 183"/>
                <a:gd name="T23" fmla="*/ 139 h 263"/>
                <a:gd name="T24" fmla="*/ 7 w 183"/>
                <a:gd name="T25" fmla="*/ 263 h 263"/>
                <a:gd name="T26" fmla="*/ 7 w 183"/>
                <a:gd name="T27" fmla="*/ 263 h 263"/>
                <a:gd name="T28" fmla="*/ 7 w 183"/>
                <a:gd name="T29" fmla="*/ 263 h 263"/>
                <a:gd name="T30" fmla="*/ 110 w 183"/>
                <a:gd name="T31" fmla="*/ 263 h 263"/>
                <a:gd name="T32" fmla="*/ 110 w 183"/>
                <a:gd name="T33" fmla="*/ 263 h 263"/>
                <a:gd name="T34" fmla="*/ 110 w 183"/>
                <a:gd name="T35" fmla="*/ 263 h 263"/>
                <a:gd name="T36" fmla="*/ 164 w 183"/>
                <a:gd name="T37" fmla="*/ 263 h 263"/>
                <a:gd name="T38" fmla="*/ 164 w 183"/>
                <a:gd name="T39" fmla="*/ 263 h 263"/>
                <a:gd name="T40" fmla="*/ 164 w 183"/>
                <a:gd name="T41" fmla="*/ 263 h 263"/>
                <a:gd name="T42" fmla="*/ 164 w 183"/>
                <a:gd name="T43" fmla="*/ 254 h 263"/>
                <a:gd name="T44" fmla="*/ 164 w 183"/>
                <a:gd name="T45" fmla="*/ 243 h 263"/>
                <a:gd name="T46" fmla="*/ 163 w 183"/>
                <a:gd name="T47" fmla="*/ 197 h 263"/>
                <a:gd name="T48" fmla="*/ 183 w 183"/>
                <a:gd name="T49" fmla="*/ 8 h 263"/>
                <a:gd name="T50" fmla="*/ 131 w 183"/>
                <a:gd name="T51" fmla="*/ 1 h 263"/>
                <a:gd name="T52" fmla="*/ 92 w 183"/>
                <a:gd name="T53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63">
                  <a:moveTo>
                    <a:pt x="92" y="0"/>
                  </a:moveTo>
                  <a:cubicBezTo>
                    <a:pt x="82" y="0"/>
                    <a:pt x="72" y="1"/>
                    <a:pt x="64" y="1"/>
                  </a:cubicBezTo>
                  <a:cubicBezTo>
                    <a:pt x="40" y="3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0" y="9"/>
                    <a:pt x="21" y="9"/>
                    <a:pt x="23" y="9"/>
                  </a:cubicBezTo>
                  <a:cubicBezTo>
                    <a:pt x="37" y="9"/>
                    <a:pt x="47" y="19"/>
                    <a:pt x="49" y="36"/>
                  </a:cubicBezTo>
                  <a:cubicBezTo>
                    <a:pt x="49" y="37"/>
                    <a:pt x="49" y="37"/>
                    <a:pt x="49" y="38"/>
                  </a:cubicBezTo>
                  <a:cubicBezTo>
                    <a:pt x="49" y="52"/>
                    <a:pt x="35" y="74"/>
                    <a:pt x="20" y="94"/>
                  </a:cubicBezTo>
                  <a:cubicBezTo>
                    <a:pt x="15" y="110"/>
                    <a:pt x="6" y="128"/>
                    <a:pt x="0" y="139"/>
                  </a:cubicBezTo>
                  <a:cubicBezTo>
                    <a:pt x="0" y="138"/>
                    <a:pt x="0" y="136"/>
                    <a:pt x="0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6"/>
                    <a:pt x="0" y="138"/>
                    <a:pt x="0" y="139"/>
                  </a:cubicBezTo>
                  <a:cubicBezTo>
                    <a:pt x="0" y="172"/>
                    <a:pt x="2" y="213"/>
                    <a:pt x="7" y="263"/>
                  </a:cubicBezTo>
                  <a:cubicBezTo>
                    <a:pt x="7" y="263"/>
                    <a:pt x="7" y="263"/>
                    <a:pt x="7" y="263"/>
                  </a:cubicBezTo>
                  <a:cubicBezTo>
                    <a:pt x="7" y="263"/>
                    <a:pt x="7" y="263"/>
                    <a:pt x="7" y="263"/>
                  </a:cubicBezTo>
                  <a:cubicBezTo>
                    <a:pt x="110" y="263"/>
                    <a:pt x="110" y="263"/>
                    <a:pt x="110" y="263"/>
                  </a:cubicBezTo>
                  <a:cubicBezTo>
                    <a:pt x="110" y="263"/>
                    <a:pt x="110" y="263"/>
                    <a:pt x="110" y="263"/>
                  </a:cubicBezTo>
                  <a:cubicBezTo>
                    <a:pt x="110" y="263"/>
                    <a:pt x="110" y="263"/>
                    <a:pt x="110" y="263"/>
                  </a:cubicBezTo>
                  <a:cubicBezTo>
                    <a:pt x="164" y="263"/>
                    <a:pt x="164" y="263"/>
                    <a:pt x="164" y="263"/>
                  </a:cubicBezTo>
                  <a:cubicBezTo>
                    <a:pt x="164" y="263"/>
                    <a:pt x="164" y="263"/>
                    <a:pt x="164" y="263"/>
                  </a:cubicBezTo>
                  <a:cubicBezTo>
                    <a:pt x="164" y="263"/>
                    <a:pt x="164" y="263"/>
                    <a:pt x="164" y="263"/>
                  </a:cubicBezTo>
                  <a:cubicBezTo>
                    <a:pt x="164" y="261"/>
                    <a:pt x="164" y="258"/>
                    <a:pt x="164" y="254"/>
                  </a:cubicBezTo>
                  <a:cubicBezTo>
                    <a:pt x="164" y="251"/>
                    <a:pt x="164" y="247"/>
                    <a:pt x="164" y="243"/>
                  </a:cubicBezTo>
                  <a:cubicBezTo>
                    <a:pt x="164" y="231"/>
                    <a:pt x="163" y="215"/>
                    <a:pt x="163" y="197"/>
                  </a:cubicBezTo>
                  <a:cubicBezTo>
                    <a:pt x="163" y="147"/>
                    <a:pt x="166" y="77"/>
                    <a:pt x="183" y="8"/>
                  </a:cubicBezTo>
                  <a:cubicBezTo>
                    <a:pt x="183" y="8"/>
                    <a:pt x="156" y="3"/>
                    <a:pt x="131" y="1"/>
                  </a:cubicBezTo>
                  <a:cubicBezTo>
                    <a:pt x="119" y="1"/>
                    <a:pt x="105" y="0"/>
                    <a:pt x="92" y="0"/>
                  </a:cubicBezTo>
                </a:path>
              </a:pathLst>
            </a:custGeom>
            <a:solidFill>
              <a:srgbClr val="78A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iṣlîḍe"/>
            <p:cNvSpPr/>
            <p:nvPr/>
          </p:nvSpPr>
          <p:spPr bwMode="auto">
            <a:xfrm>
              <a:off x="7391401" y="2613025"/>
              <a:ext cx="65088" cy="149225"/>
            </a:xfrm>
            <a:custGeom>
              <a:avLst/>
              <a:gdLst>
                <a:gd name="T0" fmla="*/ 20 w 20"/>
                <a:gd name="T1" fmla="*/ 0 h 45"/>
                <a:gd name="T2" fmla="*/ 0 w 20"/>
                <a:gd name="T3" fmla="*/ 24 h 45"/>
                <a:gd name="T4" fmla="*/ 0 w 20"/>
                <a:gd name="T5" fmla="*/ 40 h 45"/>
                <a:gd name="T6" fmla="*/ 0 w 20"/>
                <a:gd name="T7" fmla="*/ 45 h 45"/>
                <a:gd name="T8" fmla="*/ 20 w 20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5">
                  <a:moveTo>
                    <a:pt x="20" y="0"/>
                  </a:moveTo>
                  <a:cubicBezTo>
                    <a:pt x="13" y="9"/>
                    <a:pt x="6" y="18"/>
                    <a:pt x="0" y="24"/>
                  </a:cubicBezTo>
                  <a:cubicBezTo>
                    <a:pt x="0" y="29"/>
                    <a:pt x="0" y="35"/>
                    <a:pt x="0" y="40"/>
                  </a:cubicBezTo>
                  <a:cubicBezTo>
                    <a:pt x="0" y="42"/>
                    <a:pt x="0" y="44"/>
                    <a:pt x="0" y="45"/>
                  </a:cubicBezTo>
                  <a:cubicBezTo>
                    <a:pt x="6" y="34"/>
                    <a:pt x="15" y="16"/>
                    <a:pt x="20" y="0"/>
                  </a:cubicBezTo>
                </a:path>
              </a:pathLst>
            </a:custGeom>
            <a:solidFill>
              <a:srgbClr val="6081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îşlíďé"/>
            <p:cNvSpPr/>
            <p:nvPr/>
          </p:nvSpPr>
          <p:spPr bwMode="auto">
            <a:xfrm>
              <a:off x="7183438" y="2300288"/>
              <a:ext cx="379413" cy="434975"/>
            </a:xfrm>
            <a:custGeom>
              <a:avLst/>
              <a:gdLst>
                <a:gd name="T0" fmla="*/ 112 w 115"/>
                <a:gd name="T1" fmla="*/ 37 h 132"/>
                <a:gd name="T2" fmla="*/ 51 w 115"/>
                <a:gd name="T3" fmla="*/ 132 h 132"/>
                <a:gd name="T4" fmla="*/ 0 w 115"/>
                <a:gd name="T5" fmla="*/ 91 h 132"/>
                <a:gd name="T6" fmla="*/ 48 w 115"/>
                <a:gd name="T7" fmla="*/ 29 h 132"/>
                <a:gd name="T8" fmla="*/ 112 w 115"/>
                <a:gd name="T9" fmla="*/ 3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32">
                  <a:moveTo>
                    <a:pt x="112" y="37"/>
                  </a:moveTo>
                  <a:cubicBezTo>
                    <a:pt x="115" y="65"/>
                    <a:pt x="51" y="132"/>
                    <a:pt x="51" y="13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21" y="55"/>
                    <a:pt x="48" y="29"/>
                  </a:cubicBezTo>
                  <a:cubicBezTo>
                    <a:pt x="77" y="0"/>
                    <a:pt x="109" y="6"/>
                    <a:pt x="112" y="37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îṧḷíḍè"/>
            <p:cNvSpPr/>
            <p:nvPr/>
          </p:nvSpPr>
          <p:spPr bwMode="auto">
            <a:xfrm>
              <a:off x="7183438" y="2333625"/>
              <a:ext cx="369888" cy="401638"/>
            </a:xfrm>
            <a:custGeom>
              <a:avLst/>
              <a:gdLst>
                <a:gd name="T0" fmla="*/ 86 w 112"/>
                <a:gd name="T1" fmla="*/ 0 h 122"/>
                <a:gd name="T2" fmla="*/ 66 w 112"/>
                <a:gd name="T3" fmla="*/ 5 h 122"/>
                <a:gd name="T4" fmla="*/ 48 w 112"/>
                <a:gd name="T5" fmla="*/ 19 h 122"/>
                <a:gd name="T6" fmla="*/ 21 w 112"/>
                <a:gd name="T7" fmla="*/ 50 h 122"/>
                <a:gd name="T8" fmla="*/ 0 w 112"/>
                <a:gd name="T9" fmla="*/ 81 h 122"/>
                <a:gd name="T10" fmla="*/ 51 w 112"/>
                <a:gd name="T11" fmla="*/ 122 h 122"/>
                <a:gd name="T12" fmla="*/ 112 w 112"/>
                <a:gd name="T13" fmla="*/ 29 h 122"/>
                <a:gd name="T14" fmla="*/ 112 w 112"/>
                <a:gd name="T15" fmla="*/ 27 h 122"/>
                <a:gd name="T16" fmla="*/ 86 w 112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122">
                  <a:moveTo>
                    <a:pt x="86" y="0"/>
                  </a:moveTo>
                  <a:cubicBezTo>
                    <a:pt x="80" y="0"/>
                    <a:pt x="73" y="2"/>
                    <a:pt x="66" y="5"/>
                  </a:cubicBezTo>
                  <a:cubicBezTo>
                    <a:pt x="60" y="8"/>
                    <a:pt x="54" y="13"/>
                    <a:pt x="48" y="19"/>
                  </a:cubicBezTo>
                  <a:cubicBezTo>
                    <a:pt x="38" y="29"/>
                    <a:pt x="29" y="40"/>
                    <a:pt x="21" y="50"/>
                  </a:cubicBezTo>
                  <a:cubicBezTo>
                    <a:pt x="8" y="67"/>
                    <a:pt x="0" y="81"/>
                    <a:pt x="0" y="81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2"/>
                    <a:pt x="112" y="58"/>
                    <a:pt x="112" y="29"/>
                  </a:cubicBezTo>
                  <a:cubicBezTo>
                    <a:pt x="112" y="28"/>
                    <a:pt x="112" y="28"/>
                    <a:pt x="112" y="27"/>
                  </a:cubicBezTo>
                  <a:cubicBezTo>
                    <a:pt x="110" y="10"/>
                    <a:pt x="100" y="0"/>
                    <a:pt x="86" y="0"/>
                  </a:cubicBezTo>
                </a:path>
              </a:pathLst>
            </a:custGeom>
            <a:solidFill>
              <a:srgbClr val="78A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ïṣļídê"/>
            <p:cNvSpPr/>
            <p:nvPr/>
          </p:nvSpPr>
          <p:spPr bwMode="auto">
            <a:xfrm>
              <a:off x="7473951" y="5503863"/>
              <a:ext cx="95250" cy="23813"/>
            </a:xfrm>
            <a:custGeom>
              <a:avLst/>
              <a:gdLst>
                <a:gd name="T0" fmla="*/ 0 w 60"/>
                <a:gd name="T1" fmla="*/ 0 h 15"/>
                <a:gd name="T2" fmla="*/ 0 w 60"/>
                <a:gd name="T3" fmla="*/ 0 h 15"/>
                <a:gd name="T4" fmla="*/ 0 w 60"/>
                <a:gd name="T5" fmla="*/ 15 h 15"/>
                <a:gd name="T6" fmla="*/ 0 w 60"/>
                <a:gd name="T7" fmla="*/ 15 h 15"/>
                <a:gd name="T8" fmla="*/ 0 w 60"/>
                <a:gd name="T9" fmla="*/ 0 h 15"/>
                <a:gd name="T10" fmla="*/ 60 w 60"/>
                <a:gd name="T11" fmla="*/ 0 h 15"/>
                <a:gd name="T12" fmla="*/ 60 w 60"/>
                <a:gd name="T13" fmla="*/ 0 h 15"/>
                <a:gd name="T14" fmla="*/ 60 w 60"/>
                <a:gd name="T15" fmla="*/ 15 h 15"/>
                <a:gd name="T16" fmla="*/ 60 w 60"/>
                <a:gd name="T17" fmla="*/ 15 h 15"/>
                <a:gd name="T18" fmla="*/ 60 w 60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5">
                  <a:moveTo>
                    <a:pt x="0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close/>
                  <a:moveTo>
                    <a:pt x="60" y="0"/>
                  </a:moveTo>
                  <a:lnTo>
                    <a:pt x="60" y="0"/>
                  </a:lnTo>
                  <a:lnTo>
                    <a:pt x="60" y="15"/>
                  </a:lnTo>
                  <a:lnTo>
                    <a:pt x="60" y="15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íŝ1iḍê"/>
            <p:cNvSpPr/>
            <p:nvPr/>
          </p:nvSpPr>
          <p:spPr bwMode="auto">
            <a:xfrm>
              <a:off x="7473951" y="5503863"/>
              <a:ext cx="95250" cy="23813"/>
            </a:xfrm>
            <a:custGeom>
              <a:avLst/>
              <a:gdLst>
                <a:gd name="T0" fmla="*/ 0 w 60"/>
                <a:gd name="T1" fmla="*/ 0 h 15"/>
                <a:gd name="T2" fmla="*/ 0 w 60"/>
                <a:gd name="T3" fmla="*/ 0 h 15"/>
                <a:gd name="T4" fmla="*/ 0 w 60"/>
                <a:gd name="T5" fmla="*/ 15 h 15"/>
                <a:gd name="T6" fmla="*/ 0 w 60"/>
                <a:gd name="T7" fmla="*/ 15 h 15"/>
                <a:gd name="T8" fmla="*/ 0 w 60"/>
                <a:gd name="T9" fmla="*/ 0 h 15"/>
                <a:gd name="T10" fmla="*/ 60 w 60"/>
                <a:gd name="T11" fmla="*/ 0 h 15"/>
                <a:gd name="T12" fmla="*/ 60 w 60"/>
                <a:gd name="T13" fmla="*/ 0 h 15"/>
                <a:gd name="T14" fmla="*/ 60 w 60"/>
                <a:gd name="T15" fmla="*/ 15 h 15"/>
                <a:gd name="T16" fmla="*/ 60 w 60"/>
                <a:gd name="T17" fmla="*/ 15 h 15"/>
                <a:gd name="T18" fmla="*/ 60 w 60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5">
                  <a:moveTo>
                    <a:pt x="0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moveTo>
                    <a:pt x="60" y="0"/>
                  </a:moveTo>
                  <a:lnTo>
                    <a:pt x="60" y="0"/>
                  </a:lnTo>
                  <a:lnTo>
                    <a:pt x="60" y="15"/>
                  </a:lnTo>
                  <a:lnTo>
                    <a:pt x="60" y="15"/>
                  </a:lnTo>
                  <a:lnTo>
                    <a:pt x="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íSḻiḑe"/>
            <p:cNvSpPr/>
            <p:nvPr/>
          </p:nvSpPr>
          <p:spPr bwMode="auto">
            <a:xfrm>
              <a:off x="7473951" y="5503863"/>
              <a:ext cx="95250" cy="23813"/>
            </a:xfrm>
            <a:prstGeom prst="rect">
              <a:avLst/>
            </a:prstGeom>
            <a:solidFill>
              <a:srgbClr val="CC6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8" name="iṩļídè"/>
            <p:cNvSpPr/>
            <p:nvPr/>
          </p:nvSpPr>
          <p:spPr bwMode="auto">
            <a:xfrm>
              <a:off x="7473951" y="5503863"/>
              <a:ext cx="95250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îšliďé"/>
            <p:cNvSpPr/>
            <p:nvPr/>
          </p:nvSpPr>
          <p:spPr bwMode="auto">
            <a:xfrm>
              <a:off x="8129588" y="5503863"/>
              <a:ext cx="3175" cy="23813"/>
            </a:xfrm>
            <a:custGeom>
              <a:avLst/>
              <a:gdLst>
                <a:gd name="T0" fmla="*/ 0 w 2"/>
                <a:gd name="T1" fmla="*/ 0 h 15"/>
                <a:gd name="T2" fmla="*/ 0 w 2"/>
                <a:gd name="T3" fmla="*/ 0 h 15"/>
                <a:gd name="T4" fmla="*/ 2 w 2"/>
                <a:gd name="T5" fmla="*/ 15 h 15"/>
                <a:gd name="T6" fmla="*/ 2 w 2"/>
                <a:gd name="T7" fmla="*/ 15 h 15"/>
                <a:gd name="T8" fmla="*/ 0 w 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5">
                  <a:moveTo>
                    <a:pt x="0" y="0"/>
                  </a:moveTo>
                  <a:lnTo>
                    <a:pt x="0" y="0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îṥlídé"/>
            <p:cNvSpPr/>
            <p:nvPr/>
          </p:nvSpPr>
          <p:spPr bwMode="auto">
            <a:xfrm>
              <a:off x="8129588" y="5503863"/>
              <a:ext cx="3175" cy="23813"/>
            </a:xfrm>
            <a:custGeom>
              <a:avLst/>
              <a:gdLst>
                <a:gd name="T0" fmla="*/ 0 w 2"/>
                <a:gd name="T1" fmla="*/ 0 h 15"/>
                <a:gd name="T2" fmla="*/ 0 w 2"/>
                <a:gd name="T3" fmla="*/ 0 h 15"/>
                <a:gd name="T4" fmla="*/ 2 w 2"/>
                <a:gd name="T5" fmla="*/ 15 h 15"/>
                <a:gd name="T6" fmla="*/ 2 w 2"/>
                <a:gd name="T7" fmla="*/ 15 h 15"/>
                <a:gd name="T8" fmla="*/ 0 w 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5">
                  <a:moveTo>
                    <a:pt x="0" y="0"/>
                  </a:moveTo>
                  <a:lnTo>
                    <a:pt x="0" y="0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íṣļídé"/>
            <p:cNvSpPr/>
            <p:nvPr/>
          </p:nvSpPr>
          <p:spPr bwMode="auto">
            <a:xfrm>
              <a:off x="8034338" y="5503863"/>
              <a:ext cx="98425" cy="23813"/>
            </a:xfrm>
            <a:custGeom>
              <a:avLst/>
              <a:gdLst>
                <a:gd name="T0" fmla="*/ 60 w 62"/>
                <a:gd name="T1" fmla="*/ 0 h 15"/>
                <a:gd name="T2" fmla="*/ 0 w 62"/>
                <a:gd name="T3" fmla="*/ 0 h 15"/>
                <a:gd name="T4" fmla="*/ 2 w 62"/>
                <a:gd name="T5" fmla="*/ 15 h 15"/>
                <a:gd name="T6" fmla="*/ 62 w 62"/>
                <a:gd name="T7" fmla="*/ 15 h 15"/>
                <a:gd name="T8" fmla="*/ 60 w 6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5">
                  <a:moveTo>
                    <a:pt x="60" y="0"/>
                  </a:moveTo>
                  <a:lnTo>
                    <a:pt x="0" y="0"/>
                  </a:lnTo>
                  <a:lnTo>
                    <a:pt x="2" y="15"/>
                  </a:lnTo>
                  <a:lnTo>
                    <a:pt x="62" y="15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6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iṩļíďê"/>
            <p:cNvSpPr/>
            <p:nvPr/>
          </p:nvSpPr>
          <p:spPr bwMode="auto">
            <a:xfrm>
              <a:off x="8034338" y="5503863"/>
              <a:ext cx="98425" cy="23813"/>
            </a:xfrm>
            <a:custGeom>
              <a:avLst/>
              <a:gdLst>
                <a:gd name="T0" fmla="*/ 60 w 62"/>
                <a:gd name="T1" fmla="*/ 0 h 15"/>
                <a:gd name="T2" fmla="*/ 0 w 62"/>
                <a:gd name="T3" fmla="*/ 0 h 15"/>
                <a:gd name="T4" fmla="*/ 2 w 62"/>
                <a:gd name="T5" fmla="*/ 15 h 15"/>
                <a:gd name="T6" fmla="*/ 62 w 62"/>
                <a:gd name="T7" fmla="*/ 15 h 15"/>
                <a:gd name="T8" fmla="*/ 60 w 6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5">
                  <a:moveTo>
                    <a:pt x="60" y="0"/>
                  </a:moveTo>
                  <a:lnTo>
                    <a:pt x="0" y="0"/>
                  </a:lnTo>
                  <a:lnTo>
                    <a:pt x="2" y="15"/>
                  </a:lnTo>
                  <a:lnTo>
                    <a:pt x="62" y="15"/>
                  </a:lnTo>
                  <a:lnTo>
                    <a:pt x="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îṣ1îḋê"/>
            <p:cNvSpPr/>
            <p:nvPr/>
          </p:nvSpPr>
          <p:spPr bwMode="auto">
            <a:xfrm>
              <a:off x="7493001" y="1808163"/>
              <a:ext cx="314325" cy="442913"/>
            </a:xfrm>
            <a:custGeom>
              <a:avLst/>
              <a:gdLst>
                <a:gd name="T0" fmla="*/ 87 w 95"/>
                <a:gd name="T1" fmla="*/ 43 h 134"/>
                <a:gd name="T2" fmla="*/ 84 w 95"/>
                <a:gd name="T3" fmla="*/ 107 h 134"/>
                <a:gd name="T4" fmla="*/ 17 w 95"/>
                <a:gd name="T5" fmla="*/ 103 h 134"/>
                <a:gd name="T6" fmla="*/ 25 w 95"/>
                <a:gd name="T7" fmla="*/ 18 h 134"/>
                <a:gd name="T8" fmla="*/ 87 w 95"/>
                <a:gd name="T9" fmla="*/ 4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34">
                  <a:moveTo>
                    <a:pt x="87" y="43"/>
                  </a:moveTo>
                  <a:cubicBezTo>
                    <a:pt x="91" y="72"/>
                    <a:pt x="95" y="89"/>
                    <a:pt x="84" y="107"/>
                  </a:cubicBezTo>
                  <a:cubicBezTo>
                    <a:pt x="67" y="134"/>
                    <a:pt x="30" y="130"/>
                    <a:pt x="17" y="103"/>
                  </a:cubicBezTo>
                  <a:cubicBezTo>
                    <a:pt x="5" y="79"/>
                    <a:pt x="0" y="36"/>
                    <a:pt x="25" y="18"/>
                  </a:cubicBezTo>
                  <a:cubicBezTo>
                    <a:pt x="50" y="0"/>
                    <a:pt x="83" y="14"/>
                    <a:pt x="87" y="43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ïŝļiďe"/>
            <p:cNvSpPr/>
            <p:nvPr/>
          </p:nvSpPr>
          <p:spPr bwMode="auto">
            <a:xfrm>
              <a:off x="7312026" y="1722438"/>
              <a:ext cx="581025" cy="458788"/>
            </a:xfrm>
            <a:custGeom>
              <a:avLst/>
              <a:gdLst>
                <a:gd name="T0" fmla="*/ 93 w 176"/>
                <a:gd name="T1" fmla="*/ 61 h 139"/>
                <a:gd name="T2" fmla="*/ 76 w 176"/>
                <a:gd name="T3" fmla="*/ 3 h 139"/>
                <a:gd name="T4" fmla="*/ 115 w 176"/>
                <a:gd name="T5" fmla="*/ 15 h 139"/>
                <a:gd name="T6" fmla="*/ 151 w 176"/>
                <a:gd name="T7" fmla="*/ 37 h 139"/>
                <a:gd name="T8" fmla="*/ 171 w 176"/>
                <a:gd name="T9" fmla="*/ 79 h 139"/>
                <a:gd name="T10" fmla="*/ 149 w 176"/>
                <a:gd name="T11" fmla="*/ 130 h 139"/>
                <a:gd name="T12" fmla="*/ 124 w 176"/>
                <a:gd name="T13" fmla="*/ 134 h 139"/>
                <a:gd name="T14" fmla="*/ 87 w 176"/>
                <a:gd name="T15" fmla="*/ 92 h 139"/>
                <a:gd name="T16" fmla="*/ 93 w 176"/>
                <a:gd name="T17" fmla="*/ 6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39">
                  <a:moveTo>
                    <a:pt x="93" y="61"/>
                  </a:moveTo>
                  <a:cubicBezTo>
                    <a:pt x="0" y="59"/>
                    <a:pt x="76" y="3"/>
                    <a:pt x="76" y="3"/>
                  </a:cubicBezTo>
                  <a:cubicBezTo>
                    <a:pt x="61" y="30"/>
                    <a:pt x="104" y="27"/>
                    <a:pt x="115" y="15"/>
                  </a:cubicBezTo>
                  <a:cubicBezTo>
                    <a:pt x="129" y="0"/>
                    <a:pt x="153" y="21"/>
                    <a:pt x="151" y="37"/>
                  </a:cubicBezTo>
                  <a:cubicBezTo>
                    <a:pt x="165" y="35"/>
                    <a:pt x="176" y="46"/>
                    <a:pt x="171" y="79"/>
                  </a:cubicBezTo>
                  <a:cubicBezTo>
                    <a:pt x="165" y="113"/>
                    <a:pt x="155" y="122"/>
                    <a:pt x="149" y="130"/>
                  </a:cubicBezTo>
                  <a:cubicBezTo>
                    <a:pt x="143" y="139"/>
                    <a:pt x="143" y="131"/>
                    <a:pt x="124" y="134"/>
                  </a:cubicBezTo>
                  <a:cubicBezTo>
                    <a:pt x="111" y="137"/>
                    <a:pt x="89" y="108"/>
                    <a:pt x="87" y="92"/>
                  </a:cubicBezTo>
                  <a:cubicBezTo>
                    <a:pt x="84" y="73"/>
                    <a:pt x="93" y="61"/>
                    <a:pt x="93" y="6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îṡḷíḍê"/>
            <p:cNvSpPr/>
            <p:nvPr/>
          </p:nvSpPr>
          <p:spPr bwMode="auto">
            <a:xfrm>
              <a:off x="7773988" y="1746250"/>
              <a:ext cx="98425" cy="115888"/>
            </a:xfrm>
            <a:custGeom>
              <a:avLst/>
              <a:gdLst>
                <a:gd name="T0" fmla="*/ 0 w 30"/>
                <a:gd name="T1" fmla="*/ 35 h 35"/>
                <a:gd name="T2" fmla="*/ 8 w 30"/>
                <a:gd name="T3" fmla="*/ 0 h 35"/>
                <a:gd name="T4" fmla="*/ 0 w 30"/>
                <a:gd name="T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5">
                  <a:moveTo>
                    <a:pt x="0" y="35"/>
                  </a:moveTo>
                  <a:cubicBezTo>
                    <a:pt x="0" y="35"/>
                    <a:pt x="24" y="25"/>
                    <a:pt x="8" y="0"/>
                  </a:cubicBezTo>
                  <a:cubicBezTo>
                    <a:pt x="30" y="11"/>
                    <a:pt x="27" y="32"/>
                    <a:pt x="0" y="3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îSḻiḑe"/>
            <p:cNvSpPr/>
            <p:nvPr/>
          </p:nvSpPr>
          <p:spPr bwMode="auto">
            <a:xfrm>
              <a:off x="7585076" y="1960563"/>
              <a:ext cx="76200" cy="141288"/>
            </a:xfrm>
            <a:custGeom>
              <a:avLst/>
              <a:gdLst>
                <a:gd name="T0" fmla="*/ 22 w 23"/>
                <a:gd name="T1" fmla="*/ 15 h 43"/>
                <a:gd name="T2" fmla="*/ 15 w 23"/>
                <a:gd name="T3" fmla="*/ 35 h 43"/>
                <a:gd name="T4" fmla="*/ 1 w 23"/>
                <a:gd name="T5" fmla="*/ 31 h 43"/>
                <a:gd name="T6" fmla="*/ 8 w 23"/>
                <a:gd name="T7" fmla="*/ 5 h 43"/>
                <a:gd name="T8" fmla="*/ 22 w 23"/>
                <a:gd name="T9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3">
                  <a:moveTo>
                    <a:pt x="22" y="15"/>
                  </a:moveTo>
                  <a:cubicBezTo>
                    <a:pt x="22" y="23"/>
                    <a:pt x="19" y="30"/>
                    <a:pt x="15" y="35"/>
                  </a:cubicBezTo>
                  <a:cubicBezTo>
                    <a:pt x="9" y="43"/>
                    <a:pt x="3" y="39"/>
                    <a:pt x="1" y="31"/>
                  </a:cubicBezTo>
                  <a:cubicBezTo>
                    <a:pt x="0" y="23"/>
                    <a:pt x="1" y="10"/>
                    <a:pt x="8" y="5"/>
                  </a:cubicBezTo>
                  <a:cubicBezTo>
                    <a:pt x="16" y="0"/>
                    <a:pt x="23" y="6"/>
                    <a:pt x="22" y="15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îşľïḋé"/>
            <p:cNvSpPr/>
            <p:nvPr/>
          </p:nvSpPr>
          <p:spPr bwMode="auto">
            <a:xfrm>
              <a:off x="7596188" y="3170238"/>
              <a:ext cx="573088" cy="2333625"/>
            </a:xfrm>
            <a:custGeom>
              <a:avLst/>
              <a:gdLst>
                <a:gd name="T0" fmla="*/ 0 w 174"/>
                <a:gd name="T1" fmla="*/ 0 h 708"/>
                <a:gd name="T2" fmla="*/ 40 w 174"/>
                <a:gd name="T3" fmla="*/ 309 h 708"/>
                <a:gd name="T4" fmla="*/ 120 w 174"/>
                <a:gd name="T5" fmla="*/ 708 h 708"/>
                <a:gd name="T6" fmla="*/ 174 w 174"/>
                <a:gd name="T7" fmla="*/ 708 h 708"/>
                <a:gd name="T8" fmla="*/ 128 w 174"/>
                <a:gd name="T9" fmla="*/ 318 h 708"/>
                <a:gd name="T10" fmla="*/ 102 w 174"/>
                <a:gd name="T11" fmla="*/ 0 h 708"/>
                <a:gd name="T12" fmla="*/ 0 w 174"/>
                <a:gd name="T13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708">
                  <a:moveTo>
                    <a:pt x="0" y="0"/>
                  </a:moveTo>
                  <a:cubicBezTo>
                    <a:pt x="0" y="0"/>
                    <a:pt x="25" y="225"/>
                    <a:pt x="40" y="309"/>
                  </a:cubicBezTo>
                  <a:cubicBezTo>
                    <a:pt x="57" y="401"/>
                    <a:pt x="120" y="708"/>
                    <a:pt x="120" y="708"/>
                  </a:cubicBezTo>
                  <a:cubicBezTo>
                    <a:pt x="174" y="708"/>
                    <a:pt x="174" y="708"/>
                    <a:pt x="174" y="708"/>
                  </a:cubicBezTo>
                  <a:cubicBezTo>
                    <a:pt x="174" y="708"/>
                    <a:pt x="136" y="409"/>
                    <a:pt x="128" y="318"/>
                  </a:cubicBezTo>
                  <a:cubicBezTo>
                    <a:pt x="119" y="219"/>
                    <a:pt x="102" y="0"/>
                    <a:pt x="10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ï$ḻíḍè"/>
            <p:cNvSpPr/>
            <p:nvPr/>
          </p:nvSpPr>
          <p:spPr bwMode="auto">
            <a:xfrm>
              <a:off x="7967663" y="5438775"/>
              <a:ext cx="214313" cy="68263"/>
            </a:xfrm>
            <a:custGeom>
              <a:avLst/>
              <a:gdLst>
                <a:gd name="T0" fmla="*/ 0 w 135"/>
                <a:gd name="T1" fmla="*/ 0 h 43"/>
                <a:gd name="T2" fmla="*/ 9 w 135"/>
                <a:gd name="T3" fmla="*/ 43 h 43"/>
                <a:gd name="T4" fmla="*/ 135 w 135"/>
                <a:gd name="T5" fmla="*/ 43 h 43"/>
                <a:gd name="T6" fmla="*/ 133 w 135"/>
                <a:gd name="T7" fmla="*/ 6 h 43"/>
                <a:gd name="T8" fmla="*/ 0 w 13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43">
                  <a:moveTo>
                    <a:pt x="0" y="0"/>
                  </a:moveTo>
                  <a:lnTo>
                    <a:pt x="9" y="43"/>
                  </a:lnTo>
                  <a:lnTo>
                    <a:pt x="135" y="43"/>
                  </a:lnTo>
                  <a:lnTo>
                    <a:pt x="133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íşlíḍè"/>
            <p:cNvSpPr/>
            <p:nvPr/>
          </p:nvSpPr>
          <p:spPr bwMode="auto">
            <a:xfrm>
              <a:off x="7704138" y="4033838"/>
              <a:ext cx="23813" cy="144463"/>
            </a:xfrm>
            <a:custGeom>
              <a:avLst/>
              <a:gdLst>
                <a:gd name="T0" fmla="*/ 0 w 7"/>
                <a:gd name="T1" fmla="*/ 0 h 44"/>
                <a:gd name="T2" fmla="*/ 7 w 7"/>
                <a:gd name="T3" fmla="*/ 44 h 44"/>
                <a:gd name="T4" fmla="*/ 7 w 7"/>
                <a:gd name="T5" fmla="*/ 44 h 44"/>
                <a:gd name="T6" fmla="*/ 0 w 7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4">
                  <a:moveTo>
                    <a:pt x="0" y="0"/>
                  </a:moveTo>
                  <a:cubicBezTo>
                    <a:pt x="2" y="16"/>
                    <a:pt x="4" y="31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4" y="31"/>
                    <a:pt x="2" y="16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iśḷíḓé"/>
            <p:cNvSpPr/>
            <p:nvPr/>
          </p:nvSpPr>
          <p:spPr bwMode="auto">
            <a:xfrm>
              <a:off x="7688263" y="3519488"/>
              <a:ext cx="79375" cy="658813"/>
            </a:xfrm>
            <a:custGeom>
              <a:avLst/>
              <a:gdLst>
                <a:gd name="T0" fmla="*/ 10 w 24"/>
                <a:gd name="T1" fmla="*/ 0 h 200"/>
                <a:gd name="T2" fmla="*/ 0 w 24"/>
                <a:gd name="T3" fmla="*/ 122 h 200"/>
                <a:gd name="T4" fmla="*/ 5 w 24"/>
                <a:gd name="T5" fmla="*/ 156 h 200"/>
                <a:gd name="T6" fmla="*/ 12 w 24"/>
                <a:gd name="T7" fmla="*/ 200 h 200"/>
                <a:gd name="T8" fmla="*/ 10 w 24"/>
                <a:gd name="T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0">
                  <a:moveTo>
                    <a:pt x="10" y="0"/>
                  </a:moveTo>
                  <a:cubicBezTo>
                    <a:pt x="7" y="38"/>
                    <a:pt x="3" y="82"/>
                    <a:pt x="0" y="122"/>
                  </a:cubicBezTo>
                  <a:cubicBezTo>
                    <a:pt x="2" y="134"/>
                    <a:pt x="3" y="145"/>
                    <a:pt x="5" y="156"/>
                  </a:cubicBezTo>
                  <a:cubicBezTo>
                    <a:pt x="7" y="172"/>
                    <a:pt x="9" y="187"/>
                    <a:pt x="12" y="200"/>
                  </a:cubicBezTo>
                  <a:cubicBezTo>
                    <a:pt x="17" y="143"/>
                    <a:pt x="24" y="47"/>
                    <a:pt x="10" y="0"/>
                  </a:cubicBezTo>
                </a:path>
              </a:pathLst>
            </a:custGeom>
            <a:solidFill>
              <a:srgbClr val="1E2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ïṣḻîďê"/>
            <p:cNvSpPr/>
            <p:nvPr/>
          </p:nvSpPr>
          <p:spPr bwMode="auto">
            <a:xfrm>
              <a:off x="7370763" y="3170238"/>
              <a:ext cx="382588" cy="2333625"/>
            </a:xfrm>
            <a:custGeom>
              <a:avLst/>
              <a:gdLst>
                <a:gd name="T0" fmla="*/ 13 w 116"/>
                <a:gd name="T1" fmla="*/ 0 h 708"/>
                <a:gd name="T2" fmla="*/ 0 w 116"/>
                <a:gd name="T3" fmla="*/ 310 h 708"/>
                <a:gd name="T4" fmla="*/ 20 w 116"/>
                <a:gd name="T5" fmla="*/ 708 h 708"/>
                <a:gd name="T6" fmla="*/ 70 w 116"/>
                <a:gd name="T7" fmla="*/ 708 h 708"/>
                <a:gd name="T8" fmla="*/ 89 w 116"/>
                <a:gd name="T9" fmla="*/ 317 h 708"/>
                <a:gd name="T10" fmla="*/ 116 w 116"/>
                <a:gd name="T11" fmla="*/ 0 h 708"/>
                <a:gd name="T12" fmla="*/ 13 w 116"/>
                <a:gd name="T13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708">
                  <a:moveTo>
                    <a:pt x="13" y="0"/>
                  </a:moveTo>
                  <a:cubicBezTo>
                    <a:pt x="13" y="0"/>
                    <a:pt x="0" y="220"/>
                    <a:pt x="0" y="310"/>
                  </a:cubicBezTo>
                  <a:cubicBezTo>
                    <a:pt x="0" y="403"/>
                    <a:pt x="20" y="708"/>
                    <a:pt x="20" y="708"/>
                  </a:cubicBezTo>
                  <a:cubicBezTo>
                    <a:pt x="70" y="708"/>
                    <a:pt x="70" y="708"/>
                    <a:pt x="70" y="708"/>
                  </a:cubicBezTo>
                  <a:cubicBezTo>
                    <a:pt x="70" y="708"/>
                    <a:pt x="84" y="408"/>
                    <a:pt x="89" y="317"/>
                  </a:cubicBezTo>
                  <a:cubicBezTo>
                    <a:pt x="96" y="217"/>
                    <a:pt x="116" y="0"/>
                    <a:pt x="116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ïṥ1idè"/>
            <p:cNvSpPr/>
            <p:nvPr/>
          </p:nvSpPr>
          <p:spPr bwMode="auto">
            <a:xfrm>
              <a:off x="7318376" y="3078163"/>
              <a:ext cx="128588" cy="131763"/>
            </a:xfrm>
            <a:custGeom>
              <a:avLst/>
              <a:gdLst>
                <a:gd name="T0" fmla="*/ 17 w 39"/>
                <a:gd name="T1" fmla="*/ 0 h 40"/>
                <a:gd name="T2" fmla="*/ 31 w 39"/>
                <a:gd name="T3" fmla="*/ 1 h 40"/>
                <a:gd name="T4" fmla="*/ 37 w 39"/>
                <a:gd name="T5" fmla="*/ 11 h 40"/>
                <a:gd name="T6" fmla="*/ 32 w 39"/>
                <a:gd name="T7" fmla="*/ 31 h 40"/>
                <a:gd name="T8" fmla="*/ 15 w 39"/>
                <a:gd name="T9" fmla="*/ 36 h 40"/>
                <a:gd name="T10" fmla="*/ 0 w 39"/>
                <a:gd name="T11" fmla="*/ 11 h 40"/>
                <a:gd name="T12" fmla="*/ 17 w 39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0">
                  <a:moveTo>
                    <a:pt x="17" y="0"/>
                  </a:moveTo>
                  <a:cubicBezTo>
                    <a:pt x="31" y="1"/>
                    <a:pt x="31" y="1"/>
                    <a:pt x="31" y="1"/>
                  </a:cubicBezTo>
                  <a:cubicBezTo>
                    <a:pt x="35" y="2"/>
                    <a:pt x="39" y="7"/>
                    <a:pt x="37" y="1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9" y="38"/>
                    <a:pt x="21" y="40"/>
                    <a:pt x="15" y="36"/>
                  </a:cubicBezTo>
                  <a:cubicBezTo>
                    <a:pt x="10" y="31"/>
                    <a:pt x="3" y="20"/>
                    <a:pt x="0" y="11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îSľïḍé"/>
            <p:cNvSpPr/>
            <p:nvPr/>
          </p:nvSpPr>
          <p:spPr bwMode="auto">
            <a:xfrm>
              <a:off x="7413626" y="3225800"/>
              <a:ext cx="66675" cy="2159000"/>
            </a:xfrm>
            <a:custGeom>
              <a:avLst/>
              <a:gdLst>
                <a:gd name="T0" fmla="*/ 13 w 20"/>
                <a:gd name="T1" fmla="*/ 0 h 655"/>
                <a:gd name="T2" fmla="*/ 12 w 20"/>
                <a:gd name="T3" fmla="*/ 0 h 655"/>
                <a:gd name="T4" fmla="*/ 1 w 20"/>
                <a:gd name="T5" fmla="*/ 293 h 655"/>
                <a:gd name="T6" fmla="*/ 19 w 20"/>
                <a:gd name="T7" fmla="*/ 655 h 655"/>
                <a:gd name="T8" fmla="*/ 19 w 20"/>
                <a:gd name="T9" fmla="*/ 655 h 655"/>
                <a:gd name="T10" fmla="*/ 19 w 20"/>
                <a:gd name="T11" fmla="*/ 655 h 655"/>
                <a:gd name="T12" fmla="*/ 20 w 20"/>
                <a:gd name="T13" fmla="*/ 655 h 655"/>
                <a:gd name="T14" fmla="*/ 2 w 20"/>
                <a:gd name="T15" fmla="*/ 293 h 655"/>
                <a:gd name="T16" fmla="*/ 13 w 20"/>
                <a:gd name="T17" fmla="*/ 0 h 655"/>
                <a:gd name="T18" fmla="*/ 13 w 20"/>
                <a:gd name="T19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655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0" y="50"/>
                    <a:pt x="1" y="218"/>
                    <a:pt x="1" y="293"/>
                  </a:cubicBezTo>
                  <a:cubicBezTo>
                    <a:pt x="0" y="366"/>
                    <a:pt x="13" y="571"/>
                    <a:pt x="19" y="655"/>
                  </a:cubicBezTo>
                  <a:cubicBezTo>
                    <a:pt x="19" y="655"/>
                    <a:pt x="19" y="655"/>
                    <a:pt x="19" y="655"/>
                  </a:cubicBezTo>
                  <a:cubicBezTo>
                    <a:pt x="19" y="655"/>
                    <a:pt x="19" y="655"/>
                    <a:pt x="19" y="655"/>
                  </a:cubicBezTo>
                  <a:cubicBezTo>
                    <a:pt x="20" y="655"/>
                    <a:pt x="20" y="655"/>
                    <a:pt x="20" y="655"/>
                  </a:cubicBezTo>
                  <a:cubicBezTo>
                    <a:pt x="14" y="570"/>
                    <a:pt x="1" y="366"/>
                    <a:pt x="2" y="293"/>
                  </a:cubicBezTo>
                  <a:cubicBezTo>
                    <a:pt x="2" y="218"/>
                    <a:pt x="11" y="5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505A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i$1ídé"/>
            <p:cNvSpPr/>
            <p:nvPr/>
          </p:nvSpPr>
          <p:spPr bwMode="auto">
            <a:xfrm>
              <a:off x="7410451" y="5438775"/>
              <a:ext cx="211138" cy="68263"/>
            </a:xfrm>
            <a:custGeom>
              <a:avLst/>
              <a:gdLst>
                <a:gd name="T0" fmla="*/ 0 w 133"/>
                <a:gd name="T1" fmla="*/ 0 h 43"/>
                <a:gd name="T2" fmla="*/ 4 w 133"/>
                <a:gd name="T3" fmla="*/ 43 h 43"/>
                <a:gd name="T4" fmla="*/ 129 w 133"/>
                <a:gd name="T5" fmla="*/ 43 h 43"/>
                <a:gd name="T6" fmla="*/ 133 w 133"/>
                <a:gd name="T7" fmla="*/ 6 h 43"/>
                <a:gd name="T8" fmla="*/ 0 w 13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43">
                  <a:moveTo>
                    <a:pt x="0" y="0"/>
                  </a:moveTo>
                  <a:lnTo>
                    <a:pt x="4" y="43"/>
                  </a:lnTo>
                  <a:lnTo>
                    <a:pt x="129" y="43"/>
                  </a:lnTo>
                  <a:lnTo>
                    <a:pt x="133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139" name="圆: 空心 138"/>
          <p:cNvSpPr/>
          <p:nvPr/>
        </p:nvSpPr>
        <p:spPr>
          <a:xfrm>
            <a:off x="2835416" y="0"/>
            <a:ext cx="6944271" cy="6858000"/>
          </a:xfrm>
          <a:prstGeom prst="donut">
            <a:avLst>
              <a:gd name="adj" fmla="val 16280"/>
            </a:avLst>
          </a:prstGeom>
          <a:solidFill>
            <a:schemeClr val="accent1">
              <a:lumMod val="20000"/>
              <a:lumOff val="8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1404620" y="855980"/>
            <a:ext cx="5208270" cy="5063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en-US" altLang="zh-CN" sz="2400" b="1" dirty="0"/>
              <a:t>JDK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下载</a:t>
            </a:r>
            <a:r>
              <a:rPr lang="en-US" altLang="zh-CN" sz="2400" b="1" dirty="0"/>
              <a:t>:</a:t>
            </a:r>
            <a:endParaRPr lang="en-US" altLang="zh-CN" sz="2400" b="1" dirty="0"/>
          </a:p>
          <a:p>
            <a:pPr marL="0" lvl="0" indent="0"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首先我们需要下载java开发工具包JDK，下载地址：</a:t>
            </a:r>
            <a:r>
              <a:rPr lang="zh-CN" altLang="en-US" dirty="0">
                <a:solidFill>
                  <a:schemeClr val="tx1"/>
                </a:solidFill>
                <a:hlinkClick r:id="rId2"/>
              </a:rPr>
              <a:t>http://www.oracle.com/technetwork/java/javase/downloads/index.html</a:t>
            </a:r>
            <a:endParaRPr lang="zh-CN" altLang="en-US" dirty="0">
              <a:solidFill>
                <a:schemeClr val="tx1"/>
              </a:solidFill>
              <a:hlinkClick r:id="rId2"/>
            </a:endParaRPr>
          </a:p>
          <a:p>
            <a:pPr marL="0" lv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JDK 安装以及环境变量配置：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https://www.runoob.com/java/java-environment-setup.html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marL="0" lvl="0" algn="l">
              <a:buClrTx/>
              <a:buSzTx/>
              <a:buFontTx/>
              <a:buNone/>
            </a:pPr>
            <a:endParaRPr lang="zh-CN" altLang="en-US" sz="1800" dirty="0">
              <a:solidFill>
                <a:schemeClr val="tx1"/>
              </a:solidFill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开发工具idea下载和</a:t>
            </a:r>
            <a:r>
              <a:rPr lang="zh-CN" altLang="en-US" sz="2400" b="1" dirty="0">
                <a:solidFill>
                  <a:schemeClr val="tx1"/>
                </a:solidFill>
              </a:rPr>
              <a:t>安装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https://www.jetbrains.com/idea/download/#section=windows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zh-CN" altLang="en-US" sz="2400" b="1" dirty="0">
                <a:sym typeface="+mn-ea"/>
              </a:rPr>
              <a:t>接口调试工具postman下载和安装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https://www.postman.com/downloads/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 rot="16200000">
            <a:off x="2645503" y="-2645503"/>
            <a:ext cx="6900994" cy="1219200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dk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0800000" flipH="1">
            <a:off x="-2" y="9524"/>
            <a:ext cx="12192001" cy="685799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52173" y="3044277"/>
            <a:ext cx="608764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2.</a:t>
            </a:r>
            <a:r>
              <a:rPr lang="en-US" altLang="zh-CN" sz="4400" dirty="0">
                <a:sym typeface="+mn-ea"/>
              </a:rPr>
              <a:t>java</a:t>
            </a:r>
            <a:r>
              <a:rPr lang="zh-CN" altLang="en-US" sz="4400" dirty="0">
                <a:sym typeface="+mn-ea"/>
              </a:rPr>
              <a:t>基础语法介绍</a:t>
            </a:r>
            <a:endParaRPr lang="zh-CN" altLang="en-US" sz="44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任意多边形: 形状 222"/>
          <p:cNvSpPr/>
          <p:nvPr/>
        </p:nvSpPr>
        <p:spPr>
          <a:xfrm>
            <a:off x="-3629160" y="-38702"/>
            <a:ext cx="7258320" cy="6915036"/>
          </a:xfrm>
          <a:custGeom>
            <a:avLst/>
            <a:gdLst>
              <a:gd name="connsiteX0" fmla="*/ 39866 w 7258320"/>
              <a:gd name="connsiteY0" fmla="*/ 2945593 h 6915036"/>
              <a:gd name="connsiteX1" fmla="*/ 39866 w 7258320"/>
              <a:gd name="connsiteY1" fmla="*/ 3969443 h 6915036"/>
              <a:gd name="connsiteX2" fmla="*/ 18737 w 7258320"/>
              <a:gd name="connsiteY2" fmla="*/ 3811029 h 6915036"/>
              <a:gd name="connsiteX3" fmla="*/ 0 w 7258320"/>
              <a:gd name="connsiteY3" fmla="*/ 3457518 h 6915036"/>
              <a:gd name="connsiteX4" fmla="*/ 18737 w 7258320"/>
              <a:gd name="connsiteY4" fmla="*/ 3104007 h 6915036"/>
              <a:gd name="connsiteX5" fmla="*/ 3629160 w 7258320"/>
              <a:gd name="connsiteY5" fmla="*/ 0 h 6915036"/>
              <a:gd name="connsiteX6" fmla="*/ 7258320 w 7258320"/>
              <a:gd name="connsiteY6" fmla="*/ 3457518 h 6915036"/>
              <a:gd name="connsiteX7" fmla="*/ 3629160 w 7258320"/>
              <a:gd name="connsiteY7" fmla="*/ 6915036 h 6915036"/>
              <a:gd name="connsiteX8" fmla="*/ 3599539 w 7258320"/>
              <a:gd name="connsiteY8" fmla="*/ 6914323 h 6915036"/>
              <a:gd name="connsiteX9" fmla="*/ 3599539 w 7258320"/>
              <a:gd name="connsiteY9" fmla="*/ 6179736 h 6915036"/>
              <a:gd name="connsiteX10" fmla="*/ 3629160 w 7258320"/>
              <a:gd name="connsiteY10" fmla="*/ 6181143 h 6915036"/>
              <a:gd name="connsiteX11" fmla="*/ 6524427 w 7258320"/>
              <a:gd name="connsiteY11" fmla="*/ 3457518 h 6915036"/>
              <a:gd name="connsiteX12" fmla="*/ 3629160 w 7258320"/>
              <a:gd name="connsiteY12" fmla="*/ 733893 h 6915036"/>
              <a:gd name="connsiteX13" fmla="*/ 3599539 w 7258320"/>
              <a:gd name="connsiteY13" fmla="*/ 735300 h 6915036"/>
              <a:gd name="connsiteX14" fmla="*/ 3599539 w 7258320"/>
              <a:gd name="connsiteY14" fmla="*/ 714 h 691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258320" h="6915036">
                <a:moveTo>
                  <a:pt x="39866" y="2945593"/>
                </a:moveTo>
                <a:lnTo>
                  <a:pt x="39866" y="3969443"/>
                </a:lnTo>
                <a:lnTo>
                  <a:pt x="18737" y="3811029"/>
                </a:lnTo>
                <a:cubicBezTo>
                  <a:pt x="6347" y="3694798"/>
                  <a:pt x="0" y="3576864"/>
                  <a:pt x="0" y="3457518"/>
                </a:cubicBezTo>
                <a:cubicBezTo>
                  <a:pt x="0" y="3338172"/>
                  <a:pt x="6347" y="3220239"/>
                  <a:pt x="18737" y="3104007"/>
                </a:cubicBezTo>
                <a:close/>
                <a:moveTo>
                  <a:pt x="3629160" y="0"/>
                </a:moveTo>
                <a:cubicBezTo>
                  <a:pt x="5633490" y="0"/>
                  <a:pt x="7258320" y="1547984"/>
                  <a:pt x="7258320" y="3457518"/>
                </a:cubicBezTo>
                <a:cubicBezTo>
                  <a:pt x="7258320" y="5367052"/>
                  <a:pt x="5633490" y="6915036"/>
                  <a:pt x="3629160" y="6915036"/>
                </a:cubicBezTo>
                <a:lnTo>
                  <a:pt x="3599539" y="6914323"/>
                </a:lnTo>
                <a:lnTo>
                  <a:pt x="3599539" y="6179736"/>
                </a:lnTo>
                <a:lnTo>
                  <a:pt x="3629160" y="6181143"/>
                </a:lnTo>
                <a:cubicBezTo>
                  <a:pt x="5228172" y="6181143"/>
                  <a:pt x="6524427" y="4961735"/>
                  <a:pt x="6524427" y="3457518"/>
                </a:cubicBezTo>
                <a:cubicBezTo>
                  <a:pt x="6524427" y="1953301"/>
                  <a:pt x="5228172" y="733893"/>
                  <a:pt x="3629160" y="733893"/>
                </a:cubicBezTo>
                <a:lnTo>
                  <a:pt x="3599539" y="735300"/>
                </a:lnTo>
                <a:lnTo>
                  <a:pt x="3599539" y="71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732155" y="366395"/>
            <a:ext cx="9063990" cy="42691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zh-CN" altLang="en-US" sz="3200" i="1" dirty="0"/>
              <a:t>Java 基础语法</a:t>
            </a:r>
            <a:endParaRPr lang="zh-CN" altLang="en-US" sz="3200" i="1" dirty="0"/>
          </a:p>
          <a:p>
            <a:pPr lvl="0"/>
            <a:endParaRPr lang="zh-CN" altLang="en-US" sz="3200" i="1" dirty="0"/>
          </a:p>
          <a:p>
            <a:pPr lvl="0"/>
            <a:r>
              <a:rPr lang="zh-CN" altLang="en-US" sz="2000" b="1" u="sng" dirty="0"/>
              <a:t>一个 Java 程序可以认为是一系列对象的集合，而这些对象通过调用彼此的方法来协同工作</a:t>
            </a:r>
            <a:r>
              <a:rPr lang="zh-CN" altLang="en-US" sz="2000" dirty="0"/>
              <a:t>。下面简要介绍下类、对象、方法和实例变量的概念。</a:t>
            </a:r>
            <a:endParaRPr lang="zh-CN" altLang="en-US" sz="2000" dirty="0"/>
          </a:p>
          <a:p>
            <a:pPr lvl="0"/>
            <a:endParaRPr lang="zh-CN" altLang="en-US" sz="2000" dirty="0"/>
          </a:p>
          <a:p>
            <a:pPr lvl="0"/>
            <a:r>
              <a:rPr lang="zh-CN" altLang="en-US" sz="2000" b="1" dirty="0"/>
              <a:t>对象</a:t>
            </a:r>
            <a:r>
              <a:rPr lang="zh-CN" altLang="en-US" sz="2000" dirty="0"/>
              <a:t>：对象是类的一个实例，有状态和行为。例如，一条狗是一个对象，它的</a:t>
            </a:r>
            <a:r>
              <a:rPr lang="en-US" altLang="zh-CN" sz="2000" dirty="0"/>
              <a:t>	</a:t>
            </a:r>
            <a:r>
              <a:rPr lang="zh-CN" altLang="en-US" sz="2000" dirty="0"/>
              <a:t>状态有：颜色、名字、品种；行为有：摇尾巴、叫、吃等。</a:t>
            </a:r>
            <a:endParaRPr lang="zh-CN" altLang="en-US" sz="2000" dirty="0"/>
          </a:p>
          <a:p>
            <a:pPr lvl="0"/>
            <a:r>
              <a:rPr lang="zh-CN" altLang="en-US" sz="2000" b="1" dirty="0"/>
              <a:t>类</a:t>
            </a:r>
            <a:r>
              <a:rPr lang="zh-CN" altLang="en-US" sz="2000" dirty="0"/>
              <a:t>：类是一个模板，它描述一类对象的行为和状态。</a:t>
            </a:r>
            <a:endParaRPr lang="zh-CN" altLang="en-US" sz="2000" dirty="0"/>
          </a:p>
          <a:p>
            <a:pPr lvl="0"/>
            <a:r>
              <a:rPr lang="zh-CN" altLang="en-US" sz="2000" b="1" dirty="0"/>
              <a:t>方法</a:t>
            </a:r>
            <a:r>
              <a:rPr lang="zh-CN" altLang="en-US" sz="2000" dirty="0"/>
              <a:t>：方法就是行为，一个类可以有很多方法。逻辑运算、数据修改以及所有</a:t>
            </a:r>
            <a:r>
              <a:rPr lang="en-US" altLang="zh-CN" sz="2000" dirty="0"/>
              <a:t>	</a:t>
            </a:r>
            <a:r>
              <a:rPr lang="zh-CN" altLang="en-US" sz="2000" dirty="0"/>
              <a:t>动作都是在方法中完成的。</a:t>
            </a:r>
            <a:endParaRPr lang="zh-CN" altLang="en-US" sz="2000" dirty="0"/>
          </a:p>
          <a:p>
            <a:pPr lvl="0"/>
            <a:r>
              <a:rPr lang="zh-CN" altLang="en-US" sz="2000" b="1" dirty="0"/>
              <a:t>实例变量</a:t>
            </a:r>
            <a:r>
              <a:rPr lang="zh-CN" altLang="en-US" sz="2000" dirty="0"/>
              <a:t>：每个对象都有独特的实例变量，对象的状态由这些实例变量的值决定。</a:t>
            </a:r>
            <a:endParaRPr lang="zh-CN" altLang="en-US" sz="2000" dirty="0"/>
          </a:p>
          <a:p>
            <a:pPr lvl="0"/>
            <a:endParaRPr lang="zh-CN" altLang="en-US" sz="2000" dirty="0"/>
          </a:p>
          <a:p>
            <a:pPr lvl="0"/>
            <a:r>
              <a:rPr lang="zh-CN" altLang="en-US" sz="2000" dirty="0"/>
              <a:t>参考： </a:t>
            </a:r>
            <a:r>
              <a:rPr lang="zh-CN" altLang="en-US" sz="2000" dirty="0"/>
              <a:t>https://www.runoob.com/java/java-basic-syntax.html</a:t>
            </a:r>
            <a:endParaRPr lang="zh-CN" altLang="en-US" sz="2000" dirty="0"/>
          </a:p>
        </p:txBody>
      </p:sp>
      <p:sp>
        <p:nvSpPr>
          <p:cNvPr id="233" name="任意多边形: 形状 232"/>
          <p:cNvSpPr/>
          <p:nvPr/>
        </p:nvSpPr>
        <p:spPr>
          <a:xfrm>
            <a:off x="10280715" y="5093314"/>
            <a:ext cx="1911284" cy="1783021"/>
          </a:xfrm>
          <a:custGeom>
            <a:avLst/>
            <a:gdLst>
              <a:gd name="connsiteX0" fmla="*/ 1911284 w 1911284"/>
              <a:gd name="connsiteY0" fmla="*/ 0 h 1783021"/>
              <a:gd name="connsiteX1" fmla="*/ 1911284 w 1911284"/>
              <a:gd name="connsiteY1" fmla="*/ 459242 h 1783021"/>
              <a:gd name="connsiteX2" fmla="*/ 459242 w 1911284"/>
              <a:gd name="connsiteY2" fmla="*/ 1764687 h 1783021"/>
              <a:gd name="connsiteX3" fmla="*/ 460272 w 1911284"/>
              <a:gd name="connsiteY3" fmla="*/ 1783021 h 1783021"/>
              <a:gd name="connsiteX4" fmla="*/ 940 w 1911284"/>
              <a:gd name="connsiteY4" fmla="*/ 1783021 h 1783021"/>
              <a:gd name="connsiteX5" fmla="*/ 0 w 1911284"/>
              <a:gd name="connsiteY5" fmla="*/ 1764687 h 1783021"/>
              <a:gd name="connsiteX6" fmla="*/ 1715867 w 1911284"/>
              <a:gd name="connsiteY6" fmla="*/ 9111 h 178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1284" h="1783021">
                <a:moveTo>
                  <a:pt x="1911284" y="0"/>
                </a:moveTo>
                <a:lnTo>
                  <a:pt x="1911284" y="459242"/>
                </a:lnTo>
                <a:cubicBezTo>
                  <a:pt x="1109343" y="459242"/>
                  <a:pt x="459242" y="1043710"/>
                  <a:pt x="459242" y="1764687"/>
                </a:cubicBezTo>
                <a:lnTo>
                  <a:pt x="460272" y="1783021"/>
                </a:lnTo>
                <a:lnTo>
                  <a:pt x="940" y="1783021"/>
                </a:lnTo>
                <a:lnTo>
                  <a:pt x="0" y="1764687"/>
                </a:lnTo>
                <a:cubicBezTo>
                  <a:pt x="0" y="850990"/>
                  <a:pt x="752090" y="99481"/>
                  <a:pt x="1715867" y="9111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/>
          <p:cNvSpPr/>
          <p:nvPr/>
        </p:nvSpPr>
        <p:spPr>
          <a:xfrm>
            <a:off x="8167430" y="0"/>
            <a:ext cx="4024570" cy="6915036"/>
          </a:xfrm>
          <a:custGeom>
            <a:avLst/>
            <a:gdLst>
              <a:gd name="connsiteX0" fmla="*/ 3629160 w 4024570"/>
              <a:gd name="connsiteY0" fmla="*/ 0 h 6915036"/>
              <a:gd name="connsiteX1" fmla="*/ 4000221 w 4024570"/>
              <a:gd name="connsiteY1" fmla="*/ 17851 h 6915036"/>
              <a:gd name="connsiteX2" fmla="*/ 4024570 w 4024570"/>
              <a:gd name="connsiteY2" fmla="*/ 20799 h 6915036"/>
              <a:gd name="connsiteX3" fmla="*/ 4024570 w 4024570"/>
              <a:gd name="connsiteY3" fmla="*/ 762224 h 6915036"/>
              <a:gd name="connsiteX4" fmla="*/ 3925184 w 4024570"/>
              <a:gd name="connsiteY4" fmla="*/ 747955 h 6915036"/>
              <a:gd name="connsiteX5" fmla="*/ 3629160 w 4024570"/>
              <a:gd name="connsiteY5" fmla="*/ 733893 h 6915036"/>
              <a:gd name="connsiteX6" fmla="*/ 733893 w 4024570"/>
              <a:gd name="connsiteY6" fmla="*/ 3457518 h 6915036"/>
              <a:gd name="connsiteX7" fmla="*/ 3629160 w 4024570"/>
              <a:gd name="connsiteY7" fmla="*/ 6181143 h 6915036"/>
              <a:gd name="connsiteX8" fmla="*/ 3925184 w 4024570"/>
              <a:gd name="connsiteY8" fmla="*/ 6167082 h 6915036"/>
              <a:gd name="connsiteX9" fmla="*/ 4024570 w 4024570"/>
              <a:gd name="connsiteY9" fmla="*/ 6152813 h 6915036"/>
              <a:gd name="connsiteX10" fmla="*/ 4024570 w 4024570"/>
              <a:gd name="connsiteY10" fmla="*/ 6894238 h 6915036"/>
              <a:gd name="connsiteX11" fmla="*/ 4000221 w 4024570"/>
              <a:gd name="connsiteY11" fmla="*/ 6897185 h 6915036"/>
              <a:gd name="connsiteX12" fmla="*/ 3629160 w 4024570"/>
              <a:gd name="connsiteY12" fmla="*/ 6915036 h 6915036"/>
              <a:gd name="connsiteX13" fmla="*/ 0 w 4024570"/>
              <a:gd name="connsiteY13" fmla="*/ 3457518 h 6915036"/>
              <a:gd name="connsiteX14" fmla="*/ 3629160 w 4024570"/>
              <a:gd name="connsiteY14" fmla="*/ 0 h 691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24570" h="6915036">
                <a:moveTo>
                  <a:pt x="3629160" y="0"/>
                </a:moveTo>
                <a:cubicBezTo>
                  <a:pt x="3754431" y="0"/>
                  <a:pt x="3878219" y="6047"/>
                  <a:pt x="4000221" y="17851"/>
                </a:cubicBezTo>
                <a:lnTo>
                  <a:pt x="4024570" y="20799"/>
                </a:lnTo>
                <a:lnTo>
                  <a:pt x="4024570" y="762224"/>
                </a:lnTo>
                <a:lnTo>
                  <a:pt x="3925184" y="747955"/>
                </a:lnTo>
                <a:cubicBezTo>
                  <a:pt x="3827854" y="738656"/>
                  <a:pt x="3729098" y="733893"/>
                  <a:pt x="3629160" y="733893"/>
                </a:cubicBezTo>
                <a:cubicBezTo>
                  <a:pt x="2030148" y="733893"/>
                  <a:pt x="733893" y="1953301"/>
                  <a:pt x="733893" y="3457518"/>
                </a:cubicBezTo>
                <a:cubicBezTo>
                  <a:pt x="733893" y="4961735"/>
                  <a:pt x="2030148" y="6181143"/>
                  <a:pt x="3629160" y="6181143"/>
                </a:cubicBezTo>
                <a:cubicBezTo>
                  <a:pt x="3729098" y="6181143"/>
                  <a:pt x="3827854" y="6176380"/>
                  <a:pt x="3925184" y="6167082"/>
                </a:cubicBezTo>
                <a:lnTo>
                  <a:pt x="4024570" y="6152813"/>
                </a:lnTo>
                <a:lnTo>
                  <a:pt x="4024570" y="6894238"/>
                </a:lnTo>
                <a:lnTo>
                  <a:pt x="4000221" y="6897185"/>
                </a:lnTo>
                <a:cubicBezTo>
                  <a:pt x="3878219" y="6908989"/>
                  <a:pt x="3754431" y="6915036"/>
                  <a:pt x="3629160" y="6915036"/>
                </a:cubicBezTo>
                <a:cubicBezTo>
                  <a:pt x="1624830" y="6915036"/>
                  <a:pt x="0" y="5367052"/>
                  <a:pt x="0" y="3457518"/>
                </a:cubicBezTo>
                <a:cubicBezTo>
                  <a:pt x="0" y="1547984"/>
                  <a:pt x="1624830" y="0"/>
                  <a:pt x="362916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1672590" y="591185"/>
            <a:ext cx="9906000" cy="5638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zh-CN" altLang="en-US" sz="3200" b="1" dirty="0"/>
              <a:t>Java 基本数据类型</a:t>
            </a:r>
            <a:endParaRPr lang="zh-CN" altLang="en-US" sz="3200" b="1" dirty="0"/>
          </a:p>
          <a:p>
            <a:pPr lvl="0"/>
            <a:endParaRPr lang="zh-CN" altLang="en-US" sz="3200" dirty="0"/>
          </a:p>
          <a:p>
            <a:pPr lvl="0"/>
            <a:r>
              <a:rPr lang="zh-CN" altLang="en-US" sz="2000" dirty="0"/>
              <a:t>Java语言提供了八种基本类型。六种数字类型（四个整数型，两个浮点型），一种字符类型，还有一种布尔型。</a:t>
            </a:r>
            <a:endParaRPr lang="zh-CN" altLang="en-US" sz="2000" dirty="0"/>
          </a:p>
          <a:p>
            <a:pPr lvl="0"/>
            <a:endParaRPr lang="zh-CN" alt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byte </a:t>
            </a:r>
            <a:endParaRPr lang="zh-CN" alt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short </a:t>
            </a:r>
            <a:endParaRPr lang="zh-CN" alt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int</a:t>
            </a:r>
            <a:endParaRPr lang="zh-CN" alt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long</a:t>
            </a:r>
            <a:endParaRPr lang="zh-CN" alt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float</a:t>
            </a:r>
            <a:endParaRPr lang="zh-CN" alt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double</a:t>
            </a:r>
            <a:endParaRPr lang="zh-CN" alt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lvl="0" indent="0">
              <a:buFont typeface="Arial" panose="020B0604020202020204" pitchFamily="34" charset="0"/>
              <a:buNone/>
            </a:pPr>
            <a:endParaRPr lang="zh-CN" alt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boolean  boolean数据类型表示一位的信息；只有两个取值：true 和 false；</a:t>
            </a:r>
            <a:endParaRPr lang="zh-CN" altLang="en-US" sz="2000" dirty="0"/>
          </a:p>
          <a:p>
            <a:pPr lvl="0" indent="0">
              <a:buFont typeface="Arial" panose="020B0604020202020204" pitchFamily="34" charset="0"/>
              <a:buNone/>
            </a:pPr>
            <a:endParaRPr lang="zh-CN" alt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char   char类型是一个单一的 16 位 Unicode 字符；</a:t>
            </a:r>
            <a:endParaRPr lang="zh-CN" altLang="en-US" sz="2000" dirty="0"/>
          </a:p>
        </p:txBody>
      </p:sp>
      <p:sp>
        <p:nvSpPr>
          <p:cNvPr id="51" name="任意多边形: 形状 50"/>
          <p:cNvSpPr/>
          <p:nvPr/>
        </p:nvSpPr>
        <p:spPr>
          <a:xfrm>
            <a:off x="0" y="0"/>
            <a:ext cx="1895889" cy="1763969"/>
          </a:xfrm>
          <a:custGeom>
            <a:avLst/>
            <a:gdLst>
              <a:gd name="connsiteX0" fmla="*/ 1436645 w 1895889"/>
              <a:gd name="connsiteY0" fmla="*/ 0 h 1763969"/>
              <a:gd name="connsiteX1" fmla="*/ 1895889 w 1895889"/>
              <a:gd name="connsiteY1" fmla="*/ 0 h 1763969"/>
              <a:gd name="connsiteX2" fmla="*/ 180022 w 1895889"/>
              <a:gd name="connsiteY2" fmla="*/ 1755576 h 1763969"/>
              <a:gd name="connsiteX3" fmla="*/ 0 w 1895889"/>
              <a:gd name="connsiteY3" fmla="*/ 1763969 h 1763969"/>
              <a:gd name="connsiteX4" fmla="*/ 0 w 1895889"/>
              <a:gd name="connsiteY4" fmla="*/ 1304746 h 1763969"/>
              <a:gd name="connsiteX5" fmla="*/ 133066 w 1895889"/>
              <a:gd name="connsiteY5" fmla="*/ 1298705 h 1763969"/>
              <a:gd name="connsiteX6" fmla="*/ 1436645 w 1895889"/>
              <a:gd name="connsiteY6" fmla="*/ 0 h 176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5889" h="1763969">
                <a:moveTo>
                  <a:pt x="1436645" y="0"/>
                </a:moveTo>
                <a:lnTo>
                  <a:pt x="1895889" y="0"/>
                </a:lnTo>
                <a:cubicBezTo>
                  <a:pt x="1895889" y="913697"/>
                  <a:pt x="1143799" y="1665207"/>
                  <a:pt x="180022" y="1755576"/>
                </a:cubicBezTo>
                <a:lnTo>
                  <a:pt x="0" y="1763969"/>
                </a:lnTo>
                <a:lnTo>
                  <a:pt x="0" y="1304746"/>
                </a:lnTo>
                <a:lnTo>
                  <a:pt x="133066" y="1298705"/>
                </a:lnTo>
                <a:cubicBezTo>
                  <a:pt x="865267" y="1231853"/>
                  <a:pt x="1436645" y="675916"/>
                  <a:pt x="1436645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/>
          <p:cNvSpPr/>
          <p:nvPr/>
        </p:nvSpPr>
        <p:spPr>
          <a:xfrm>
            <a:off x="8167430" y="0"/>
            <a:ext cx="4024570" cy="6915036"/>
          </a:xfrm>
          <a:custGeom>
            <a:avLst/>
            <a:gdLst>
              <a:gd name="connsiteX0" fmla="*/ 3629160 w 4024570"/>
              <a:gd name="connsiteY0" fmla="*/ 0 h 6915036"/>
              <a:gd name="connsiteX1" fmla="*/ 4000221 w 4024570"/>
              <a:gd name="connsiteY1" fmla="*/ 17851 h 6915036"/>
              <a:gd name="connsiteX2" fmla="*/ 4024570 w 4024570"/>
              <a:gd name="connsiteY2" fmla="*/ 20799 h 6915036"/>
              <a:gd name="connsiteX3" fmla="*/ 4024570 w 4024570"/>
              <a:gd name="connsiteY3" fmla="*/ 762224 h 6915036"/>
              <a:gd name="connsiteX4" fmla="*/ 3925184 w 4024570"/>
              <a:gd name="connsiteY4" fmla="*/ 747955 h 6915036"/>
              <a:gd name="connsiteX5" fmla="*/ 3629160 w 4024570"/>
              <a:gd name="connsiteY5" fmla="*/ 733893 h 6915036"/>
              <a:gd name="connsiteX6" fmla="*/ 733893 w 4024570"/>
              <a:gd name="connsiteY6" fmla="*/ 3457518 h 6915036"/>
              <a:gd name="connsiteX7" fmla="*/ 3629160 w 4024570"/>
              <a:gd name="connsiteY7" fmla="*/ 6181143 h 6915036"/>
              <a:gd name="connsiteX8" fmla="*/ 3925184 w 4024570"/>
              <a:gd name="connsiteY8" fmla="*/ 6167082 h 6915036"/>
              <a:gd name="connsiteX9" fmla="*/ 4024570 w 4024570"/>
              <a:gd name="connsiteY9" fmla="*/ 6152813 h 6915036"/>
              <a:gd name="connsiteX10" fmla="*/ 4024570 w 4024570"/>
              <a:gd name="connsiteY10" fmla="*/ 6894238 h 6915036"/>
              <a:gd name="connsiteX11" fmla="*/ 4000221 w 4024570"/>
              <a:gd name="connsiteY11" fmla="*/ 6897185 h 6915036"/>
              <a:gd name="connsiteX12" fmla="*/ 3629160 w 4024570"/>
              <a:gd name="connsiteY12" fmla="*/ 6915036 h 6915036"/>
              <a:gd name="connsiteX13" fmla="*/ 0 w 4024570"/>
              <a:gd name="connsiteY13" fmla="*/ 3457518 h 6915036"/>
              <a:gd name="connsiteX14" fmla="*/ 3629160 w 4024570"/>
              <a:gd name="connsiteY14" fmla="*/ 0 h 691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24570" h="6915036">
                <a:moveTo>
                  <a:pt x="3629160" y="0"/>
                </a:moveTo>
                <a:cubicBezTo>
                  <a:pt x="3754431" y="0"/>
                  <a:pt x="3878219" y="6047"/>
                  <a:pt x="4000221" y="17851"/>
                </a:cubicBezTo>
                <a:lnTo>
                  <a:pt x="4024570" y="20799"/>
                </a:lnTo>
                <a:lnTo>
                  <a:pt x="4024570" y="762224"/>
                </a:lnTo>
                <a:lnTo>
                  <a:pt x="3925184" y="747955"/>
                </a:lnTo>
                <a:cubicBezTo>
                  <a:pt x="3827854" y="738656"/>
                  <a:pt x="3729098" y="733893"/>
                  <a:pt x="3629160" y="733893"/>
                </a:cubicBezTo>
                <a:cubicBezTo>
                  <a:pt x="2030148" y="733893"/>
                  <a:pt x="733893" y="1953301"/>
                  <a:pt x="733893" y="3457518"/>
                </a:cubicBezTo>
                <a:cubicBezTo>
                  <a:pt x="733893" y="4961735"/>
                  <a:pt x="2030148" y="6181143"/>
                  <a:pt x="3629160" y="6181143"/>
                </a:cubicBezTo>
                <a:cubicBezTo>
                  <a:pt x="3729098" y="6181143"/>
                  <a:pt x="3827854" y="6176380"/>
                  <a:pt x="3925184" y="6167082"/>
                </a:cubicBezTo>
                <a:lnTo>
                  <a:pt x="4024570" y="6152813"/>
                </a:lnTo>
                <a:lnTo>
                  <a:pt x="4024570" y="6894238"/>
                </a:lnTo>
                <a:lnTo>
                  <a:pt x="4000221" y="6897185"/>
                </a:lnTo>
                <a:cubicBezTo>
                  <a:pt x="3878219" y="6908989"/>
                  <a:pt x="3754431" y="6915036"/>
                  <a:pt x="3629160" y="6915036"/>
                </a:cubicBezTo>
                <a:cubicBezTo>
                  <a:pt x="1624830" y="6915036"/>
                  <a:pt x="0" y="5367052"/>
                  <a:pt x="0" y="3457518"/>
                </a:cubicBezTo>
                <a:cubicBezTo>
                  <a:pt x="0" y="1547984"/>
                  <a:pt x="1624830" y="0"/>
                  <a:pt x="362916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1672590" y="591185"/>
            <a:ext cx="9906000" cy="6126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zh-CN" altLang="en-US" sz="3200" b="1" dirty="0"/>
              <a:t>Java 变量类型</a:t>
            </a:r>
            <a:endParaRPr lang="zh-CN" altLang="en-US" sz="3200" b="1" dirty="0"/>
          </a:p>
          <a:p>
            <a:pPr lvl="0"/>
            <a:r>
              <a:rPr lang="zh-CN" altLang="en-US" sz="2400" dirty="0"/>
              <a:t>Java语言支持的变量类型有：</a:t>
            </a:r>
            <a:endParaRPr lang="zh-CN" altLang="en-US" sz="2400" dirty="0"/>
          </a:p>
          <a:p>
            <a:pPr lvl="0"/>
            <a:endParaRPr lang="zh-CN" altLang="en-US" sz="1600" dirty="0"/>
          </a:p>
          <a:p>
            <a:pPr lvl="0"/>
            <a:r>
              <a:rPr lang="zh-CN" altLang="en-US" sz="2400" dirty="0"/>
              <a:t>类变量：独立于方法之外的变量，用 static 修饰。</a:t>
            </a:r>
            <a:endParaRPr lang="zh-CN" altLang="en-US" sz="2400" dirty="0"/>
          </a:p>
          <a:p>
            <a:pPr lvl="0"/>
            <a:r>
              <a:rPr lang="zh-CN" altLang="en-US" sz="2400" dirty="0"/>
              <a:t>实例变量：独立于方法之外的变量，不过没有 static 修饰。</a:t>
            </a:r>
            <a:endParaRPr lang="zh-CN" altLang="en-US" sz="2400" dirty="0"/>
          </a:p>
          <a:p>
            <a:pPr lvl="0"/>
            <a:r>
              <a:rPr lang="zh-CN" altLang="en-US" sz="2400" dirty="0"/>
              <a:t>局部变量：类的方法中的变量</a:t>
            </a:r>
            <a:br>
              <a:rPr lang="zh-CN" altLang="en-US" sz="2400" dirty="0"/>
            </a:br>
            <a:br>
              <a:rPr lang="zh-CN" altLang="en-US" sz="2400" dirty="0"/>
            </a:br>
            <a:r>
              <a:rPr lang="zh-CN" altLang="en-US" sz="2400" dirty="0"/>
              <a:t>public class Variable{</a:t>
            </a:r>
            <a:endParaRPr lang="zh-CN" altLang="en-US" sz="2400" dirty="0"/>
          </a:p>
          <a:p>
            <a:pPr lvl="0"/>
            <a:r>
              <a:rPr lang="zh-CN" altLang="en-US" sz="2400" dirty="0"/>
              <a:t>    static int allClicks=0;    // 类变量</a:t>
            </a:r>
            <a:endParaRPr lang="zh-CN" altLang="en-US" sz="2400" dirty="0"/>
          </a:p>
          <a:p>
            <a:pPr lvl="0"/>
            <a:r>
              <a:rPr lang="zh-CN" altLang="en-US" sz="2400" dirty="0"/>
              <a:t> </a:t>
            </a:r>
            <a:endParaRPr lang="zh-CN" altLang="en-US" sz="2400" dirty="0"/>
          </a:p>
          <a:p>
            <a:pPr lvl="0"/>
            <a:r>
              <a:rPr lang="zh-CN" altLang="en-US" sz="2400" dirty="0"/>
              <a:t>    String str="hello world";  // 实例变量</a:t>
            </a:r>
            <a:endParaRPr lang="zh-CN" altLang="en-US" sz="2400" dirty="0"/>
          </a:p>
          <a:p>
            <a:pPr lvl="0"/>
            <a:r>
              <a:rPr lang="zh-CN" altLang="en-US" sz="2400" dirty="0"/>
              <a:t> </a:t>
            </a:r>
            <a:endParaRPr lang="zh-CN" altLang="en-US" sz="2400" dirty="0"/>
          </a:p>
          <a:p>
            <a:pPr lvl="0"/>
            <a:r>
              <a:rPr lang="zh-CN" altLang="en-US" sz="2400" dirty="0"/>
              <a:t>    public void method(){</a:t>
            </a:r>
            <a:endParaRPr lang="zh-CN" altLang="en-US" sz="2400" dirty="0"/>
          </a:p>
          <a:p>
            <a:pPr lvl="0"/>
            <a:r>
              <a:rPr lang="zh-CN" altLang="en-US" sz="2400" dirty="0"/>
              <a:t>        int i =0;  // 局部变量</a:t>
            </a:r>
            <a:endParaRPr lang="zh-CN" altLang="en-US" sz="2400" dirty="0"/>
          </a:p>
          <a:p>
            <a:pPr lvl="0"/>
            <a:r>
              <a:rPr lang="zh-CN" altLang="en-US" sz="2400" dirty="0"/>
              <a:t>    }</a:t>
            </a:r>
            <a:endParaRPr lang="zh-CN" altLang="en-US" sz="2400" dirty="0"/>
          </a:p>
          <a:p>
            <a:pPr lvl="0"/>
            <a:r>
              <a:rPr lang="zh-CN" altLang="en-US" sz="2400" dirty="0"/>
              <a:t>}</a:t>
            </a:r>
            <a:endParaRPr lang="zh-CN" altLang="en-US" sz="2400" dirty="0"/>
          </a:p>
        </p:txBody>
      </p:sp>
      <p:sp>
        <p:nvSpPr>
          <p:cNvPr id="51" name="任意多边形: 形状 50"/>
          <p:cNvSpPr/>
          <p:nvPr/>
        </p:nvSpPr>
        <p:spPr>
          <a:xfrm>
            <a:off x="0" y="0"/>
            <a:ext cx="1895889" cy="1763969"/>
          </a:xfrm>
          <a:custGeom>
            <a:avLst/>
            <a:gdLst>
              <a:gd name="connsiteX0" fmla="*/ 1436645 w 1895889"/>
              <a:gd name="connsiteY0" fmla="*/ 0 h 1763969"/>
              <a:gd name="connsiteX1" fmla="*/ 1895889 w 1895889"/>
              <a:gd name="connsiteY1" fmla="*/ 0 h 1763969"/>
              <a:gd name="connsiteX2" fmla="*/ 180022 w 1895889"/>
              <a:gd name="connsiteY2" fmla="*/ 1755576 h 1763969"/>
              <a:gd name="connsiteX3" fmla="*/ 0 w 1895889"/>
              <a:gd name="connsiteY3" fmla="*/ 1763969 h 1763969"/>
              <a:gd name="connsiteX4" fmla="*/ 0 w 1895889"/>
              <a:gd name="connsiteY4" fmla="*/ 1304746 h 1763969"/>
              <a:gd name="connsiteX5" fmla="*/ 133066 w 1895889"/>
              <a:gd name="connsiteY5" fmla="*/ 1298705 h 1763969"/>
              <a:gd name="connsiteX6" fmla="*/ 1436645 w 1895889"/>
              <a:gd name="connsiteY6" fmla="*/ 0 h 176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5889" h="1763969">
                <a:moveTo>
                  <a:pt x="1436645" y="0"/>
                </a:moveTo>
                <a:lnTo>
                  <a:pt x="1895889" y="0"/>
                </a:lnTo>
                <a:cubicBezTo>
                  <a:pt x="1895889" y="913697"/>
                  <a:pt x="1143799" y="1665207"/>
                  <a:pt x="180022" y="1755576"/>
                </a:cubicBezTo>
                <a:lnTo>
                  <a:pt x="0" y="1763969"/>
                </a:lnTo>
                <a:lnTo>
                  <a:pt x="0" y="1304746"/>
                </a:lnTo>
                <a:lnTo>
                  <a:pt x="133066" y="1298705"/>
                </a:lnTo>
                <a:cubicBezTo>
                  <a:pt x="865267" y="1231853"/>
                  <a:pt x="1436645" y="675916"/>
                  <a:pt x="1436645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/>
          <p:cNvSpPr/>
          <p:nvPr/>
        </p:nvSpPr>
        <p:spPr>
          <a:xfrm>
            <a:off x="8167430" y="0"/>
            <a:ext cx="4024570" cy="6915036"/>
          </a:xfrm>
          <a:custGeom>
            <a:avLst/>
            <a:gdLst>
              <a:gd name="connsiteX0" fmla="*/ 3629160 w 4024570"/>
              <a:gd name="connsiteY0" fmla="*/ 0 h 6915036"/>
              <a:gd name="connsiteX1" fmla="*/ 4000221 w 4024570"/>
              <a:gd name="connsiteY1" fmla="*/ 17851 h 6915036"/>
              <a:gd name="connsiteX2" fmla="*/ 4024570 w 4024570"/>
              <a:gd name="connsiteY2" fmla="*/ 20799 h 6915036"/>
              <a:gd name="connsiteX3" fmla="*/ 4024570 w 4024570"/>
              <a:gd name="connsiteY3" fmla="*/ 762224 h 6915036"/>
              <a:gd name="connsiteX4" fmla="*/ 3925184 w 4024570"/>
              <a:gd name="connsiteY4" fmla="*/ 747955 h 6915036"/>
              <a:gd name="connsiteX5" fmla="*/ 3629160 w 4024570"/>
              <a:gd name="connsiteY5" fmla="*/ 733893 h 6915036"/>
              <a:gd name="connsiteX6" fmla="*/ 733893 w 4024570"/>
              <a:gd name="connsiteY6" fmla="*/ 3457518 h 6915036"/>
              <a:gd name="connsiteX7" fmla="*/ 3629160 w 4024570"/>
              <a:gd name="connsiteY7" fmla="*/ 6181143 h 6915036"/>
              <a:gd name="connsiteX8" fmla="*/ 3925184 w 4024570"/>
              <a:gd name="connsiteY8" fmla="*/ 6167082 h 6915036"/>
              <a:gd name="connsiteX9" fmla="*/ 4024570 w 4024570"/>
              <a:gd name="connsiteY9" fmla="*/ 6152813 h 6915036"/>
              <a:gd name="connsiteX10" fmla="*/ 4024570 w 4024570"/>
              <a:gd name="connsiteY10" fmla="*/ 6894238 h 6915036"/>
              <a:gd name="connsiteX11" fmla="*/ 4000221 w 4024570"/>
              <a:gd name="connsiteY11" fmla="*/ 6897185 h 6915036"/>
              <a:gd name="connsiteX12" fmla="*/ 3629160 w 4024570"/>
              <a:gd name="connsiteY12" fmla="*/ 6915036 h 6915036"/>
              <a:gd name="connsiteX13" fmla="*/ 0 w 4024570"/>
              <a:gd name="connsiteY13" fmla="*/ 3457518 h 6915036"/>
              <a:gd name="connsiteX14" fmla="*/ 3629160 w 4024570"/>
              <a:gd name="connsiteY14" fmla="*/ 0 h 691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24570" h="6915036">
                <a:moveTo>
                  <a:pt x="3629160" y="0"/>
                </a:moveTo>
                <a:cubicBezTo>
                  <a:pt x="3754431" y="0"/>
                  <a:pt x="3878219" y="6047"/>
                  <a:pt x="4000221" y="17851"/>
                </a:cubicBezTo>
                <a:lnTo>
                  <a:pt x="4024570" y="20799"/>
                </a:lnTo>
                <a:lnTo>
                  <a:pt x="4024570" y="762224"/>
                </a:lnTo>
                <a:lnTo>
                  <a:pt x="3925184" y="747955"/>
                </a:lnTo>
                <a:cubicBezTo>
                  <a:pt x="3827854" y="738656"/>
                  <a:pt x="3729098" y="733893"/>
                  <a:pt x="3629160" y="733893"/>
                </a:cubicBezTo>
                <a:cubicBezTo>
                  <a:pt x="2030148" y="733893"/>
                  <a:pt x="733893" y="1953301"/>
                  <a:pt x="733893" y="3457518"/>
                </a:cubicBezTo>
                <a:cubicBezTo>
                  <a:pt x="733893" y="4961735"/>
                  <a:pt x="2030148" y="6181143"/>
                  <a:pt x="3629160" y="6181143"/>
                </a:cubicBezTo>
                <a:cubicBezTo>
                  <a:pt x="3729098" y="6181143"/>
                  <a:pt x="3827854" y="6176380"/>
                  <a:pt x="3925184" y="6167082"/>
                </a:cubicBezTo>
                <a:lnTo>
                  <a:pt x="4024570" y="6152813"/>
                </a:lnTo>
                <a:lnTo>
                  <a:pt x="4024570" y="6894238"/>
                </a:lnTo>
                <a:lnTo>
                  <a:pt x="4000221" y="6897185"/>
                </a:lnTo>
                <a:cubicBezTo>
                  <a:pt x="3878219" y="6908989"/>
                  <a:pt x="3754431" y="6915036"/>
                  <a:pt x="3629160" y="6915036"/>
                </a:cubicBezTo>
                <a:cubicBezTo>
                  <a:pt x="1624830" y="6915036"/>
                  <a:pt x="0" y="5367052"/>
                  <a:pt x="0" y="3457518"/>
                </a:cubicBezTo>
                <a:cubicBezTo>
                  <a:pt x="0" y="1547984"/>
                  <a:pt x="1624830" y="0"/>
                  <a:pt x="362916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1672590" y="591185"/>
            <a:ext cx="9906000" cy="6126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zh-CN" altLang="en-US" sz="3200" b="1" dirty="0"/>
              <a:t>Java 修饰符</a:t>
            </a:r>
            <a:endParaRPr lang="zh-CN" altLang="en-US" sz="3200" b="1" dirty="0"/>
          </a:p>
          <a:p>
            <a:pPr lvl="0"/>
            <a:r>
              <a:rPr lang="zh-CN" altLang="en-US" sz="2400" dirty="0"/>
              <a:t>Java语言提供了很多修饰符，主要分为以下两类：</a:t>
            </a:r>
            <a:endParaRPr lang="zh-CN" altLang="en-US" sz="2400" dirty="0"/>
          </a:p>
          <a:p>
            <a:pPr lvl="0"/>
            <a:endParaRPr lang="zh-CN" altLang="en-US" sz="2400" dirty="0"/>
          </a:p>
          <a:p>
            <a:pPr lvl="0"/>
            <a:r>
              <a:rPr lang="zh-CN" altLang="en-US" sz="2400" dirty="0"/>
              <a:t>访问修饰符：</a:t>
            </a:r>
            <a:endParaRPr lang="zh-CN" altLang="en-US" sz="2400" dirty="0"/>
          </a:p>
          <a:p>
            <a:pPr lvl="0"/>
            <a:r>
              <a:rPr lang="en-US" altLang="zh-CN" sz="2000" dirty="0"/>
              <a:t>	</a:t>
            </a:r>
            <a:r>
              <a:rPr lang="zh-CN" altLang="en-US" sz="2000" dirty="0"/>
              <a:t>可以使用访问控制符来保护对类、变量、方法和构造方法的访问。Java 支持 4 种不同的访问权限。</a:t>
            </a:r>
            <a:endParaRPr lang="zh-CN" alt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default </a:t>
            </a:r>
            <a:r>
              <a:rPr lang="zh-CN" altLang="en-US" dirty="0"/>
              <a:t>(即默认，什么也不写）: 在同一包内可见，不使用任何修饰符。使用对象：类、接口、变量、方法。</a:t>
            </a:r>
            <a:endParaRPr lang="zh-CN" alt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private </a:t>
            </a:r>
            <a:r>
              <a:rPr lang="zh-CN" altLang="en-US" dirty="0"/>
              <a:t>: 在同一类内可见。使用对象：变量、方法。 注意：不能修饰类（外部类）</a:t>
            </a:r>
            <a:endParaRPr lang="zh-CN" alt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public </a:t>
            </a:r>
            <a:r>
              <a:rPr lang="zh-CN" altLang="en-US" dirty="0"/>
              <a:t>: 对所有类可见。使用对象：类、接口、变量、方法</a:t>
            </a:r>
            <a:endParaRPr lang="zh-CN" alt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protected </a:t>
            </a:r>
            <a:r>
              <a:rPr lang="zh-CN" altLang="en-US" dirty="0"/>
              <a:t>: 对同一包内的类和所有子类可见。使用对象：变量、方法。 注意：不能修饰类（外部类）</a:t>
            </a:r>
            <a:endParaRPr lang="zh-CN" altLang="en-US" dirty="0"/>
          </a:p>
          <a:p>
            <a:pPr marL="285750" lvl="0" indent="-285750"/>
            <a:endParaRPr lang="zh-CN" altLang="en-US" dirty="0"/>
          </a:p>
          <a:p>
            <a:pPr lvl="0" algn="l">
              <a:buClrTx/>
              <a:buSzTx/>
              <a:buFontTx/>
            </a:pPr>
            <a:r>
              <a:rPr lang="zh-CN" altLang="en-US" sz="2400" dirty="0">
                <a:sym typeface="+mn-ea"/>
              </a:rPr>
              <a:t>非访问修饰符：static ， final  ，abstract ，synchronized ，transient ，volatile </a:t>
            </a:r>
            <a:endParaRPr lang="zh-CN" altLang="en-US" sz="2400" dirty="0">
              <a:sym typeface="+mn-ea"/>
            </a:endParaRPr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51" name="任意多边形: 形状 50"/>
          <p:cNvSpPr/>
          <p:nvPr/>
        </p:nvSpPr>
        <p:spPr>
          <a:xfrm>
            <a:off x="0" y="0"/>
            <a:ext cx="1895889" cy="1763969"/>
          </a:xfrm>
          <a:custGeom>
            <a:avLst/>
            <a:gdLst>
              <a:gd name="connsiteX0" fmla="*/ 1436645 w 1895889"/>
              <a:gd name="connsiteY0" fmla="*/ 0 h 1763969"/>
              <a:gd name="connsiteX1" fmla="*/ 1895889 w 1895889"/>
              <a:gd name="connsiteY1" fmla="*/ 0 h 1763969"/>
              <a:gd name="connsiteX2" fmla="*/ 180022 w 1895889"/>
              <a:gd name="connsiteY2" fmla="*/ 1755576 h 1763969"/>
              <a:gd name="connsiteX3" fmla="*/ 0 w 1895889"/>
              <a:gd name="connsiteY3" fmla="*/ 1763969 h 1763969"/>
              <a:gd name="connsiteX4" fmla="*/ 0 w 1895889"/>
              <a:gd name="connsiteY4" fmla="*/ 1304746 h 1763969"/>
              <a:gd name="connsiteX5" fmla="*/ 133066 w 1895889"/>
              <a:gd name="connsiteY5" fmla="*/ 1298705 h 1763969"/>
              <a:gd name="connsiteX6" fmla="*/ 1436645 w 1895889"/>
              <a:gd name="connsiteY6" fmla="*/ 0 h 176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5889" h="1763969">
                <a:moveTo>
                  <a:pt x="1436645" y="0"/>
                </a:moveTo>
                <a:lnTo>
                  <a:pt x="1895889" y="0"/>
                </a:lnTo>
                <a:cubicBezTo>
                  <a:pt x="1895889" y="913697"/>
                  <a:pt x="1143799" y="1665207"/>
                  <a:pt x="180022" y="1755576"/>
                </a:cubicBezTo>
                <a:lnTo>
                  <a:pt x="0" y="1763969"/>
                </a:lnTo>
                <a:lnTo>
                  <a:pt x="0" y="1304746"/>
                </a:lnTo>
                <a:lnTo>
                  <a:pt x="133066" y="1298705"/>
                </a:lnTo>
                <a:cubicBezTo>
                  <a:pt x="865267" y="1231853"/>
                  <a:pt x="1436645" y="675916"/>
                  <a:pt x="1436645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LIDE.PICTURE" val="#227068;"/>
</p:tagLst>
</file>

<file path=ppt/tags/tag10.xml><?xml version="1.0" encoding="utf-8"?>
<p:tagLst xmlns:p="http://schemas.openxmlformats.org/presentationml/2006/main">
  <p:tag name="ISLIDE.VECTOR" val="#340098;#379309;"/>
  <p:tag name="ISLIDE.ICON" val="#375856;#380296;#380248;"/>
</p:tagLst>
</file>

<file path=ppt/tags/tag11.xml><?xml version="1.0" encoding="utf-8"?>
<p:tagLst xmlns:p="http://schemas.openxmlformats.org/presentationml/2006/main">
  <p:tag name="ISLIDE.PICTURE" val="#225387;#224651;#121811;"/>
</p:tagLst>
</file>

<file path=ppt/tags/tag12.xml><?xml version="1.0" encoding="utf-8"?>
<p:tagLst xmlns:p="http://schemas.openxmlformats.org/presentationml/2006/main">
  <p:tag name="ISLIDE.VECTOR" val="46fd7f88-403e-4e49-b478-32458d9ae20e"/>
</p:tagLst>
</file>

<file path=ppt/tags/tag13.xml><?xml version="1.0" encoding="utf-8"?>
<p:tagLst xmlns:p="http://schemas.openxmlformats.org/presentationml/2006/main">
  <p:tag name="ISLIDE.VECTOR" val="#340113;"/>
</p:tagLst>
</file>

<file path=ppt/tags/tag14.xml><?xml version="1.0" encoding="utf-8"?>
<p:tagLst xmlns:p="http://schemas.openxmlformats.org/presentationml/2006/main">
  <p:tag name="ISLIDE.VECTOR" val="4767f14f-a8d5-4dfc-a57f-ab58d8ea85ec"/>
</p:tagLst>
</file>

<file path=ppt/tags/tag15.xml><?xml version="1.0" encoding="utf-8"?>
<p:tagLst xmlns:p="http://schemas.openxmlformats.org/presentationml/2006/main">
  <p:tag name="ISLIDE.VECTOR" val="#308473;"/>
</p:tagLst>
</file>

<file path=ppt/tags/tag16.xml><?xml version="1.0" encoding="utf-8"?>
<p:tagLst xmlns:p="http://schemas.openxmlformats.org/presentationml/2006/main">
  <p:tag name="ISLIDE.VECTOR" val="56874b46-5193-4442-b0f4-0f1296462fc8"/>
</p:tagLst>
</file>

<file path=ppt/tags/tag17.xml><?xml version="1.0" encoding="utf-8"?>
<p:tagLst xmlns:p="http://schemas.openxmlformats.org/presentationml/2006/main">
  <p:tag name="ISLIDE.VECTOR" val="#350001;"/>
</p:tagLst>
</file>

<file path=ppt/tags/tag18.xml><?xml version="1.0" encoding="utf-8"?>
<p:tagLst xmlns:p="http://schemas.openxmlformats.org/presentationml/2006/main">
  <p:tag name="ISLIDE.PICTURE" val="#225387;#224651;#121811;"/>
</p:tagLst>
</file>

<file path=ppt/tags/tag19.xml><?xml version="1.0" encoding="utf-8"?>
<p:tagLst xmlns:p="http://schemas.openxmlformats.org/presentationml/2006/main">
  <p:tag name="ISLIDE.VECTOR" val="db825d3e-2aa7-4fdd-a203-38feaeceeacd"/>
</p:tagLst>
</file>

<file path=ppt/tags/tag2.xml><?xml version="1.0" encoding="utf-8"?>
<p:tagLst xmlns:p="http://schemas.openxmlformats.org/presentationml/2006/main">
  <p:tag name="ISLIDE.PICTURE" val="#207591;"/>
</p:tagLst>
</file>

<file path=ppt/tags/tag20.xml><?xml version="1.0" encoding="utf-8"?>
<p:tagLst xmlns:p="http://schemas.openxmlformats.org/presentationml/2006/main">
  <p:tag name="ISLIDE.VECTOR" val="#340091;"/>
</p:tagLst>
</file>

<file path=ppt/tags/tag21.xml><?xml version="1.0" encoding="utf-8"?>
<p:tagLst xmlns:p="http://schemas.openxmlformats.org/presentationml/2006/main">
  <p:tag name="ISLIDE.ICON" val="#154559;"/>
</p:tagLst>
</file>

<file path=ppt/tags/tag22.xml><?xml version="1.0" encoding="utf-8"?>
<p:tagLst xmlns:p="http://schemas.openxmlformats.org/presentationml/2006/main">
  <p:tag name="ISLIDE.VECTOR" val="209c05b3-85dc-4c63-b16a-b409d3b1c482"/>
</p:tagLst>
</file>

<file path=ppt/tags/tag23.xml><?xml version="1.0" encoding="utf-8"?>
<p:tagLst xmlns:p="http://schemas.openxmlformats.org/presentationml/2006/main">
  <p:tag name="ISLIDE.VECTOR" val="#308443;"/>
</p:tagLst>
</file>

<file path=ppt/tags/tag24.xml><?xml version="1.0" encoding="utf-8"?>
<p:tagLst xmlns:p="http://schemas.openxmlformats.org/presentationml/2006/main">
  <p:tag name="ISLIDE.PICTURE" val="#225387;#224651;#121811;"/>
</p:tagLst>
</file>

<file path=ppt/tags/tag25.xml><?xml version="1.0" encoding="utf-8"?>
<p:tagLst xmlns:p="http://schemas.openxmlformats.org/presentationml/2006/main">
  <p:tag name="ISLIDE.VECTOR" val="4d201d98-c1d2-4755-8353-9eb5d73c4149"/>
</p:tagLst>
</file>

<file path=ppt/tags/tag26.xml><?xml version="1.0" encoding="utf-8"?>
<p:tagLst xmlns:p="http://schemas.openxmlformats.org/presentationml/2006/main">
  <p:tag name="ISLIDE.VECTOR" val="#308478;"/>
</p:tagLst>
</file>

<file path=ppt/tags/tag27.xml><?xml version="1.0" encoding="utf-8"?>
<p:tagLst xmlns:p="http://schemas.openxmlformats.org/presentationml/2006/main">
  <p:tag name="ISLIDE.VECTOR" val="ffe9a1ff-3644-4eaf-be34-ffcfa6de9f99"/>
</p:tagLst>
</file>

<file path=ppt/tags/tag28.xml><?xml version="1.0" encoding="utf-8"?>
<p:tagLst xmlns:p="http://schemas.openxmlformats.org/presentationml/2006/main">
  <p:tag name="ISLIDE.VECTOR" val="#379320;"/>
</p:tagLst>
</file>

<file path=ppt/tags/tag29.xml><?xml version="1.0" encoding="utf-8"?>
<p:tagLst xmlns:p="http://schemas.openxmlformats.org/presentationml/2006/main">
  <p:tag name="ISLIDE.VECTOR" val="298f1a24-42d7-4546-a4f0-f39119462257"/>
</p:tagLst>
</file>

<file path=ppt/tags/tag3.xml><?xml version="1.0" encoding="utf-8"?>
<p:tagLst xmlns:p="http://schemas.openxmlformats.org/presentationml/2006/main">
  <p:tag name="ISLIDE.PICTURE" val="#225387;#224651;#121811;"/>
</p:tagLst>
</file>

<file path=ppt/tags/tag30.xml><?xml version="1.0" encoding="utf-8"?>
<p:tagLst xmlns:p="http://schemas.openxmlformats.org/presentationml/2006/main">
  <p:tag name="ISLIDE.VECTOR" val="#308449;"/>
</p:tagLst>
</file>

<file path=ppt/tags/tag31.xml><?xml version="1.0" encoding="utf-8"?>
<p:tagLst xmlns:p="http://schemas.openxmlformats.org/presentationml/2006/main">
  <p:tag name="ISLIDE.PICTURE" val="#236411;#225897;"/>
</p:tagLst>
</file>

<file path=ppt/tags/tag4.xml><?xml version="1.0" encoding="utf-8"?>
<p:tagLst xmlns:p="http://schemas.openxmlformats.org/presentationml/2006/main">
  <p:tag name="ISLIDE.VECTOR" val="3440ee52-9e4d-4518-bd4f-37af31db6ba8"/>
</p:tagLst>
</file>

<file path=ppt/tags/tag5.xml><?xml version="1.0" encoding="utf-8"?>
<p:tagLst xmlns:p="http://schemas.openxmlformats.org/presentationml/2006/main">
  <p:tag name="ISLIDE.VECTOR" val="#340107;"/>
  <p:tag name="ISLIDE.ICON" val="#376204;#19947;#383512;"/>
</p:tagLst>
</file>

<file path=ppt/tags/tag6.xml><?xml version="1.0" encoding="utf-8"?>
<p:tagLst xmlns:p="http://schemas.openxmlformats.org/presentationml/2006/main">
  <p:tag name="ISLIDE.PICTURE" val="#225387;#224651;#121811;"/>
</p:tagLst>
</file>

<file path=ppt/tags/tag7.xml><?xml version="1.0" encoding="utf-8"?>
<p:tagLst xmlns:p="http://schemas.openxmlformats.org/presentationml/2006/main">
  <p:tag name="ISLIDE.VECTOR" val="#340098;"/>
  <p:tag name="ISLIDE.ICON" val="#375855;#375857;#379932;"/>
</p:tagLst>
</file>

<file path=ppt/tags/tag8.xml><?xml version="1.0" encoding="utf-8"?>
<p:tagLst xmlns:p="http://schemas.openxmlformats.org/presentationml/2006/main">
  <p:tag name="ISLIDE.VECTOR" val="#340098;#379309;"/>
  <p:tag name="ISLIDE.ICON" val="#375856;#380296;#380248;"/>
</p:tagLst>
</file>

<file path=ppt/tags/tag9.xml><?xml version="1.0" encoding="utf-8"?>
<p:tagLst xmlns:p="http://schemas.openxmlformats.org/presentationml/2006/main">
  <p:tag name="ISLIDE.VECTOR" val="#340098;#379309;"/>
  <p:tag name="ISLIDE.ICON" val="#375856;#380296;#380248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3079</Words>
  <Application>WPS 演示</Application>
  <PresentationFormat>宽屏</PresentationFormat>
  <Paragraphs>182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等线</vt:lpstr>
      <vt:lpstr>等线 Light</vt:lpstr>
      <vt:lpstr>微软雅黑</vt:lpstr>
      <vt:lpstr>Arial Unicode MS</vt:lpstr>
      <vt:lpstr>Office 主题​​</vt:lpstr>
      <vt:lpstr>后端java培训计划 (基础&amp;jdbc)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 城佳</dc:creator>
  <cp:lastModifiedBy>jbhiu</cp:lastModifiedBy>
  <cp:revision>77</cp:revision>
  <dcterms:created xsi:type="dcterms:W3CDTF">2020-03-30T01:14:00Z</dcterms:created>
  <dcterms:modified xsi:type="dcterms:W3CDTF">2020-07-19T11:10:59Z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2052-11.1.0.9748</vt:lpwstr>
  </property>
</Properties>
</file>