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5936238" cy="269748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5694"/>
  </p:normalViewPr>
  <p:slideViewPr>
    <p:cSldViewPr snapToGrid="0">
      <p:cViewPr>
        <p:scale>
          <a:sx n="30" d="100"/>
          <a:sy n="30" d="100"/>
        </p:scale>
        <p:origin x="139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634A9-03BD-6945-8954-D890B3590E7D}" type="datetimeFigureOut">
              <a:rPr kumimoji="1" lang="zh-TW" altLang="en-US" smtClean="0"/>
              <a:t>2017/9/22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87B51-19F6-5145-8931-1EEE0269C0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608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87B51-19F6-5145-8931-1EEE0269C04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007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5218" y="4414628"/>
            <a:ext cx="30545802" cy="9391227"/>
          </a:xfrm>
        </p:spPr>
        <p:txBody>
          <a:bodyPr anchor="b"/>
          <a:lstStyle>
            <a:lvl1pPr algn="ctr">
              <a:defRPr sz="23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030" y="14168016"/>
            <a:ext cx="26952179" cy="6512664"/>
          </a:xfrm>
        </p:spPr>
        <p:txBody>
          <a:bodyPr/>
          <a:lstStyle>
            <a:lvl1pPr marL="0" indent="0" algn="ctr">
              <a:buNone/>
              <a:defRPr sz="9432"/>
            </a:lvl1pPr>
            <a:lvl2pPr marL="1796796" indent="0" algn="ctr">
              <a:buNone/>
              <a:defRPr sz="7860"/>
            </a:lvl2pPr>
            <a:lvl3pPr marL="3593592" indent="0" algn="ctr">
              <a:buNone/>
              <a:defRPr sz="7074"/>
            </a:lvl3pPr>
            <a:lvl4pPr marL="5390388" indent="0" algn="ctr">
              <a:buNone/>
              <a:defRPr sz="6288"/>
            </a:lvl4pPr>
            <a:lvl5pPr marL="7187184" indent="0" algn="ctr">
              <a:buNone/>
              <a:defRPr sz="6288"/>
            </a:lvl5pPr>
            <a:lvl6pPr marL="8983980" indent="0" algn="ctr">
              <a:buNone/>
              <a:defRPr sz="6288"/>
            </a:lvl6pPr>
            <a:lvl7pPr marL="10780776" indent="0" algn="ctr">
              <a:buNone/>
              <a:defRPr sz="6288"/>
            </a:lvl7pPr>
            <a:lvl8pPr marL="12577572" indent="0" algn="ctr">
              <a:buNone/>
              <a:defRPr sz="6288"/>
            </a:lvl8pPr>
            <a:lvl9pPr marL="14374368" indent="0" algn="ctr">
              <a:buNone/>
              <a:defRPr sz="62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0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16872" y="1436158"/>
            <a:ext cx="7748751" cy="228598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0618" y="1436158"/>
            <a:ext cx="22797051" cy="228598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902" y="6724975"/>
            <a:ext cx="30995005" cy="11220766"/>
          </a:xfrm>
        </p:spPr>
        <p:txBody>
          <a:bodyPr anchor="b"/>
          <a:lstStyle>
            <a:lvl1pPr>
              <a:defRPr sz="23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902" y="18051893"/>
            <a:ext cx="30995005" cy="5900736"/>
          </a:xfrm>
        </p:spPr>
        <p:txBody>
          <a:bodyPr/>
          <a:lstStyle>
            <a:lvl1pPr marL="0" indent="0">
              <a:buNone/>
              <a:defRPr sz="9432">
                <a:solidFill>
                  <a:schemeClr val="tx1"/>
                </a:solidFill>
              </a:defRPr>
            </a:lvl1pPr>
            <a:lvl2pPr marL="1796796" indent="0">
              <a:buNone/>
              <a:defRPr sz="7860">
                <a:solidFill>
                  <a:schemeClr val="tx1">
                    <a:tint val="75000"/>
                  </a:schemeClr>
                </a:solidFill>
              </a:defRPr>
            </a:lvl2pPr>
            <a:lvl3pPr marL="3593592" indent="0">
              <a:buNone/>
              <a:defRPr sz="7074">
                <a:solidFill>
                  <a:schemeClr val="tx1">
                    <a:tint val="75000"/>
                  </a:schemeClr>
                </a:solidFill>
              </a:defRPr>
            </a:lvl3pPr>
            <a:lvl4pPr marL="5390388" indent="0">
              <a:buNone/>
              <a:defRPr sz="6288">
                <a:solidFill>
                  <a:schemeClr val="tx1">
                    <a:tint val="75000"/>
                  </a:schemeClr>
                </a:solidFill>
              </a:defRPr>
            </a:lvl4pPr>
            <a:lvl5pPr marL="7187184" indent="0">
              <a:buNone/>
              <a:defRPr sz="6288">
                <a:solidFill>
                  <a:schemeClr val="tx1">
                    <a:tint val="75000"/>
                  </a:schemeClr>
                </a:solidFill>
              </a:defRPr>
            </a:lvl5pPr>
            <a:lvl6pPr marL="8983980" indent="0">
              <a:buNone/>
              <a:defRPr sz="6288">
                <a:solidFill>
                  <a:schemeClr val="tx1">
                    <a:tint val="75000"/>
                  </a:schemeClr>
                </a:solidFill>
              </a:defRPr>
            </a:lvl6pPr>
            <a:lvl7pPr marL="10780776" indent="0">
              <a:buNone/>
              <a:defRPr sz="6288">
                <a:solidFill>
                  <a:schemeClr val="tx1">
                    <a:tint val="75000"/>
                  </a:schemeClr>
                </a:solidFill>
              </a:defRPr>
            </a:lvl7pPr>
            <a:lvl8pPr marL="12577572" indent="0">
              <a:buNone/>
              <a:defRPr sz="6288">
                <a:solidFill>
                  <a:schemeClr val="tx1">
                    <a:tint val="75000"/>
                  </a:schemeClr>
                </a:solidFill>
              </a:defRPr>
            </a:lvl8pPr>
            <a:lvl9pPr marL="14374368" indent="0">
              <a:buNone/>
              <a:defRPr sz="62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4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0616" y="7180792"/>
            <a:ext cx="15272901" cy="1711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92721" y="7180792"/>
            <a:ext cx="15272901" cy="1711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8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297" y="1436164"/>
            <a:ext cx="30995005" cy="521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01" y="6612574"/>
            <a:ext cx="15202711" cy="3240721"/>
          </a:xfrm>
        </p:spPr>
        <p:txBody>
          <a:bodyPr anchor="b"/>
          <a:lstStyle>
            <a:lvl1pPr marL="0" indent="0">
              <a:buNone/>
              <a:defRPr sz="9432" b="1"/>
            </a:lvl1pPr>
            <a:lvl2pPr marL="1796796" indent="0">
              <a:buNone/>
              <a:defRPr sz="7860" b="1"/>
            </a:lvl2pPr>
            <a:lvl3pPr marL="3593592" indent="0">
              <a:buNone/>
              <a:defRPr sz="7074" b="1"/>
            </a:lvl3pPr>
            <a:lvl4pPr marL="5390388" indent="0">
              <a:buNone/>
              <a:defRPr sz="6288" b="1"/>
            </a:lvl4pPr>
            <a:lvl5pPr marL="7187184" indent="0">
              <a:buNone/>
              <a:defRPr sz="6288" b="1"/>
            </a:lvl5pPr>
            <a:lvl6pPr marL="8983980" indent="0">
              <a:buNone/>
              <a:defRPr sz="6288" b="1"/>
            </a:lvl6pPr>
            <a:lvl7pPr marL="10780776" indent="0">
              <a:buNone/>
              <a:defRPr sz="6288" b="1"/>
            </a:lvl7pPr>
            <a:lvl8pPr marL="12577572" indent="0">
              <a:buNone/>
              <a:defRPr sz="6288" b="1"/>
            </a:lvl8pPr>
            <a:lvl9pPr marL="14374368" indent="0">
              <a:buNone/>
              <a:defRPr sz="62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5301" y="9853295"/>
            <a:ext cx="15202711" cy="14492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92722" y="6612574"/>
            <a:ext cx="15277582" cy="3240721"/>
          </a:xfrm>
        </p:spPr>
        <p:txBody>
          <a:bodyPr anchor="b"/>
          <a:lstStyle>
            <a:lvl1pPr marL="0" indent="0">
              <a:buNone/>
              <a:defRPr sz="9432" b="1"/>
            </a:lvl1pPr>
            <a:lvl2pPr marL="1796796" indent="0">
              <a:buNone/>
              <a:defRPr sz="7860" b="1"/>
            </a:lvl2pPr>
            <a:lvl3pPr marL="3593592" indent="0">
              <a:buNone/>
              <a:defRPr sz="7074" b="1"/>
            </a:lvl3pPr>
            <a:lvl4pPr marL="5390388" indent="0">
              <a:buNone/>
              <a:defRPr sz="6288" b="1"/>
            </a:lvl4pPr>
            <a:lvl5pPr marL="7187184" indent="0">
              <a:buNone/>
              <a:defRPr sz="6288" b="1"/>
            </a:lvl5pPr>
            <a:lvl6pPr marL="8983980" indent="0">
              <a:buNone/>
              <a:defRPr sz="6288" b="1"/>
            </a:lvl6pPr>
            <a:lvl7pPr marL="10780776" indent="0">
              <a:buNone/>
              <a:defRPr sz="6288" b="1"/>
            </a:lvl7pPr>
            <a:lvl8pPr marL="12577572" indent="0">
              <a:buNone/>
              <a:defRPr sz="6288" b="1"/>
            </a:lvl8pPr>
            <a:lvl9pPr marL="14374368" indent="0">
              <a:buNone/>
              <a:defRPr sz="62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92722" y="9853295"/>
            <a:ext cx="15277582" cy="14492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8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297" y="1798320"/>
            <a:ext cx="11590372" cy="6294120"/>
          </a:xfrm>
        </p:spPr>
        <p:txBody>
          <a:bodyPr anchor="b"/>
          <a:lstStyle>
            <a:lvl1pPr>
              <a:defRPr sz="12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7582" y="3883877"/>
            <a:ext cx="18192720" cy="19169592"/>
          </a:xfrm>
        </p:spPr>
        <p:txBody>
          <a:bodyPr/>
          <a:lstStyle>
            <a:lvl1pPr>
              <a:defRPr sz="12576"/>
            </a:lvl1pPr>
            <a:lvl2pPr>
              <a:defRPr sz="11004"/>
            </a:lvl2pPr>
            <a:lvl3pPr>
              <a:defRPr sz="9432"/>
            </a:lvl3pPr>
            <a:lvl4pPr>
              <a:defRPr sz="7860"/>
            </a:lvl4pPr>
            <a:lvl5pPr>
              <a:defRPr sz="7860"/>
            </a:lvl5pPr>
            <a:lvl6pPr>
              <a:defRPr sz="7860"/>
            </a:lvl6pPr>
            <a:lvl7pPr>
              <a:defRPr sz="7860"/>
            </a:lvl7pPr>
            <a:lvl8pPr>
              <a:defRPr sz="7860"/>
            </a:lvl8pPr>
            <a:lvl9pPr>
              <a:defRPr sz="78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5297" y="8092440"/>
            <a:ext cx="11590372" cy="14992246"/>
          </a:xfrm>
        </p:spPr>
        <p:txBody>
          <a:bodyPr/>
          <a:lstStyle>
            <a:lvl1pPr marL="0" indent="0">
              <a:buNone/>
              <a:defRPr sz="6288"/>
            </a:lvl1pPr>
            <a:lvl2pPr marL="1796796" indent="0">
              <a:buNone/>
              <a:defRPr sz="5502"/>
            </a:lvl2pPr>
            <a:lvl3pPr marL="3593592" indent="0">
              <a:buNone/>
              <a:defRPr sz="4716"/>
            </a:lvl3pPr>
            <a:lvl4pPr marL="5390388" indent="0">
              <a:buNone/>
              <a:defRPr sz="3930"/>
            </a:lvl4pPr>
            <a:lvl5pPr marL="7187184" indent="0">
              <a:buNone/>
              <a:defRPr sz="3930"/>
            </a:lvl5pPr>
            <a:lvl6pPr marL="8983980" indent="0">
              <a:buNone/>
              <a:defRPr sz="3930"/>
            </a:lvl6pPr>
            <a:lvl7pPr marL="10780776" indent="0">
              <a:buNone/>
              <a:defRPr sz="3930"/>
            </a:lvl7pPr>
            <a:lvl8pPr marL="12577572" indent="0">
              <a:buNone/>
              <a:defRPr sz="3930"/>
            </a:lvl8pPr>
            <a:lvl9pPr marL="14374368" indent="0">
              <a:buNone/>
              <a:defRPr sz="39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297" y="1798320"/>
            <a:ext cx="11590372" cy="6294120"/>
          </a:xfrm>
        </p:spPr>
        <p:txBody>
          <a:bodyPr anchor="b"/>
          <a:lstStyle>
            <a:lvl1pPr>
              <a:defRPr sz="12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277582" y="3883877"/>
            <a:ext cx="18192720" cy="19169592"/>
          </a:xfrm>
        </p:spPr>
        <p:txBody>
          <a:bodyPr anchor="t"/>
          <a:lstStyle>
            <a:lvl1pPr marL="0" indent="0">
              <a:buNone/>
              <a:defRPr sz="12576"/>
            </a:lvl1pPr>
            <a:lvl2pPr marL="1796796" indent="0">
              <a:buNone/>
              <a:defRPr sz="11004"/>
            </a:lvl2pPr>
            <a:lvl3pPr marL="3593592" indent="0">
              <a:buNone/>
              <a:defRPr sz="9432"/>
            </a:lvl3pPr>
            <a:lvl4pPr marL="5390388" indent="0">
              <a:buNone/>
              <a:defRPr sz="7860"/>
            </a:lvl4pPr>
            <a:lvl5pPr marL="7187184" indent="0">
              <a:buNone/>
              <a:defRPr sz="7860"/>
            </a:lvl5pPr>
            <a:lvl6pPr marL="8983980" indent="0">
              <a:buNone/>
              <a:defRPr sz="7860"/>
            </a:lvl6pPr>
            <a:lvl7pPr marL="10780776" indent="0">
              <a:buNone/>
              <a:defRPr sz="7860"/>
            </a:lvl7pPr>
            <a:lvl8pPr marL="12577572" indent="0">
              <a:buNone/>
              <a:defRPr sz="7860"/>
            </a:lvl8pPr>
            <a:lvl9pPr marL="14374368" indent="0">
              <a:buNone/>
              <a:defRPr sz="7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5297" y="8092440"/>
            <a:ext cx="11590372" cy="14992246"/>
          </a:xfrm>
        </p:spPr>
        <p:txBody>
          <a:bodyPr/>
          <a:lstStyle>
            <a:lvl1pPr marL="0" indent="0">
              <a:buNone/>
              <a:defRPr sz="6288"/>
            </a:lvl1pPr>
            <a:lvl2pPr marL="1796796" indent="0">
              <a:buNone/>
              <a:defRPr sz="5502"/>
            </a:lvl2pPr>
            <a:lvl3pPr marL="3593592" indent="0">
              <a:buNone/>
              <a:defRPr sz="4716"/>
            </a:lvl3pPr>
            <a:lvl4pPr marL="5390388" indent="0">
              <a:buNone/>
              <a:defRPr sz="3930"/>
            </a:lvl4pPr>
            <a:lvl5pPr marL="7187184" indent="0">
              <a:buNone/>
              <a:defRPr sz="3930"/>
            </a:lvl5pPr>
            <a:lvl6pPr marL="8983980" indent="0">
              <a:buNone/>
              <a:defRPr sz="3930"/>
            </a:lvl6pPr>
            <a:lvl7pPr marL="10780776" indent="0">
              <a:buNone/>
              <a:defRPr sz="3930"/>
            </a:lvl7pPr>
            <a:lvl8pPr marL="12577572" indent="0">
              <a:buNone/>
              <a:defRPr sz="3930"/>
            </a:lvl8pPr>
            <a:lvl9pPr marL="14374368" indent="0">
              <a:buNone/>
              <a:defRPr sz="39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0617" y="1436164"/>
            <a:ext cx="30995005" cy="521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0617" y="7180792"/>
            <a:ext cx="30995005" cy="1711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0616" y="25001649"/>
            <a:ext cx="8085654" cy="1436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410-B7B9-4DBE-8A7D-34C507ADCAC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03879" y="25001649"/>
            <a:ext cx="12128480" cy="1436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379968" y="25001649"/>
            <a:ext cx="8085654" cy="1436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3EFBC-DFB7-4DA4-99D4-7D27FF98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3592" rtl="0" eaLnBrk="1" latinLnBrk="0" hangingPunct="1">
        <a:lnSpc>
          <a:spcPct val="90000"/>
        </a:lnSpc>
        <a:spcBef>
          <a:spcPct val="0"/>
        </a:spcBef>
        <a:buNone/>
        <a:defRPr sz="17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8398" indent="-898398" algn="l" defTabSz="3593592" rtl="0" eaLnBrk="1" latinLnBrk="0" hangingPunct="1">
        <a:lnSpc>
          <a:spcPct val="90000"/>
        </a:lnSpc>
        <a:spcBef>
          <a:spcPts val="3930"/>
        </a:spcBef>
        <a:buFont typeface="Arial" panose="020B0604020202020204" pitchFamily="34" charset="0"/>
        <a:buChar char="•"/>
        <a:defRPr sz="11004" kern="1200">
          <a:solidFill>
            <a:schemeClr val="tx1"/>
          </a:solidFill>
          <a:latin typeface="+mn-lt"/>
          <a:ea typeface="+mn-ea"/>
          <a:cs typeface="+mn-cs"/>
        </a:defRPr>
      </a:lvl1pPr>
      <a:lvl2pPr marL="2695194" indent="-898398" algn="l" defTabSz="3593592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9432" kern="1200">
          <a:solidFill>
            <a:schemeClr val="tx1"/>
          </a:solidFill>
          <a:latin typeface="+mn-lt"/>
          <a:ea typeface="+mn-ea"/>
          <a:cs typeface="+mn-cs"/>
        </a:defRPr>
      </a:lvl2pPr>
      <a:lvl3pPr marL="4491990" indent="-898398" algn="l" defTabSz="3593592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860" kern="1200">
          <a:solidFill>
            <a:schemeClr val="tx1"/>
          </a:solidFill>
          <a:latin typeface="+mn-lt"/>
          <a:ea typeface="+mn-ea"/>
          <a:cs typeface="+mn-cs"/>
        </a:defRPr>
      </a:lvl3pPr>
      <a:lvl4pPr marL="6288786" indent="-898398" algn="l" defTabSz="3593592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4" kern="1200">
          <a:solidFill>
            <a:schemeClr val="tx1"/>
          </a:solidFill>
          <a:latin typeface="+mn-lt"/>
          <a:ea typeface="+mn-ea"/>
          <a:cs typeface="+mn-cs"/>
        </a:defRPr>
      </a:lvl4pPr>
      <a:lvl5pPr marL="8085582" indent="-898398" algn="l" defTabSz="3593592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4" kern="1200">
          <a:solidFill>
            <a:schemeClr val="tx1"/>
          </a:solidFill>
          <a:latin typeface="+mn-lt"/>
          <a:ea typeface="+mn-ea"/>
          <a:cs typeface="+mn-cs"/>
        </a:defRPr>
      </a:lvl5pPr>
      <a:lvl6pPr marL="9882378" indent="-898398" algn="l" defTabSz="3593592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4" kern="1200">
          <a:solidFill>
            <a:schemeClr val="tx1"/>
          </a:solidFill>
          <a:latin typeface="+mn-lt"/>
          <a:ea typeface="+mn-ea"/>
          <a:cs typeface="+mn-cs"/>
        </a:defRPr>
      </a:lvl6pPr>
      <a:lvl7pPr marL="11679174" indent="-898398" algn="l" defTabSz="3593592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4" kern="1200">
          <a:solidFill>
            <a:schemeClr val="tx1"/>
          </a:solidFill>
          <a:latin typeface="+mn-lt"/>
          <a:ea typeface="+mn-ea"/>
          <a:cs typeface="+mn-cs"/>
        </a:defRPr>
      </a:lvl7pPr>
      <a:lvl8pPr marL="13475970" indent="-898398" algn="l" defTabSz="3593592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4" kern="1200">
          <a:solidFill>
            <a:schemeClr val="tx1"/>
          </a:solidFill>
          <a:latin typeface="+mn-lt"/>
          <a:ea typeface="+mn-ea"/>
          <a:cs typeface="+mn-cs"/>
        </a:defRPr>
      </a:lvl8pPr>
      <a:lvl9pPr marL="15272766" indent="-898398" algn="l" defTabSz="3593592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3592" rtl="0" eaLnBrk="1" latinLnBrk="0" hangingPunct="1">
        <a:defRPr sz="7074" kern="1200">
          <a:solidFill>
            <a:schemeClr val="tx1"/>
          </a:solidFill>
          <a:latin typeface="+mn-lt"/>
          <a:ea typeface="+mn-ea"/>
          <a:cs typeface="+mn-cs"/>
        </a:defRPr>
      </a:lvl1pPr>
      <a:lvl2pPr marL="1796796" algn="l" defTabSz="3593592" rtl="0" eaLnBrk="1" latinLnBrk="0" hangingPunct="1">
        <a:defRPr sz="7074" kern="1200">
          <a:solidFill>
            <a:schemeClr val="tx1"/>
          </a:solidFill>
          <a:latin typeface="+mn-lt"/>
          <a:ea typeface="+mn-ea"/>
          <a:cs typeface="+mn-cs"/>
        </a:defRPr>
      </a:lvl2pPr>
      <a:lvl3pPr marL="3593592" algn="l" defTabSz="3593592" rtl="0" eaLnBrk="1" latinLnBrk="0" hangingPunct="1">
        <a:defRPr sz="7074" kern="1200">
          <a:solidFill>
            <a:schemeClr val="tx1"/>
          </a:solidFill>
          <a:latin typeface="+mn-lt"/>
          <a:ea typeface="+mn-ea"/>
          <a:cs typeface="+mn-cs"/>
        </a:defRPr>
      </a:lvl3pPr>
      <a:lvl4pPr marL="5390388" algn="l" defTabSz="3593592" rtl="0" eaLnBrk="1" latinLnBrk="0" hangingPunct="1">
        <a:defRPr sz="7074" kern="1200">
          <a:solidFill>
            <a:schemeClr val="tx1"/>
          </a:solidFill>
          <a:latin typeface="+mn-lt"/>
          <a:ea typeface="+mn-ea"/>
          <a:cs typeface="+mn-cs"/>
        </a:defRPr>
      </a:lvl4pPr>
      <a:lvl5pPr marL="7187184" algn="l" defTabSz="3593592" rtl="0" eaLnBrk="1" latinLnBrk="0" hangingPunct="1">
        <a:defRPr sz="7074" kern="1200">
          <a:solidFill>
            <a:schemeClr val="tx1"/>
          </a:solidFill>
          <a:latin typeface="+mn-lt"/>
          <a:ea typeface="+mn-ea"/>
          <a:cs typeface="+mn-cs"/>
        </a:defRPr>
      </a:lvl5pPr>
      <a:lvl6pPr marL="8983980" algn="l" defTabSz="3593592" rtl="0" eaLnBrk="1" latinLnBrk="0" hangingPunct="1">
        <a:defRPr sz="7074" kern="1200">
          <a:solidFill>
            <a:schemeClr val="tx1"/>
          </a:solidFill>
          <a:latin typeface="+mn-lt"/>
          <a:ea typeface="+mn-ea"/>
          <a:cs typeface="+mn-cs"/>
        </a:defRPr>
      </a:lvl6pPr>
      <a:lvl7pPr marL="10780776" algn="l" defTabSz="3593592" rtl="0" eaLnBrk="1" latinLnBrk="0" hangingPunct="1">
        <a:defRPr sz="7074" kern="1200">
          <a:solidFill>
            <a:schemeClr val="tx1"/>
          </a:solidFill>
          <a:latin typeface="+mn-lt"/>
          <a:ea typeface="+mn-ea"/>
          <a:cs typeface="+mn-cs"/>
        </a:defRPr>
      </a:lvl7pPr>
      <a:lvl8pPr marL="12577572" algn="l" defTabSz="3593592" rtl="0" eaLnBrk="1" latinLnBrk="0" hangingPunct="1">
        <a:defRPr sz="7074" kern="1200">
          <a:solidFill>
            <a:schemeClr val="tx1"/>
          </a:solidFill>
          <a:latin typeface="+mn-lt"/>
          <a:ea typeface="+mn-ea"/>
          <a:cs typeface="+mn-cs"/>
        </a:defRPr>
      </a:lvl8pPr>
      <a:lvl9pPr marL="14374368" algn="l" defTabSz="3593592" rtl="0" eaLnBrk="1" latinLnBrk="0" hangingPunct="1">
        <a:defRPr sz="70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jpg"/><Relationship Id="rId47" Type="http://schemas.openxmlformats.org/officeDocument/2006/relationships/image" Target="../media/image45.jpg"/><Relationship Id="rId50" Type="http://schemas.openxmlformats.org/officeDocument/2006/relationships/image" Target="../media/image48.jpg"/><Relationship Id="rId55" Type="http://schemas.openxmlformats.org/officeDocument/2006/relationships/image" Target="../media/image5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jpg"/><Relationship Id="rId54" Type="http://schemas.openxmlformats.org/officeDocument/2006/relationships/image" Target="../media/image52.jp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jpg"/><Relationship Id="rId53" Type="http://schemas.openxmlformats.org/officeDocument/2006/relationships/image" Target="../media/image51.jpg"/><Relationship Id="rId58" Type="http://schemas.openxmlformats.org/officeDocument/2006/relationships/image" Target="../media/image56.emf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jpg"/><Relationship Id="rId57" Type="http://schemas.openxmlformats.org/officeDocument/2006/relationships/image" Target="../media/image55.emf"/><Relationship Id="rId61" Type="http://schemas.openxmlformats.org/officeDocument/2006/relationships/image" Target="../media/image59.png"/><Relationship Id="rId10" Type="http://schemas.openxmlformats.org/officeDocument/2006/relationships/image" Target="../media/image8.jp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jpg"/><Relationship Id="rId52" Type="http://schemas.openxmlformats.org/officeDocument/2006/relationships/image" Target="../media/image50.jpg"/><Relationship Id="rId60" Type="http://schemas.openxmlformats.org/officeDocument/2006/relationships/image" Target="../media/image58.pn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jpg"/><Relationship Id="rId48" Type="http://schemas.openxmlformats.org/officeDocument/2006/relationships/image" Target="../media/image46.jp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9.jpg"/><Relationship Id="rId3" Type="http://schemas.openxmlformats.org/officeDocument/2006/relationships/image" Target="../media/image1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jpg"/><Relationship Id="rId5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4A864-E201-47B9-B9C7-ED662A6933A7}"/>
              </a:ext>
            </a:extLst>
          </p:cNvPr>
          <p:cNvSpPr/>
          <p:nvPr/>
        </p:nvSpPr>
        <p:spPr>
          <a:xfrm>
            <a:off x="0" y="0"/>
            <a:ext cx="35994276" cy="4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C9413-6A12-4147-9CD9-9B14DA9902A4}"/>
              </a:ext>
            </a:extLst>
          </p:cNvPr>
          <p:cNvSpPr txBox="1"/>
          <p:nvPr/>
        </p:nvSpPr>
        <p:spPr>
          <a:xfrm>
            <a:off x="7863840" y="914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66FB8-713E-4314-A7F8-1F41E6548C94}"/>
              </a:ext>
            </a:extLst>
          </p:cNvPr>
          <p:cNvSpPr txBox="1"/>
          <p:nvPr/>
        </p:nvSpPr>
        <p:spPr>
          <a:xfrm>
            <a:off x="1189070" y="393192"/>
            <a:ext cx="339390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Representation Learning by Sorting Sequences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F2970-CD7B-494F-A7F4-5C7358769AFA}"/>
              </a:ext>
            </a:extLst>
          </p:cNvPr>
          <p:cNvSpPr txBox="1"/>
          <p:nvPr/>
        </p:nvSpPr>
        <p:spPr>
          <a:xfrm>
            <a:off x="6893653" y="1988293"/>
            <a:ext cx="22148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Hsin-Ying Lee     Jia-Bin Huang     Maneesh Singh     Ming-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Hsuan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Yang</a:t>
            </a:r>
            <a:endParaRPr lang="en-US" sz="5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UC Merced            Virginia Tech          Verisk Analytics            UC Merced 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97C4A-80C2-4319-A89A-FD8837C5B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0" y="1701930"/>
            <a:ext cx="3676650" cy="895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1D92AB-F611-4DC9-8412-AD241E976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0" y="2814155"/>
            <a:ext cx="3676650" cy="790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DF0B98-ACDB-404F-AABA-0B8A04486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65" y="3873660"/>
            <a:ext cx="2438400" cy="828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DDAAF9-1C46-4948-B6A6-B7F0E9788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633" y="2466126"/>
            <a:ext cx="4542079" cy="17003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22DB1B-7191-44DF-BD88-32C7586E53AA}"/>
              </a:ext>
            </a:extLst>
          </p:cNvPr>
          <p:cNvSpPr txBox="1"/>
          <p:nvPr/>
        </p:nvSpPr>
        <p:spPr>
          <a:xfrm>
            <a:off x="14227352" y="3976454"/>
            <a:ext cx="7481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http://bit.ly/OrderPrediction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3D8D4-55E1-4C79-9796-3A432B61347C}"/>
              </a:ext>
            </a:extLst>
          </p:cNvPr>
          <p:cNvSpPr txBox="1"/>
          <p:nvPr/>
        </p:nvSpPr>
        <p:spPr>
          <a:xfrm>
            <a:off x="307968" y="5089072"/>
            <a:ext cx="1421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 Manual data annotations -&gt; expensive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Unlabeled videos on the web-&gt; Readily available!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paper: Learn generalizable features from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videos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4E97DB-56CF-47EB-83BD-AFA20EEA61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0" y="9546900"/>
            <a:ext cx="9344465" cy="58018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F7960AC-91C6-4D73-8021-386039A1DCA0}"/>
              </a:ext>
            </a:extLst>
          </p:cNvPr>
          <p:cNvSpPr txBox="1"/>
          <p:nvPr/>
        </p:nvSpPr>
        <p:spPr>
          <a:xfrm>
            <a:off x="307968" y="8216437"/>
            <a:ext cx="11068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Sequence sorting requires semantic understanding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EB4D1-8AA8-444F-A7FC-C12CCBE54EA2}"/>
              </a:ext>
            </a:extLst>
          </p:cNvPr>
          <p:cNvSpPr txBox="1"/>
          <p:nvPr/>
        </p:nvSpPr>
        <p:spPr>
          <a:xfrm>
            <a:off x="12469079" y="5089072"/>
            <a:ext cx="12832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Prediction Network</a:t>
            </a:r>
          </a:p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Sequence sorting as a multi-class classification problem</a:t>
            </a:r>
            <a:endParaRPr 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3CFDEE-D7AB-4B46-BF2A-DC13F9A720C1}"/>
              </a:ext>
            </a:extLst>
          </p:cNvPr>
          <p:cNvSpPr txBox="1"/>
          <p:nvPr/>
        </p:nvSpPr>
        <p:spPr>
          <a:xfrm>
            <a:off x="515323" y="18258364"/>
            <a:ext cx="809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Motion aware tuple selection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A8B0B6C-FCF2-4797-BFE6-75BD4966A166}"/>
              </a:ext>
            </a:extLst>
          </p:cNvPr>
          <p:cNvSpPr txBox="1"/>
          <p:nvPr/>
        </p:nvSpPr>
        <p:spPr>
          <a:xfrm>
            <a:off x="307968" y="17317175"/>
            <a:ext cx="1283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Training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72AD2-C6E0-4561-BC98-FE02AB4CB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"/>
            <a:ext cx="2487615" cy="2487615"/>
          </a:xfrm>
          <a:prstGeom prst="rect">
            <a:avLst/>
          </a:prstGeom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C52F026B-065D-45EE-A2B8-6D16872A7DC8}"/>
              </a:ext>
            </a:extLst>
          </p:cNvPr>
          <p:cNvSpPr txBox="1"/>
          <p:nvPr/>
        </p:nvSpPr>
        <p:spPr>
          <a:xfrm>
            <a:off x="12469079" y="14764054"/>
            <a:ext cx="1283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Ablation Study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20E263-2A22-4C69-8FE3-E0DD709E697B}"/>
              </a:ext>
            </a:extLst>
          </p:cNvPr>
          <p:cNvSpPr txBox="1"/>
          <p:nvPr/>
        </p:nvSpPr>
        <p:spPr>
          <a:xfrm>
            <a:off x="25014816" y="5089072"/>
            <a:ext cx="1283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via Transfer Learning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D328BA-AA68-40CE-880D-D41E68AEEA7C}"/>
              </a:ext>
            </a:extLst>
          </p:cNvPr>
          <p:cNvSpPr txBox="1"/>
          <p:nvPr/>
        </p:nvSpPr>
        <p:spPr>
          <a:xfrm>
            <a:off x="24999609" y="11393328"/>
            <a:ext cx="7797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and Detection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Pascal VOC 2007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CAC11D-D2B6-4181-9682-CEF2B868B6E9}"/>
              </a:ext>
            </a:extLst>
          </p:cNvPr>
          <p:cNvSpPr txBox="1"/>
          <p:nvPr/>
        </p:nvSpPr>
        <p:spPr>
          <a:xfrm>
            <a:off x="24999609" y="6087094"/>
            <a:ext cx="7797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Action recognition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 UCF-101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HMDB-51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1DDAF44E-EB25-4218-A9A8-46EA05021F6E}"/>
              </a:ext>
            </a:extLst>
          </p:cNvPr>
          <p:cNvGrpSpPr/>
          <p:nvPr/>
        </p:nvGrpSpPr>
        <p:grpSpPr>
          <a:xfrm>
            <a:off x="2007498" y="19023711"/>
            <a:ext cx="6384140" cy="2242306"/>
            <a:chOff x="441495" y="71440"/>
            <a:chExt cx="9762802" cy="4736595"/>
          </a:xfrm>
        </p:grpSpPr>
        <p:pic>
          <p:nvPicPr>
            <p:cNvPr id="383" name="Picture 382">
              <a:extLst>
                <a:ext uri="{FF2B5EF4-FFF2-40B4-BE49-F238E27FC236}">
                  <a16:creationId xmlns:a16="http://schemas.microsoft.com/office/drawing/2014/main" id="{04074288-670D-4DA4-8075-178120986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9" t="8332" r="6569" b="4711"/>
            <a:stretch/>
          </p:blipFill>
          <p:spPr>
            <a:xfrm>
              <a:off x="1837559" y="71440"/>
              <a:ext cx="1604772" cy="1188720"/>
            </a:xfrm>
            <a:prstGeom prst="rect">
              <a:avLst/>
            </a:prstGeom>
          </p:spPr>
        </p:pic>
        <p:pic>
          <p:nvPicPr>
            <p:cNvPr id="384" name="Picture 383">
              <a:extLst>
                <a:ext uri="{FF2B5EF4-FFF2-40B4-BE49-F238E27FC236}">
                  <a16:creationId xmlns:a16="http://schemas.microsoft.com/office/drawing/2014/main" id="{A3972D99-1719-4EA7-99C0-2C3DF5035A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6" t="9140" r="6782" b="3902"/>
            <a:stretch/>
          </p:blipFill>
          <p:spPr>
            <a:xfrm>
              <a:off x="1372205" y="1230464"/>
              <a:ext cx="1604772" cy="1188720"/>
            </a:xfrm>
            <a:prstGeom prst="rect">
              <a:avLst/>
            </a:prstGeom>
          </p:spPr>
        </p:pic>
        <p:pic>
          <p:nvPicPr>
            <p:cNvPr id="385" name="Picture 384">
              <a:extLst>
                <a:ext uri="{FF2B5EF4-FFF2-40B4-BE49-F238E27FC236}">
                  <a16:creationId xmlns:a16="http://schemas.microsoft.com/office/drawing/2014/main" id="{E83F0CAB-F944-4E13-915F-FAF97A97C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8" t="5930" r="7120" b="7113"/>
            <a:stretch/>
          </p:blipFill>
          <p:spPr>
            <a:xfrm>
              <a:off x="906850" y="2389488"/>
              <a:ext cx="1604772" cy="1188720"/>
            </a:xfrm>
            <a:prstGeom prst="rect">
              <a:avLst/>
            </a:prstGeom>
          </p:spPr>
        </p:pic>
        <p:pic>
          <p:nvPicPr>
            <p:cNvPr id="386" name="Picture 385">
              <a:extLst>
                <a:ext uri="{FF2B5EF4-FFF2-40B4-BE49-F238E27FC236}">
                  <a16:creationId xmlns:a16="http://schemas.microsoft.com/office/drawing/2014/main" id="{6D468CC5-0EBB-45AF-8730-9C31A882A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2" t="6078" r="5756" b="6965"/>
            <a:stretch/>
          </p:blipFill>
          <p:spPr>
            <a:xfrm>
              <a:off x="441495" y="3548512"/>
              <a:ext cx="1604772" cy="1188720"/>
            </a:xfrm>
            <a:prstGeom prst="rect">
              <a:avLst/>
            </a:prstGeom>
          </p:spPr>
        </p:pic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2278234A-9DA8-4BD3-8C8A-018FA694C6D0}"/>
                </a:ext>
              </a:extLst>
            </p:cNvPr>
            <p:cNvSpPr/>
            <p:nvPr/>
          </p:nvSpPr>
          <p:spPr>
            <a:xfrm>
              <a:off x="705318" y="3717971"/>
              <a:ext cx="759089" cy="804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7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53962C5-3371-4721-93FD-F1FC7BA3A8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555" y="268192"/>
              <a:ext cx="1397734" cy="3448869"/>
            </a:xfrm>
            <a:prstGeom prst="line">
              <a:avLst/>
            </a:prstGeom>
            <a:ln w="28575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FF3C1189-706D-4505-A16F-26DECD69F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6508" y="1053539"/>
              <a:ext cx="1431499" cy="3480529"/>
            </a:xfrm>
            <a:prstGeom prst="line">
              <a:avLst/>
            </a:prstGeom>
            <a:ln w="28575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938DC2F4-368E-4CD0-A440-A6B6255CC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444" y="243904"/>
              <a:ext cx="1386076" cy="3472246"/>
            </a:xfrm>
            <a:prstGeom prst="line">
              <a:avLst/>
            </a:prstGeom>
            <a:ln w="28575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1" name="Picture 390">
              <a:extLst>
                <a:ext uri="{FF2B5EF4-FFF2-40B4-BE49-F238E27FC236}">
                  <a16:creationId xmlns:a16="http://schemas.microsoft.com/office/drawing/2014/main" id="{0EA9FFE1-81D6-49FA-95BE-A605E91E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5577" y="129099"/>
              <a:ext cx="1188720" cy="1188720"/>
            </a:xfrm>
            <a:prstGeom prst="rect">
              <a:avLst/>
            </a:prstGeom>
          </p:spPr>
        </p:pic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7C7C79AC-60AE-4CA0-BF99-9CD96D42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9665" y="1243442"/>
              <a:ext cx="1188720" cy="1188720"/>
            </a:xfrm>
            <a:prstGeom prst="rect">
              <a:avLst/>
            </a:prstGeom>
          </p:spPr>
        </p:pic>
        <p:pic>
          <p:nvPicPr>
            <p:cNvPr id="393" name="Picture 392">
              <a:extLst>
                <a:ext uri="{FF2B5EF4-FFF2-40B4-BE49-F238E27FC236}">
                  <a16:creationId xmlns:a16="http://schemas.microsoft.com/office/drawing/2014/main" id="{965021CD-48F4-45EF-AE3E-5A95C5862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3754" y="2431378"/>
              <a:ext cx="1188720" cy="1188720"/>
            </a:xfrm>
            <a:prstGeom prst="rect">
              <a:avLst/>
            </a:prstGeom>
          </p:spPr>
        </p:pic>
        <p:pic>
          <p:nvPicPr>
            <p:cNvPr id="394" name="Picture 393">
              <a:extLst>
                <a:ext uri="{FF2B5EF4-FFF2-40B4-BE49-F238E27FC236}">
                  <a16:creationId xmlns:a16="http://schemas.microsoft.com/office/drawing/2014/main" id="{03A1B0AD-D11D-4235-94AD-D0EFFFD1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7843" y="3619315"/>
              <a:ext cx="1188720" cy="1188720"/>
            </a:xfrm>
            <a:prstGeom prst="rect">
              <a:avLst/>
            </a:prstGeom>
          </p:spPr>
        </p:pic>
        <p:pic>
          <p:nvPicPr>
            <p:cNvPr id="395" name="Picture 394">
              <a:extLst>
                <a:ext uri="{FF2B5EF4-FFF2-40B4-BE49-F238E27FC236}">
                  <a16:creationId xmlns:a16="http://schemas.microsoft.com/office/drawing/2014/main" id="{DA24368B-B332-40C8-B38B-A0A2D3D33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0" t="10819" r="20141" b="26182"/>
            <a:stretch/>
          </p:blipFill>
          <p:spPr>
            <a:xfrm>
              <a:off x="4848093" y="71440"/>
              <a:ext cx="1662720" cy="118800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DC6476EC-AE21-478E-9574-BE8ECE8AFDB3}"/>
                </a:ext>
              </a:extLst>
            </p:cNvPr>
            <p:cNvSpPr/>
            <p:nvPr/>
          </p:nvSpPr>
          <p:spPr>
            <a:xfrm>
              <a:off x="5152655" y="249506"/>
              <a:ext cx="759600" cy="806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7"/>
            </a:p>
          </p:txBody>
        </p:sp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0B8AD26B-277B-4625-BD69-FF0F39F89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8" t="14713" r="32387" b="32217"/>
            <a:stretch/>
          </p:blipFill>
          <p:spPr>
            <a:xfrm>
              <a:off x="4406586" y="1230704"/>
              <a:ext cx="1662720" cy="118800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D12AFF8A-9DA9-4199-9337-14C3FE5375D4}"/>
                </a:ext>
              </a:extLst>
            </p:cNvPr>
            <p:cNvSpPr/>
            <p:nvPr/>
          </p:nvSpPr>
          <p:spPr>
            <a:xfrm>
              <a:off x="4699125" y="1404872"/>
              <a:ext cx="759600" cy="806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7"/>
            </a:p>
          </p:txBody>
        </p:sp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C78CD770-C063-4687-A4E6-B5521650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1" t="24180" r="32339" b="22442"/>
            <a:stretch/>
          </p:blipFill>
          <p:spPr>
            <a:xfrm>
              <a:off x="3965078" y="2389968"/>
              <a:ext cx="1662720" cy="118800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1926E1F3-0278-4292-99CD-2295F9887A28}"/>
                </a:ext>
              </a:extLst>
            </p:cNvPr>
            <p:cNvSpPr/>
            <p:nvPr/>
          </p:nvSpPr>
          <p:spPr>
            <a:xfrm>
              <a:off x="4245594" y="2560238"/>
              <a:ext cx="759600" cy="806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7"/>
            </a:p>
          </p:txBody>
        </p:sp>
        <p:pic>
          <p:nvPicPr>
            <p:cNvPr id="401" name="Picture 400">
              <a:extLst>
                <a:ext uri="{FF2B5EF4-FFF2-40B4-BE49-F238E27FC236}">
                  <a16:creationId xmlns:a16="http://schemas.microsoft.com/office/drawing/2014/main" id="{EB99F529-2B1D-4DBB-A36B-1B4C6A860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2" t="26972" r="31586" b="19340"/>
            <a:stretch/>
          </p:blipFill>
          <p:spPr>
            <a:xfrm>
              <a:off x="3523570" y="3549232"/>
              <a:ext cx="1662720" cy="118800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2877774-782A-4EF7-8653-6186B002264C}"/>
                </a:ext>
              </a:extLst>
            </p:cNvPr>
            <p:cNvSpPr/>
            <p:nvPr/>
          </p:nvSpPr>
          <p:spPr>
            <a:xfrm>
              <a:off x="3792063" y="3715603"/>
              <a:ext cx="759600" cy="806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7"/>
            </a:p>
          </p:txBody>
        </p:sp>
        <p:sp>
          <p:nvSpPr>
            <p:cNvPr id="403" name="Arrow: Down 402">
              <a:extLst>
                <a:ext uri="{FF2B5EF4-FFF2-40B4-BE49-F238E27FC236}">
                  <a16:creationId xmlns:a16="http://schemas.microsoft.com/office/drawing/2014/main" id="{24FEF568-4147-4A3D-B109-2AC233E79340}"/>
                </a:ext>
              </a:extLst>
            </p:cNvPr>
            <p:cNvSpPr/>
            <p:nvPr/>
          </p:nvSpPr>
          <p:spPr>
            <a:xfrm rot="16200000">
              <a:off x="7051275" y="2177356"/>
              <a:ext cx="265239" cy="803181"/>
            </a:xfrm>
            <a:prstGeom prst="downArrow">
              <a:avLst>
                <a:gd name="adj1" fmla="val 50000"/>
                <a:gd name="adj2" fmla="val 5443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7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CF0E7B7C-F541-4F87-89D3-92855772F827}"/>
                </a:ext>
              </a:extLst>
            </p:cNvPr>
            <p:cNvSpPr/>
            <p:nvPr/>
          </p:nvSpPr>
          <p:spPr>
            <a:xfrm>
              <a:off x="1175703" y="2561816"/>
              <a:ext cx="759089" cy="804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7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98C3BF1C-892E-4624-9215-F1602161448D}"/>
                </a:ext>
              </a:extLst>
            </p:cNvPr>
            <p:cNvSpPr/>
            <p:nvPr/>
          </p:nvSpPr>
          <p:spPr>
            <a:xfrm>
              <a:off x="1646088" y="1405661"/>
              <a:ext cx="759089" cy="804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7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16584F5B-403A-495C-A816-32BB03EB1E6A}"/>
                </a:ext>
              </a:extLst>
            </p:cNvPr>
            <p:cNvSpPr/>
            <p:nvPr/>
          </p:nvSpPr>
          <p:spPr>
            <a:xfrm>
              <a:off x="2116473" y="249506"/>
              <a:ext cx="759089" cy="804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7"/>
            </a:p>
          </p:txBody>
        </p: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A687AEB-A508-416C-859D-581104527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872" y="1077826"/>
              <a:ext cx="1391670" cy="3467381"/>
            </a:xfrm>
            <a:prstGeom prst="line">
              <a:avLst/>
            </a:prstGeom>
            <a:ln w="28575">
              <a:solidFill>
                <a:srgbClr val="C00000">
                  <a:alpha val="46000"/>
                </a:srgb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BB11B7BB-0B30-4CB0-80AA-A998137D9DD7}"/>
                </a:ext>
              </a:extLst>
            </p:cNvPr>
            <p:cNvSpPr txBox="1"/>
            <p:nvPr/>
          </p:nvSpPr>
          <p:spPr>
            <a:xfrm rot="-3840000">
              <a:off x="2807314" y="1231785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302C9DA4-2D21-4DA8-978C-271B5995171D}"/>
                </a:ext>
              </a:extLst>
            </p:cNvPr>
            <p:cNvSpPr txBox="1"/>
            <p:nvPr/>
          </p:nvSpPr>
          <p:spPr>
            <a:xfrm rot="-3840000">
              <a:off x="2320012" y="2346222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43DA68DB-E351-4ED2-9CEA-12129EE4B7ED}"/>
                </a:ext>
              </a:extLst>
            </p:cNvPr>
            <p:cNvSpPr txBox="1"/>
            <p:nvPr/>
          </p:nvSpPr>
          <p:spPr>
            <a:xfrm rot="-3840000">
              <a:off x="1832710" y="346065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411" name="TextBox 1">
              <a:extLst>
                <a:ext uri="{FF2B5EF4-FFF2-40B4-BE49-F238E27FC236}">
                  <a16:creationId xmlns:a16="http://schemas.microsoft.com/office/drawing/2014/main" id="{837B91FD-4A3D-43FC-8701-EFF058175739}"/>
                </a:ext>
              </a:extLst>
            </p:cNvPr>
            <p:cNvSpPr txBox="1"/>
            <p:nvPr/>
          </p:nvSpPr>
          <p:spPr>
            <a:xfrm rot="-3840000">
              <a:off x="5931523" y="1227021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412" name="TextBox 31">
              <a:extLst>
                <a:ext uri="{FF2B5EF4-FFF2-40B4-BE49-F238E27FC236}">
                  <a16:creationId xmlns:a16="http://schemas.microsoft.com/office/drawing/2014/main" id="{C6728411-F78A-4167-8960-2A4C3BB1B181}"/>
                </a:ext>
              </a:extLst>
            </p:cNvPr>
            <p:cNvSpPr txBox="1"/>
            <p:nvPr/>
          </p:nvSpPr>
          <p:spPr>
            <a:xfrm rot="-3840000">
              <a:off x="5444221" y="234145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413" name="TextBox 32">
              <a:extLst>
                <a:ext uri="{FF2B5EF4-FFF2-40B4-BE49-F238E27FC236}">
                  <a16:creationId xmlns:a16="http://schemas.microsoft.com/office/drawing/2014/main" id="{50FE4117-4D51-4F3E-8926-26C3CBC1F95B}"/>
                </a:ext>
              </a:extLst>
            </p:cNvPr>
            <p:cNvSpPr txBox="1"/>
            <p:nvPr/>
          </p:nvSpPr>
          <p:spPr>
            <a:xfrm rot="-3840000">
              <a:off x="4956919" y="3455894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cxnSp>
          <p:nvCxnSpPr>
            <p:cNvPr id="414" name="Straight Connector 25">
              <a:extLst>
                <a:ext uri="{FF2B5EF4-FFF2-40B4-BE49-F238E27FC236}">
                  <a16:creationId xmlns:a16="http://schemas.microsoft.com/office/drawing/2014/main" id="{B4BF8D0F-B6DA-4C38-B60E-D3F742594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9612" y="255924"/>
              <a:ext cx="1386076" cy="3472246"/>
            </a:xfrm>
            <a:prstGeom prst="line">
              <a:avLst/>
            </a:prstGeom>
            <a:ln w="28575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22">
              <a:extLst>
                <a:ext uri="{FF2B5EF4-FFF2-40B4-BE49-F238E27FC236}">
                  <a16:creationId xmlns:a16="http://schemas.microsoft.com/office/drawing/2014/main" id="{56CC504E-71EE-4858-8D14-B1CF2DE21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9185" y="234851"/>
              <a:ext cx="1397734" cy="3448869"/>
            </a:xfrm>
            <a:prstGeom prst="line">
              <a:avLst/>
            </a:prstGeom>
            <a:ln w="28575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24">
              <a:extLst>
                <a:ext uri="{FF2B5EF4-FFF2-40B4-BE49-F238E27FC236}">
                  <a16:creationId xmlns:a16="http://schemas.microsoft.com/office/drawing/2014/main" id="{079879B2-DA4C-44BF-B77A-DD76C7AB8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714" y="1034485"/>
              <a:ext cx="1431499" cy="3480529"/>
            </a:xfrm>
            <a:prstGeom prst="line">
              <a:avLst/>
            </a:prstGeom>
            <a:ln w="28575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3">
              <a:extLst>
                <a:ext uri="{FF2B5EF4-FFF2-40B4-BE49-F238E27FC236}">
                  <a16:creationId xmlns:a16="http://schemas.microsoft.com/office/drawing/2014/main" id="{EC5BEC86-2623-493F-A8FD-A908CB07F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3935" y="1015913"/>
              <a:ext cx="1391670" cy="3467381"/>
            </a:xfrm>
            <a:prstGeom prst="line">
              <a:avLst/>
            </a:prstGeom>
            <a:ln w="28575">
              <a:solidFill>
                <a:srgbClr val="C00000">
                  <a:alpha val="46000"/>
                </a:srgb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A31D0BEA-CD90-4C82-958E-25C2FE9FC93F}"/>
              </a:ext>
            </a:extLst>
          </p:cNvPr>
          <p:cNvGrpSpPr/>
          <p:nvPr/>
        </p:nvGrpSpPr>
        <p:grpSpPr>
          <a:xfrm>
            <a:off x="2007498" y="24812744"/>
            <a:ext cx="7430495" cy="1778000"/>
            <a:chOff x="64305" y="129600"/>
            <a:chExt cx="7430495" cy="1778000"/>
          </a:xfrm>
        </p:grpSpPr>
        <p:pic>
          <p:nvPicPr>
            <p:cNvPr id="419" name="圖片 4">
              <a:extLst>
                <a:ext uri="{FF2B5EF4-FFF2-40B4-BE49-F238E27FC236}">
                  <a16:creationId xmlns:a16="http://schemas.microsoft.com/office/drawing/2014/main" id="{8A3FC6B5-F3AF-4E0A-92DC-00F390B5A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5" y="129600"/>
              <a:ext cx="1778000" cy="1778000"/>
            </a:xfrm>
            <a:prstGeom prst="rect">
              <a:avLst/>
            </a:prstGeom>
          </p:spPr>
        </p:pic>
        <p:pic>
          <p:nvPicPr>
            <p:cNvPr id="420" name="圖片 5">
              <a:extLst>
                <a:ext uri="{FF2B5EF4-FFF2-40B4-BE49-F238E27FC236}">
                  <a16:creationId xmlns:a16="http://schemas.microsoft.com/office/drawing/2014/main" id="{26174B18-3FC2-4E62-9C7E-BEDB43B41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470" y="129600"/>
              <a:ext cx="1778000" cy="1778000"/>
            </a:xfrm>
            <a:prstGeom prst="rect">
              <a:avLst/>
            </a:prstGeom>
          </p:spPr>
        </p:pic>
        <p:pic>
          <p:nvPicPr>
            <p:cNvPr id="421" name="圖片 6">
              <a:extLst>
                <a:ext uri="{FF2B5EF4-FFF2-40B4-BE49-F238E27FC236}">
                  <a16:creationId xmlns:a16="http://schemas.microsoft.com/office/drawing/2014/main" id="{C488BFC1-CF45-4159-99B2-73FA231D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35" y="129600"/>
              <a:ext cx="1778000" cy="1778000"/>
            </a:xfrm>
            <a:prstGeom prst="rect">
              <a:avLst/>
            </a:prstGeom>
          </p:spPr>
        </p:pic>
        <p:pic>
          <p:nvPicPr>
            <p:cNvPr id="422" name="圖片 7">
              <a:extLst>
                <a:ext uri="{FF2B5EF4-FFF2-40B4-BE49-F238E27FC236}">
                  <a16:creationId xmlns:a16="http://schemas.microsoft.com/office/drawing/2014/main" id="{8DFC45DE-A34F-47D1-8126-F812B8D09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800" y="129600"/>
              <a:ext cx="1778000" cy="1778000"/>
            </a:xfrm>
            <a:prstGeom prst="rect">
              <a:avLst/>
            </a:prstGeom>
          </p:spPr>
        </p:pic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8EF17BCF-12AB-469E-A32C-CAAF65EB52C5}"/>
              </a:ext>
            </a:extLst>
          </p:cNvPr>
          <p:cNvGrpSpPr/>
          <p:nvPr/>
        </p:nvGrpSpPr>
        <p:grpSpPr>
          <a:xfrm>
            <a:off x="2007498" y="22150380"/>
            <a:ext cx="7428752" cy="1778000"/>
            <a:chOff x="64305" y="128819"/>
            <a:chExt cx="7428752" cy="1778000"/>
          </a:xfrm>
        </p:grpSpPr>
        <p:pic>
          <p:nvPicPr>
            <p:cNvPr id="424" name="圖片 3">
              <a:extLst>
                <a:ext uri="{FF2B5EF4-FFF2-40B4-BE49-F238E27FC236}">
                  <a16:creationId xmlns:a16="http://schemas.microsoft.com/office/drawing/2014/main" id="{F9903B5B-E6B0-4658-86DE-CC61A7FD4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5" y="128819"/>
              <a:ext cx="1778000" cy="1778000"/>
            </a:xfrm>
            <a:prstGeom prst="rect">
              <a:avLst/>
            </a:prstGeom>
          </p:spPr>
        </p:pic>
        <p:pic>
          <p:nvPicPr>
            <p:cNvPr id="425" name="圖片 4">
              <a:extLst>
                <a:ext uri="{FF2B5EF4-FFF2-40B4-BE49-F238E27FC236}">
                  <a16:creationId xmlns:a16="http://schemas.microsoft.com/office/drawing/2014/main" id="{504B7998-C06C-4FDF-95D6-E3B464FA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889" y="128819"/>
              <a:ext cx="1778000" cy="1778000"/>
            </a:xfrm>
            <a:prstGeom prst="rect">
              <a:avLst/>
            </a:prstGeom>
          </p:spPr>
        </p:pic>
        <p:pic>
          <p:nvPicPr>
            <p:cNvPr id="426" name="圖片 5">
              <a:extLst>
                <a:ext uri="{FF2B5EF4-FFF2-40B4-BE49-F238E27FC236}">
                  <a16:creationId xmlns:a16="http://schemas.microsoft.com/office/drawing/2014/main" id="{E25D7D21-D51A-47B1-883F-FBF5A0A0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473" y="128819"/>
              <a:ext cx="1778000" cy="1778000"/>
            </a:xfrm>
            <a:prstGeom prst="rect">
              <a:avLst/>
            </a:prstGeom>
          </p:spPr>
        </p:pic>
        <p:pic>
          <p:nvPicPr>
            <p:cNvPr id="427" name="圖片 6">
              <a:extLst>
                <a:ext uri="{FF2B5EF4-FFF2-40B4-BE49-F238E27FC236}">
                  <a16:creationId xmlns:a16="http://schemas.microsoft.com/office/drawing/2014/main" id="{0EB988EC-57BC-4E48-8B36-8BD8A9AC4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57" y="128819"/>
              <a:ext cx="1778000" cy="1778000"/>
            </a:xfrm>
            <a:prstGeom prst="rect">
              <a:avLst/>
            </a:prstGeom>
          </p:spPr>
        </p:pic>
      </p:grpSp>
      <p:sp>
        <p:nvSpPr>
          <p:cNvPr id="428" name="TextBox 427">
            <a:extLst>
              <a:ext uri="{FF2B5EF4-FFF2-40B4-BE49-F238E27FC236}">
                <a16:creationId xmlns:a16="http://schemas.microsoft.com/office/drawing/2014/main" id="{89A9CE27-1389-43DD-8DD0-B8ADC7F8F6F4}"/>
              </a:ext>
            </a:extLst>
          </p:cNvPr>
          <p:cNvSpPr txBox="1"/>
          <p:nvPr/>
        </p:nvSpPr>
        <p:spPr>
          <a:xfrm>
            <a:off x="515323" y="24047396"/>
            <a:ext cx="644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Channel splitting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C3DE5279-FF68-4CFC-ABE0-562087116BE6}"/>
              </a:ext>
            </a:extLst>
          </p:cNvPr>
          <p:cNvSpPr txBox="1"/>
          <p:nvPr/>
        </p:nvSpPr>
        <p:spPr>
          <a:xfrm>
            <a:off x="515323" y="21385033"/>
            <a:ext cx="644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Spatial jittering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30892A-A842-4FEB-883C-D189AD54CAB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260" y="16709914"/>
            <a:ext cx="5502698" cy="17690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BB7903-73F7-4370-A6BD-52D7A5E3D9C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260" y="19820729"/>
            <a:ext cx="7560227" cy="23022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4B787E-2F7F-4AE4-BC5D-4DF37574598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123" y="20122585"/>
            <a:ext cx="6532458" cy="27122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3A70D83-8FE5-4985-8919-8483D907064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274" y="23464768"/>
            <a:ext cx="7587722" cy="269595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1468B2F-EC7A-4C0F-9181-DF880ADEC161}"/>
              </a:ext>
            </a:extLst>
          </p:cNvPr>
          <p:cNvSpPr txBox="1"/>
          <p:nvPr/>
        </p:nvSpPr>
        <p:spPr>
          <a:xfrm>
            <a:off x="12353488" y="15715855"/>
            <a:ext cx="757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77838" indent="-477838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Different tuple selection strategies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D240D32F-C2E1-4E90-844D-788ED24B37F0}"/>
              </a:ext>
            </a:extLst>
          </p:cNvPr>
          <p:cNvSpPr txBox="1"/>
          <p:nvPr/>
        </p:nvSpPr>
        <p:spPr>
          <a:xfrm>
            <a:off x="12353488" y="18826670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77838" indent="-477838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Effect of spatial jittering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06D16C33-1CCA-4726-AE07-3778349AA58D}"/>
              </a:ext>
            </a:extLst>
          </p:cNvPr>
          <p:cNvSpPr txBox="1"/>
          <p:nvPr/>
        </p:nvSpPr>
        <p:spPr>
          <a:xfrm>
            <a:off x="24833707" y="19192565"/>
            <a:ext cx="766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77838" indent="-477838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Effect of Order Prediction Network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D6B2E95A-E801-43B2-960D-0B7AC8848474}"/>
              </a:ext>
            </a:extLst>
          </p:cNvPr>
          <p:cNvSpPr txBox="1"/>
          <p:nvPr/>
        </p:nvSpPr>
        <p:spPr>
          <a:xfrm>
            <a:off x="12353488" y="22470707"/>
            <a:ext cx="740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77838" indent="-477838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Different color channel strategies</a:t>
            </a:r>
          </a:p>
        </p:txBody>
      </p:sp>
      <p:sp>
        <p:nvSpPr>
          <p:cNvPr id="250" name="文字方塊 249"/>
          <p:cNvSpPr txBox="1"/>
          <p:nvPr/>
        </p:nvSpPr>
        <p:spPr>
          <a:xfrm>
            <a:off x="25510890" y="7492939"/>
            <a:ext cx="950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Arial" charset="0"/>
                <a:ea typeface="Arial" charset="0"/>
                <a:cs typeface="Arial" charset="0"/>
              </a:rPr>
              <a:t>Unsupervised pre-training on UCF and HMDB respectively</a:t>
            </a:r>
            <a:endParaRPr kumimoji="1" lang="zh-TW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25510890" y="12799173"/>
            <a:ext cx="960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Arial" charset="0"/>
                <a:ea typeface="Arial" charset="0"/>
                <a:cs typeface="Arial" charset="0"/>
              </a:rPr>
              <a:t>Unsupervised pre-training on ~20k videos from UCF + ACT</a:t>
            </a:r>
            <a:endParaRPr kumimoji="1" lang="zh-TW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16E7C8-267A-4693-A628-E0C7B4FF0178}"/>
              </a:ext>
            </a:extLst>
          </p:cNvPr>
          <p:cNvGrpSpPr/>
          <p:nvPr/>
        </p:nvGrpSpPr>
        <p:grpSpPr>
          <a:xfrm>
            <a:off x="382656" y="15325729"/>
            <a:ext cx="10217432" cy="1859601"/>
            <a:chOff x="382656" y="15489014"/>
            <a:chExt cx="10217432" cy="1859601"/>
          </a:xfrm>
        </p:grpSpPr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E1D827C2-68EE-4B3A-A2B6-BFFD267D6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694" y="16159895"/>
              <a:ext cx="1188720" cy="1188720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EDBF5940-504F-459F-95E5-A527B622B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175" y="16159895"/>
              <a:ext cx="1188720" cy="1188720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D319FAD2-5C14-4BFA-B771-E4947570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56" y="16159895"/>
              <a:ext cx="1188720" cy="1188720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F5181E36-2922-4151-9421-F43E028BE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12" y="16159895"/>
              <a:ext cx="1188720" cy="1188720"/>
            </a:xfrm>
            <a:prstGeom prst="rect">
              <a:avLst/>
            </a:prstGeom>
          </p:spPr>
        </p:pic>
        <p:sp>
          <p:nvSpPr>
            <p:cNvPr id="228" name="文字方塊 227"/>
            <p:cNvSpPr txBox="1"/>
            <p:nvPr/>
          </p:nvSpPr>
          <p:spPr>
            <a:xfrm>
              <a:off x="3168134" y="15489014"/>
              <a:ext cx="5444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Can you sort these frames??</a:t>
              </a:r>
              <a:endParaRPr kumimoji="1" lang="zh-TW" alt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28" name="Picture 81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812" y="16160615"/>
              <a:ext cx="1188000" cy="1188000"/>
            </a:xfrm>
            <a:prstGeom prst="rect">
              <a:avLst/>
            </a:prstGeom>
          </p:spPr>
        </p:pic>
        <p:pic>
          <p:nvPicPr>
            <p:cNvPr id="129" name="Picture 82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2088" y="16160615"/>
              <a:ext cx="1188000" cy="1188000"/>
            </a:xfrm>
            <a:prstGeom prst="rect">
              <a:avLst/>
            </a:prstGeom>
          </p:spPr>
        </p:pic>
        <p:pic>
          <p:nvPicPr>
            <p:cNvPr id="130" name="Picture 83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330" y="16160615"/>
              <a:ext cx="1188000" cy="1188000"/>
            </a:xfrm>
            <a:prstGeom prst="rect">
              <a:avLst/>
            </a:prstGeom>
          </p:spPr>
        </p:pic>
        <p:pic>
          <p:nvPicPr>
            <p:cNvPr id="131" name="Picture 84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571" y="16160615"/>
              <a:ext cx="1188000" cy="1188000"/>
            </a:xfrm>
            <a:prstGeom prst="rect">
              <a:avLst/>
            </a:prstGeom>
          </p:spPr>
        </p:pic>
      </p:grpSp>
      <p:grpSp>
        <p:nvGrpSpPr>
          <p:cNvPr id="253" name="群組 252"/>
          <p:cNvGrpSpPr/>
          <p:nvPr/>
        </p:nvGrpSpPr>
        <p:grpSpPr>
          <a:xfrm>
            <a:off x="20095470" y="22470707"/>
            <a:ext cx="3434589" cy="4395149"/>
            <a:chOff x="20481578" y="20370160"/>
            <a:chExt cx="3434589" cy="4395149"/>
          </a:xfrm>
        </p:grpSpPr>
        <p:sp>
          <p:nvSpPr>
            <p:cNvPr id="8" name="文字方塊 7"/>
            <p:cNvSpPr txBox="1"/>
            <p:nvPr/>
          </p:nvSpPr>
          <p:spPr>
            <a:xfrm>
              <a:off x="20915883" y="20543138"/>
              <a:ext cx="1251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Arial" charset="0"/>
                  <a:ea typeface="Arial" charset="0"/>
                  <a:cs typeface="Arial" charset="0"/>
                </a:rPr>
                <a:t>Color</a:t>
              </a:r>
            </a:p>
          </p:txBody>
        </p:sp>
        <p:grpSp>
          <p:nvGrpSpPr>
            <p:cNvPr id="241" name="群組 240"/>
            <p:cNvGrpSpPr/>
            <p:nvPr/>
          </p:nvGrpSpPr>
          <p:grpSpPr>
            <a:xfrm>
              <a:off x="21651782" y="20370160"/>
              <a:ext cx="2264385" cy="720000"/>
              <a:chOff x="21651782" y="20370160"/>
              <a:chExt cx="2264385" cy="720000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51782" y="2037016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23974" y="2037016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6167" y="20370160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42" name="群組 241"/>
            <p:cNvGrpSpPr/>
            <p:nvPr/>
          </p:nvGrpSpPr>
          <p:grpSpPr>
            <a:xfrm>
              <a:off x="21651782" y="21113321"/>
              <a:ext cx="2264385" cy="720000"/>
              <a:chOff x="21651782" y="21114487"/>
              <a:chExt cx="2264385" cy="720000"/>
            </a:xfrm>
          </p:grpSpPr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51782" y="2111448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23974" y="2111448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6167" y="21114487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45" name="群組 244"/>
            <p:cNvGrpSpPr/>
            <p:nvPr/>
          </p:nvGrpSpPr>
          <p:grpSpPr>
            <a:xfrm>
              <a:off x="21651782" y="23342803"/>
              <a:ext cx="2264385" cy="720000"/>
              <a:chOff x="21651782" y="23380903"/>
              <a:chExt cx="2264385" cy="720000"/>
            </a:xfrm>
          </p:grpSpPr>
          <p:pic>
            <p:nvPicPr>
              <p:cNvPr id="229" name="圖片 228"/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51782" y="2338090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0" name="圖片 229"/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23975" y="2338090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1" name="圖片 230"/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6167" y="23380903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44" name="群組 243"/>
            <p:cNvGrpSpPr/>
            <p:nvPr/>
          </p:nvGrpSpPr>
          <p:grpSpPr>
            <a:xfrm>
              <a:off x="21651782" y="22599643"/>
              <a:ext cx="2264385" cy="720000"/>
              <a:chOff x="21651782" y="22577322"/>
              <a:chExt cx="2264385" cy="720000"/>
            </a:xfrm>
          </p:grpSpPr>
          <p:pic>
            <p:nvPicPr>
              <p:cNvPr id="232" name="圖片 231"/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51782" y="2257732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3" name="圖片 232"/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23974" y="2257732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4" name="圖片 233"/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6167" y="22577322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47" name="群組 246"/>
            <p:cNvGrpSpPr/>
            <p:nvPr/>
          </p:nvGrpSpPr>
          <p:grpSpPr>
            <a:xfrm>
              <a:off x="21651782" y="21856482"/>
              <a:ext cx="2264385" cy="720000"/>
              <a:chOff x="21651782" y="21900592"/>
              <a:chExt cx="2264385" cy="720000"/>
            </a:xfrm>
          </p:grpSpPr>
          <p:pic>
            <p:nvPicPr>
              <p:cNvPr id="29" name="圖片 28"/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51782" y="2190059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圖片 224"/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6167" y="2190059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46" name="圖片 245"/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23974" y="21900592"/>
                <a:ext cx="720000" cy="720000"/>
              </a:xfrm>
              <a:prstGeom prst="rect">
                <a:avLst/>
              </a:prstGeom>
            </p:spPr>
          </p:pic>
        </p:grpSp>
        <p:sp>
          <p:nvSpPr>
            <p:cNvPr id="120" name="文字方塊 119"/>
            <p:cNvSpPr txBox="1"/>
            <p:nvPr/>
          </p:nvSpPr>
          <p:spPr>
            <a:xfrm>
              <a:off x="20481578" y="21264309"/>
              <a:ext cx="1251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Arial" charset="0"/>
                  <a:ea typeface="Arial" charset="0"/>
                  <a:cs typeface="Arial" charset="0"/>
                </a:rPr>
                <a:t>Grayscale</a:t>
              </a: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20915884" y="21985480"/>
              <a:ext cx="1251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Arial" charset="0"/>
                  <a:ea typeface="Arial" charset="0"/>
                  <a:cs typeface="Arial" charset="0"/>
                </a:rPr>
                <a:t>Swap</a:t>
              </a: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20973734" y="22706651"/>
              <a:ext cx="1251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Arial" charset="0"/>
                  <a:ea typeface="Arial" charset="0"/>
                  <a:cs typeface="Arial" charset="0"/>
                </a:rPr>
                <a:t>Drop</a:t>
              </a: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20988215" y="23427821"/>
              <a:ext cx="1251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Arial" charset="0"/>
                  <a:ea typeface="Arial" charset="0"/>
                  <a:cs typeface="Arial" charset="0"/>
                </a:rPr>
                <a:t>Split</a:t>
              </a:r>
              <a:endParaRPr kumimoji="1" lang="zh-TW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21848090" y="24045309"/>
              <a:ext cx="1928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Arial" charset="0"/>
                  <a:ea typeface="Arial" charset="0"/>
                  <a:cs typeface="Arial" charset="0"/>
                </a:rPr>
                <a:t>A          B          C</a:t>
              </a:r>
              <a:endParaRPr kumimoji="1" lang="zh-TW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1" name="直線箭頭接點 250"/>
            <p:cNvCxnSpPr/>
            <p:nvPr/>
          </p:nvCxnSpPr>
          <p:spPr>
            <a:xfrm>
              <a:off x="21708887" y="24414641"/>
              <a:ext cx="22072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字方塊 251"/>
            <p:cNvSpPr txBox="1"/>
            <p:nvPr/>
          </p:nvSpPr>
          <p:spPr>
            <a:xfrm>
              <a:off x="22443154" y="24395977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Arial" charset="0"/>
                  <a:ea typeface="Arial" charset="0"/>
                  <a:cs typeface="Arial" charset="0"/>
                </a:rPr>
                <a:t>time</a:t>
              </a:r>
              <a:endParaRPr kumimoji="1" lang="zh-TW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254" name="圖片 253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231" y="6769760"/>
            <a:ext cx="13645476" cy="7650643"/>
          </a:xfrm>
          <a:prstGeom prst="rect">
            <a:avLst/>
          </a:prstGeom>
        </p:spPr>
      </p:pic>
      <p:pic>
        <p:nvPicPr>
          <p:cNvPr id="124" name="圖片 4">
            <a:extLst>
              <a:ext uri="{FF2B5EF4-FFF2-40B4-BE49-F238E27FC236}">
                <a16:creationId xmlns:a16="http://schemas.microsoft.com/office/drawing/2014/main" id="{BB6B544D-2AA5-40FB-9B2E-A3B2C379C3CD}"/>
              </a:ext>
            </a:extLst>
          </p:cNvPr>
          <p:cNvPicPr>
            <a:picLocks noChangeAspect="1"/>
          </p:cNvPicPr>
          <p:nvPr/>
        </p:nvPicPr>
        <p:blipFill rotWithShape="1">
          <a:blip r:embed="rId57"/>
          <a:srcRect l="3897" r="41671" b="16525"/>
          <a:stretch/>
        </p:blipFill>
        <p:spPr>
          <a:xfrm>
            <a:off x="25049001" y="24048517"/>
            <a:ext cx="4933120" cy="2811724"/>
          </a:xfrm>
          <a:prstGeom prst="rect">
            <a:avLst/>
          </a:prstGeom>
        </p:spPr>
      </p:pic>
      <p:pic>
        <p:nvPicPr>
          <p:cNvPr id="125" name="圖片 2">
            <a:extLst>
              <a:ext uri="{FF2B5EF4-FFF2-40B4-BE49-F238E27FC236}">
                <a16:creationId xmlns:a16="http://schemas.microsoft.com/office/drawing/2014/main" id="{7F3D5E29-9FB6-43BE-8917-11511F6DB74F}"/>
              </a:ext>
            </a:extLst>
          </p:cNvPr>
          <p:cNvPicPr>
            <a:picLocks noChangeAspect="1"/>
          </p:cNvPicPr>
          <p:nvPr/>
        </p:nvPicPr>
        <p:blipFill rotWithShape="1">
          <a:blip r:embed="rId58"/>
          <a:srcRect l="4302" r="43014" b="15664"/>
          <a:stretch/>
        </p:blipFill>
        <p:spPr>
          <a:xfrm>
            <a:off x="29622314" y="24078252"/>
            <a:ext cx="4867979" cy="277727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6FE5D643-477B-4A41-B289-04897B8EC011}"/>
              </a:ext>
            </a:extLst>
          </p:cNvPr>
          <p:cNvSpPr txBox="1"/>
          <p:nvPr/>
        </p:nvSpPr>
        <p:spPr>
          <a:xfrm>
            <a:off x="25014816" y="23118497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77838" indent="-477838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Effect of number of training data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FB3C650-FCFE-4F43-93DE-6F6505A74FFD}"/>
              </a:ext>
            </a:extLst>
          </p:cNvPr>
          <p:cNvSpPr txBox="1"/>
          <p:nvPr/>
        </p:nvSpPr>
        <p:spPr>
          <a:xfrm>
            <a:off x="27165289" y="23824973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UCF                                       VOC</a:t>
            </a:r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461E9C5B-7D8F-49C1-8D6D-0229F6C4D975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94392" y="6026990"/>
            <a:ext cx="354906" cy="351345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143529B8-5FEC-423E-90BC-E464FBCB4477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194392" y="6503334"/>
            <a:ext cx="354906" cy="3543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930599-959F-474C-8198-3C7A0F8F1D6F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25924883" y="8221675"/>
            <a:ext cx="8734233" cy="2966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5B8459-ABD8-41D7-B526-6D786985D080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24950092" y="13527907"/>
            <a:ext cx="10683814" cy="51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59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c57535394343d094f8b7ae&quot;,&quot;SmartGridHorizontal&quot;:0,&quot;LinkedExcelSources&quot;:{},&quot;LinkedProjectSources&quot;:{},&quot;FlowConfig&quot;:{&quot;Canvas&quot;:{&quot;Slide&quot;:-1,&quot;Width&quot;:0,&quot;Height&quot;:0},&quot;Timeline&quot;:{&quot;Actions&quot;:[]}}}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1737</TotalTime>
  <Words>143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Hsin-Ying Lee</dc:creator>
  <cp:lastModifiedBy>Hsin-Ying Lee</cp:lastModifiedBy>
  <cp:revision>55</cp:revision>
  <dcterms:created xsi:type="dcterms:W3CDTF">2017-09-17T20:44:05Z</dcterms:created>
  <dcterms:modified xsi:type="dcterms:W3CDTF">2017-09-22T20:40:21Z</dcterms:modified>
</cp:coreProperties>
</file>