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1" r:id="rId5"/>
    <p:sldId id="2565" r:id="rId6"/>
    <p:sldId id="2567" r:id="rId7"/>
    <p:sldId id="2569" r:id="rId8"/>
    <p:sldId id="2571" r:id="rId9"/>
    <p:sldId id="2573" r:id="rId10"/>
    <p:sldId id="2575" r:id="rId11"/>
    <p:sldId id="2577" r:id="rId12"/>
    <p:sldId id="2579" r:id="rId13"/>
    <p:sldId id="25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llenges and Opportunities in Designing, Delivering, and Evaluating Digital Innovations for Rare Conditions" id="{05DAAE09-DE52-4D36-A4DC-390B881260FB}">
          <p14:sldIdLst>
            <p14:sldId id="2561"/>
          </p14:sldIdLst>
        </p14:section>
        <p14:section name="Understanding Rare Conditions" id="{9027DC1A-D023-4C9D-BF2D-5F77C468B909}">
          <p14:sldIdLst>
            <p14:sldId id="2565"/>
          </p14:sldIdLst>
        </p14:section>
        <p14:section name="Digital Integration in Healthcare" id="{B9AC0D38-D8D4-4750-8FA5-2483371E007E}">
          <p14:sldIdLst>
            <p14:sldId id="2567"/>
          </p14:sldIdLst>
        </p14:section>
        <p14:section name="Framework for Progress" id="{6EE46A67-DCA4-424B-95B9-6146EA00BA2D}">
          <p14:sldIdLst>
            <p14:sldId id="2569"/>
          </p14:sldIdLst>
        </p14:section>
        <p14:section name="Technical Challenges" id="{08F27003-6998-4913-A7D6-B3A29A55918F}">
          <p14:sldIdLst>
            <p14:sldId id="2571"/>
          </p14:sldIdLst>
        </p14:section>
        <p14:section name="Socio-Technical Challenges" id="{81B26DAA-2423-4AE0-8554-82223B82D675}">
          <p14:sldIdLst>
            <p14:sldId id="2573"/>
          </p14:sldIdLst>
        </p14:section>
        <p14:section name="Ethical Considerations" id="{2AF3F8C9-2729-4BD5-9F37-5EEDA030F8DA}">
          <p14:sldIdLst>
            <p14:sldId id="2575"/>
          </p14:sldIdLst>
        </p14:section>
        <p14:section name="Conclusion and Future Research" id="{BDE22560-9C7F-4541-9C18-CEEA1F910414}">
          <p14:sldIdLst>
            <p14:sldId id="2577"/>
          </p14:sldIdLst>
        </p14:section>
        <p14:section name="Closing" id="{9B692193-C82D-4D94-A0D2-476EDC92716A}">
          <p14:sldIdLst>
            <p14:sldId id="2579"/>
          </p14:sldIdLst>
        </p14:section>
        <p14:section name="References" id="{5F4C6340-3984-49E6-87A4-E27C49D7EA93}">
          <p14:sldIdLst>
            <p14:sldId id="25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34815-811E-4FDF-AF83-5989EDE7A912}" v="24" dt="2025-10-14T08:17:17.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330" autoAdjust="0"/>
  </p:normalViewPr>
  <p:slideViewPr>
    <p:cSldViewPr>
      <p:cViewPr varScale="1">
        <p:scale>
          <a:sx n="54" d="100"/>
          <a:sy n="54" d="100"/>
        </p:scale>
        <p:origin x="72" y="51"/>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C5D3D-B7FA-4E49-B3DD-4906E938F7D4}" type="datetimeFigureOut">
              <a:t>10/14/2025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809A5-0118-4860-B171-563C1A062A5A}" type="slidenum">
              <a:t>‹#›</a:t>
            </a:fld>
            <a:endParaRPr lang="en-US"/>
          </a:p>
        </p:txBody>
      </p:sp>
    </p:spTree>
    <p:extLst>
      <p:ext uri="{BB962C8B-B14F-4D97-AF65-F5344CB8AC3E}">
        <p14:creationId xmlns:p14="http://schemas.microsoft.com/office/powerpoint/2010/main" val="312026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Good morning. Thank you for the opportunity to be here today. My name is Joshua, and this morning I'd like to discuss the challenges and opportunities I anticipate in the complex but vital field of digital innovation for rare conditions.</a:t>
            </a:r>
          </a:p>
          <a:p>
            <a:r>
              <a:rPr lang="en-US" dirty="0"/>
              <a:t>
</a:t>
            </a:r>
          </a:p>
        </p:txBody>
      </p:sp>
      <p:sp>
        <p:nvSpPr>
          <p:cNvPr id="4" name="Slide Number Placeholder 3"/>
          <p:cNvSpPr>
            <a:spLocks noGrp="1"/>
          </p:cNvSpPr>
          <p:nvPr>
            <p:ph type="sldNum" sz="quarter" idx="5"/>
          </p:nvPr>
        </p:nvSpPr>
        <p:spPr/>
        <p:txBody>
          <a:bodyPr/>
          <a:lstStyle/>
          <a:p>
            <a:fld id="{4219A816-E7F8-455D-9009-14883C450F69}" type="slidenum">
              <a:t>1</a:t>
            </a:fld>
            <a:endParaRPr lang="en-US"/>
          </a:p>
        </p:txBody>
      </p:sp>
    </p:spTree>
    <p:extLst>
      <p:ext uri="{BB962C8B-B14F-4D97-AF65-F5344CB8AC3E}">
        <p14:creationId xmlns:p14="http://schemas.microsoft.com/office/powerpoint/2010/main" val="1366969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219A816-E7F8-455D-9009-14883C450F69}" type="slidenum">
              <a:t>10</a:t>
            </a:fld>
            <a:endParaRPr lang="en-US"/>
          </a:p>
        </p:txBody>
      </p:sp>
    </p:spTree>
    <p:extLst>
      <p:ext uri="{BB962C8B-B14F-4D97-AF65-F5344CB8AC3E}">
        <p14:creationId xmlns:p14="http://schemas.microsoft.com/office/powerpoint/2010/main" val="396068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landscape of rare conditions is defined by a fundamental paradox. While each of the 7,000-plus conditions is, by definition, rare, together they affect millions of people across the UK. For these individuals, the path to a diagnosis is often a long and frustrating journey, aptly termed the ‘diagnostic odyssey’. </a:t>
            </a:r>
          </a:p>
          <a:p>
            <a:r>
              <a:rPr lang="en-US" dirty="0" err="1"/>
              <a:t>Recognising</a:t>
            </a:r>
            <a:r>
              <a:rPr lang="en-US" dirty="0"/>
              <a:t> this, the UK Rare Diseases Framework has set clear national priorities: to speed up diagnosis, improve awareness among healthcare professionals, and better coordinate care. In this context, digital innovation isn't just an interesting development; it's positioned as the critical enabler to turn these strategic goals into a reality for patients.
</a:t>
            </a:r>
          </a:p>
        </p:txBody>
      </p:sp>
      <p:sp>
        <p:nvSpPr>
          <p:cNvPr id="4" name="Slide Number Placeholder 3"/>
          <p:cNvSpPr>
            <a:spLocks noGrp="1"/>
          </p:cNvSpPr>
          <p:nvPr>
            <p:ph type="sldNum" sz="quarter" idx="5"/>
          </p:nvPr>
        </p:nvSpPr>
        <p:spPr/>
        <p:txBody>
          <a:bodyPr/>
          <a:lstStyle/>
          <a:p>
            <a:fld id="{4219A816-E7F8-455D-9009-14883C450F69}" type="slidenum">
              <a:t>2</a:t>
            </a:fld>
            <a:endParaRPr lang="en-US"/>
          </a:p>
        </p:txBody>
      </p:sp>
    </p:spTree>
    <p:extLst>
      <p:ext uri="{BB962C8B-B14F-4D97-AF65-F5344CB8AC3E}">
        <p14:creationId xmlns:p14="http://schemas.microsoft.com/office/powerpoint/2010/main" val="2205474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single greatest opportunity before us is a paradigm shift away from fragmented data towards integrated intelligence. For too long, a patient's story has been scattered across disconnected systems. Here in Northern Ireland, the rollout of the encompass </a:t>
            </a:r>
            <a:r>
              <a:rPr lang="en-US" dirty="0" err="1"/>
              <a:t>programme</a:t>
            </a:r>
            <a:r>
              <a:rPr lang="en-US" dirty="0"/>
              <a:t> is a landmark step, creating a single digital care record for every citizen. </a:t>
            </a:r>
          </a:p>
          <a:p>
            <a:r>
              <a:rPr lang="en-US" dirty="0"/>
              <a:t>This provides a foundational clinical data backbone. But the true potential is unlocked when we integrate this clinical data with the rich multi-</a:t>
            </a:r>
            <a:r>
              <a:rPr lang="en-US" dirty="0" err="1"/>
              <a:t>omic</a:t>
            </a:r>
            <a:r>
              <a:rPr lang="en-US" dirty="0"/>
              <a:t> data streams, combining genomics, epigenetics, and clinical information to build a complete picture. </a:t>
            </a:r>
          </a:p>
          <a:p>
            <a:r>
              <a:rPr lang="en-US" dirty="0"/>
              <a:t>This creates the blueprint for a true 'learning health system'—one that learns from every patient interaction to accelerate research and deliver more </a:t>
            </a:r>
            <a:r>
              <a:rPr lang="en-US" dirty="0" err="1"/>
              <a:t>personalised</a:t>
            </a:r>
            <a:r>
              <a:rPr lang="en-US" dirty="0"/>
              <a:t> medicine, fulfilling the vision set out in national strategies like Genome UK.
</a:t>
            </a:r>
          </a:p>
        </p:txBody>
      </p:sp>
      <p:sp>
        <p:nvSpPr>
          <p:cNvPr id="4" name="Slide Number Placeholder 3"/>
          <p:cNvSpPr>
            <a:spLocks noGrp="1"/>
          </p:cNvSpPr>
          <p:nvPr>
            <p:ph type="sldNum" sz="quarter" idx="5"/>
          </p:nvPr>
        </p:nvSpPr>
        <p:spPr/>
        <p:txBody>
          <a:bodyPr/>
          <a:lstStyle/>
          <a:p>
            <a:fld id="{4219A816-E7F8-455D-9009-14883C450F69}" type="slidenum">
              <a:t>3</a:t>
            </a:fld>
            <a:endParaRPr lang="en-US"/>
          </a:p>
        </p:txBody>
      </p:sp>
    </p:spTree>
    <p:extLst>
      <p:ext uri="{BB962C8B-B14F-4D97-AF65-F5344CB8AC3E}">
        <p14:creationId xmlns:p14="http://schemas.microsoft.com/office/powerpoint/2010/main" val="159028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technological promise is not self-fulfilling. Progress requires us to constantly balance three core, interconnected tensions. </a:t>
            </a:r>
          </a:p>
          <a:p>
            <a:r>
              <a:rPr lang="en-US" dirty="0"/>
              <a:t>First, the tension between the immense scale required by data-driven technologies and the profound specificity of an individual patient. </a:t>
            </a:r>
          </a:p>
          <a:p>
            <a:r>
              <a:rPr lang="en-US" dirty="0"/>
              <a:t>Second, the gap between the theoretical potential of a new tool and the complex reality of its adoption by clinicians and patients. </a:t>
            </a:r>
          </a:p>
          <a:p>
            <a:r>
              <a:rPr lang="en-US" dirty="0"/>
              <a:t>And third, the ethical tightrope we must walk between the scientific need for open collaboration and the non-negotiable need for patient confidentiality. These are not separate hurdles; they are interwoven facets of a single problem.
</a:t>
            </a:r>
          </a:p>
        </p:txBody>
      </p:sp>
      <p:sp>
        <p:nvSpPr>
          <p:cNvPr id="4" name="Slide Number Placeholder 3"/>
          <p:cNvSpPr>
            <a:spLocks noGrp="1"/>
          </p:cNvSpPr>
          <p:nvPr>
            <p:ph type="sldNum" sz="quarter" idx="5"/>
          </p:nvPr>
        </p:nvSpPr>
        <p:spPr/>
        <p:txBody>
          <a:bodyPr/>
          <a:lstStyle/>
          <a:p>
            <a:fld id="{4219A816-E7F8-455D-9009-14883C450F69}" type="slidenum">
              <a:t>4</a:t>
            </a:fld>
            <a:endParaRPr lang="en-US"/>
          </a:p>
        </p:txBody>
      </p:sp>
    </p:spTree>
    <p:extLst>
      <p:ext uri="{BB962C8B-B14F-4D97-AF65-F5344CB8AC3E}">
        <p14:creationId xmlns:p14="http://schemas.microsoft.com/office/powerpoint/2010/main" val="412609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challenge is technical. Technologies like machine learning thrive on 'big data', yet the world of rare disease is one of 'small data'—</a:t>
            </a:r>
            <a:r>
              <a:rPr lang="en-US" dirty="0" err="1"/>
              <a:t>characterised</a:t>
            </a:r>
            <a:r>
              <a:rPr lang="en-US" dirty="0"/>
              <a:t> by limited patient numbers and significant heterogeneity. This makes traditional clinical trial models difficult and demands innovative analytical approaches. Furthermore, there's a fundamental interoperability gap. Genomic data is massive, complex, and probabilistic. Our electronic health records, by contrast, are built to handle structured, deterministic information like diagnoses and prescriptions. Forcing one into the other is a formidable challenge that current systems are ill-equipped for. </a:t>
            </a:r>
          </a:p>
          <a:p>
            <a:r>
              <a:rPr lang="en-US" dirty="0"/>
              <a:t>Crucially, even the most complete dataset often misses the most important information: the patient's lived experience, which is vital for creating solutions that are truly meaningful.
</a:t>
            </a:r>
          </a:p>
        </p:txBody>
      </p:sp>
      <p:sp>
        <p:nvSpPr>
          <p:cNvPr id="4" name="Slide Number Placeholder 3"/>
          <p:cNvSpPr>
            <a:spLocks noGrp="1"/>
          </p:cNvSpPr>
          <p:nvPr>
            <p:ph type="sldNum" sz="quarter" idx="5"/>
          </p:nvPr>
        </p:nvSpPr>
        <p:spPr/>
        <p:txBody>
          <a:bodyPr/>
          <a:lstStyle/>
          <a:p>
            <a:fld id="{4219A816-E7F8-455D-9009-14883C450F69}" type="slidenum">
              <a:t>5</a:t>
            </a:fld>
            <a:endParaRPr lang="en-US"/>
          </a:p>
        </p:txBody>
      </p:sp>
    </p:spTree>
    <p:extLst>
      <p:ext uri="{BB962C8B-B14F-4D97-AF65-F5344CB8AC3E}">
        <p14:creationId xmlns:p14="http://schemas.microsoft.com/office/powerpoint/2010/main" val="308091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challenge is socio-technical. A perfect algorithm is useless if it's not used. For patients, a 'digital divide' exists, created by barriers like low digital literacy or tools that aren't designed with their input. The solution here is a move towards community co-design, involving users from the very beginning. </a:t>
            </a:r>
          </a:p>
          <a:p>
            <a:endParaRPr lang="en-US" dirty="0"/>
          </a:p>
          <a:p>
            <a:r>
              <a:rPr lang="en-US" dirty="0"/>
              <a:t>For clinicians, the barriers are just as significant. They operate in high-pressure environments, and will resist tools that disrupt workflows or add to their administrative burden. Successful implementation is therefore a change management problem, not just a technology deployment problem. We must ask not only 'does it work?', but 'how does it fit into the work of the clinic and the life of the patient?'
</a:t>
            </a:r>
          </a:p>
        </p:txBody>
      </p:sp>
      <p:sp>
        <p:nvSpPr>
          <p:cNvPr id="4" name="Slide Number Placeholder 3"/>
          <p:cNvSpPr>
            <a:spLocks noGrp="1"/>
          </p:cNvSpPr>
          <p:nvPr>
            <p:ph type="sldNum" sz="quarter" idx="5"/>
          </p:nvPr>
        </p:nvSpPr>
        <p:spPr/>
        <p:txBody>
          <a:bodyPr/>
          <a:lstStyle/>
          <a:p>
            <a:fld id="{4219A816-E7F8-455D-9009-14883C450F69}" type="slidenum">
              <a:t>6</a:t>
            </a:fld>
            <a:endParaRPr lang="en-US"/>
          </a:p>
        </p:txBody>
      </p:sp>
    </p:spTree>
    <p:extLst>
      <p:ext uri="{BB962C8B-B14F-4D97-AF65-F5344CB8AC3E}">
        <p14:creationId xmlns:p14="http://schemas.microsoft.com/office/powerpoint/2010/main" val="81720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challenge is profoundly ethical. Progress in rare disease research is uniquely dependent on pooling data globally. Yet, the very data we need to share—a person's genome—is also uniquely identifiable. Unlike other medical data, it can never be truly </a:t>
            </a:r>
            <a:r>
              <a:rPr lang="en-US" dirty="0" err="1"/>
              <a:t>anonymised</a:t>
            </a:r>
            <a:r>
              <a:rPr lang="en-US" dirty="0"/>
              <a:t>, and it contains sensitive information about a patient's entire family, often without their consent. </a:t>
            </a:r>
          </a:p>
          <a:p>
            <a:r>
              <a:rPr lang="en-US" dirty="0"/>
              <a:t>This creates a deep tension. The path forward lies in robust governance. This includes using Trusted Research Environments, where data is </a:t>
            </a:r>
            <a:r>
              <a:rPr lang="en-US" dirty="0" err="1"/>
              <a:t>analysed</a:t>
            </a:r>
            <a:r>
              <a:rPr lang="en-US" dirty="0"/>
              <a:t> securely in one place without being moved. It also means evolving our model of consent from a one-time event to a dynamic, ongoing process, empowering patients as active partners in research. Ultimately, earning and maintaining public trust is the bedrock of all future progress.
</a:t>
            </a:r>
          </a:p>
        </p:txBody>
      </p:sp>
      <p:sp>
        <p:nvSpPr>
          <p:cNvPr id="4" name="Slide Number Placeholder 3"/>
          <p:cNvSpPr>
            <a:spLocks noGrp="1"/>
          </p:cNvSpPr>
          <p:nvPr>
            <p:ph type="sldNum" sz="quarter" idx="5"/>
          </p:nvPr>
        </p:nvSpPr>
        <p:spPr/>
        <p:txBody>
          <a:bodyPr/>
          <a:lstStyle/>
          <a:p>
            <a:fld id="{4219A816-E7F8-455D-9009-14883C450F69}" type="slidenum">
              <a:t>7</a:t>
            </a:fld>
            <a:endParaRPr lang="en-US"/>
          </a:p>
        </p:txBody>
      </p:sp>
    </p:spTree>
    <p:extLst>
      <p:ext uri="{BB962C8B-B14F-4D97-AF65-F5344CB8AC3E}">
        <p14:creationId xmlns:p14="http://schemas.microsoft.com/office/powerpoint/2010/main" val="313477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challenge is to move beyond creating isolated digital tools and instead focus on architecting integrated socio-technical systems. </a:t>
            </a:r>
          </a:p>
          <a:p>
            <a:r>
              <a:rPr lang="en-US" dirty="0"/>
              <a:t>This requires a truly interdisciplinary approach, one that develops novel analytical methods for small data, embeds the principles of co-design at its core, and is built upon a robust foundation of ethical governance. </a:t>
            </a:r>
          </a:p>
          <a:p>
            <a:r>
              <a:rPr lang="en-US" dirty="0"/>
              <a:t>A prospective PhD project, such as the one on offer here, is perfectly positioned to make a significant contribution by tackling a critical piece of this complex puzzle. For instance, focusing on how we can develop and validate a framework for co-designing digital tools that effectively capture and integrate the patient's lived experience, thereby bridging that critical gap between algorithmic potential and clinical reality. </a:t>
            </a:r>
          </a:p>
          <a:p>
            <a:r>
              <a:rPr lang="en-US" dirty="0"/>
              <a:t>By addressing these fundamental challenges, we can help translate the immense promise of digital innovation into tangible, equitable, and lasting benefits for the entire rare disease community.
</a:t>
            </a:r>
          </a:p>
        </p:txBody>
      </p:sp>
      <p:sp>
        <p:nvSpPr>
          <p:cNvPr id="4" name="Slide Number Placeholder 3"/>
          <p:cNvSpPr>
            <a:spLocks noGrp="1"/>
          </p:cNvSpPr>
          <p:nvPr>
            <p:ph type="sldNum" sz="quarter" idx="5"/>
          </p:nvPr>
        </p:nvSpPr>
        <p:spPr/>
        <p:txBody>
          <a:bodyPr/>
          <a:lstStyle/>
          <a:p>
            <a:fld id="{4219A816-E7F8-455D-9009-14883C450F69}" type="slidenum">
              <a:t>8</a:t>
            </a:fld>
            <a:endParaRPr lang="en-US"/>
          </a:p>
        </p:txBody>
      </p:sp>
    </p:spTree>
    <p:extLst>
      <p:ext uri="{BB962C8B-B14F-4D97-AF65-F5344CB8AC3E}">
        <p14:creationId xmlns:p14="http://schemas.microsoft.com/office/powerpoint/2010/main" val="345424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and attention. I would be delighted to answer any questions you may have.
</a:t>
            </a:r>
          </a:p>
        </p:txBody>
      </p:sp>
      <p:sp>
        <p:nvSpPr>
          <p:cNvPr id="4" name="Slide Number Placeholder 3"/>
          <p:cNvSpPr>
            <a:spLocks noGrp="1"/>
          </p:cNvSpPr>
          <p:nvPr>
            <p:ph type="sldNum" sz="quarter" idx="5"/>
          </p:nvPr>
        </p:nvSpPr>
        <p:spPr/>
        <p:txBody>
          <a:bodyPr/>
          <a:lstStyle/>
          <a:p>
            <a:fld id="{4219A816-E7F8-455D-9009-14883C450F69}" type="slidenum">
              <a:t>9</a:t>
            </a:fld>
            <a:endParaRPr lang="en-US"/>
          </a:p>
        </p:txBody>
      </p:sp>
    </p:spTree>
    <p:extLst>
      <p:ext uri="{BB962C8B-B14F-4D97-AF65-F5344CB8AC3E}">
        <p14:creationId xmlns:p14="http://schemas.microsoft.com/office/powerpoint/2010/main" val="516316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5EAD1-9200-DDD9-8F6D-AD5C90E1D940}"/>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A13483-A24C-97DB-1FAB-B1EE383D6793}"/>
              </a:ext>
              <a:ext uri="{C183D7F6-B498-43B3-948B-1728B52AA6E4}">
                <adec:decorative xmlns:adec="http://schemas.microsoft.com/office/drawing/2017/decorative" val="1"/>
              </a:ext>
            </a:extLst>
          </p:cNvPr>
          <p:cNvSpPr/>
          <p:nvPr/>
        </p:nvSpPr>
        <p:spPr>
          <a:xfrm>
            <a:off x="5067300" y="-429"/>
            <a:ext cx="7142987" cy="6858429"/>
          </a:xfrm>
          <a:prstGeom prst="rect">
            <a:avLst/>
          </a:prstGeom>
          <a:gradFill>
            <a:gsLst>
              <a:gs pos="0">
                <a:srgbClr val="FF411C"/>
              </a:gs>
              <a:gs pos="100000">
                <a:srgbClr val="92248E"/>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30CBF15A-228E-7325-6D7D-982EA5375DC4}"/>
              </a:ext>
              <a:ext uri="{C183D7F6-B498-43B3-948B-1728B52AA6E4}">
                <adec:decorative xmlns:adec="http://schemas.microsoft.com/office/drawing/2017/decorative" val="1"/>
              </a:ext>
            </a:extLst>
          </p:cNvPr>
          <p:cNvSpPr/>
          <p:nvPr/>
        </p:nvSpPr>
        <p:spPr>
          <a:xfrm>
            <a:off x="5067301" y="0"/>
            <a:ext cx="7158340" cy="6858000"/>
          </a:xfrm>
          <a:prstGeom prst="rect">
            <a:avLst/>
          </a:prstGeom>
          <a:gradFill>
            <a:gsLst>
              <a:gs pos="27000">
                <a:srgbClr val="DA002F">
                  <a:alpha val="6000"/>
                </a:srgbClr>
              </a:gs>
              <a:gs pos="98000">
                <a:srgbClr val="9B3597">
                  <a:alpha val="72941"/>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EBBC545E-CFDF-A40B-046E-AEC9E529B81C}"/>
              </a:ext>
              <a:ext uri="{C183D7F6-B498-43B3-948B-1728B52AA6E4}">
                <adec:decorative xmlns:adec="http://schemas.microsoft.com/office/drawing/2017/decorative" val="1"/>
              </a:ext>
            </a:extLst>
          </p:cNvPr>
          <p:cNvSpPr/>
          <p:nvPr/>
        </p:nvSpPr>
        <p:spPr>
          <a:xfrm rot="10800000">
            <a:off x="5067300" y="4571999"/>
            <a:ext cx="7140054" cy="2286000"/>
          </a:xfrm>
          <a:prstGeom prst="rect">
            <a:avLst/>
          </a:prstGeom>
          <a:gradFill>
            <a:gsLst>
              <a:gs pos="28000">
                <a:srgbClr val="FF907A">
                  <a:alpha val="40000"/>
                </a:srgbClr>
              </a:gs>
              <a:gs pos="100000">
                <a:srgbClr val="DA002F">
                  <a:alpha val="20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Oval 14">
            <a:extLst>
              <a:ext uri="{FF2B5EF4-FFF2-40B4-BE49-F238E27FC236}">
                <a16:creationId xmlns:a16="http://schemas.microsoft.com/office/drawing/2014/main" id="{B90503D3-D62B-0038-E24C-05C4B676AF66}"/>
              </a:ext>
              <a:ext uri="{C183D7F6-B498-43B3-948B-1728B52AA6E4}">
                <adec:decorative xmlns:adec="http://schemas.microsoft.com/office/drawing/2017/decorative" val="1"/>
              </a:ext>
            </a:extLst>
          </p:cNvPr>
          <p:cNvSpPr/>
          <p:nvPr/>
        </p:nvSpPr>
        <p:spPr>
          <a:xfrm rot="13704304">
            <a:off x="6080918" y="830588"/>
            <a:ext cx="4998441" cy="4998441"/>
          </a:xfrm>
          <a:prstGeom prst="ellipse">
            <a:avLst/>
          </a:prstGeom>
          <a:gradFill>
            <a:gsLst>
              <a:gs pos="39000">
                <a:srgbClr val="FFDBCC">
                  <a:alpha val="0"/>
                </a:srgbClr>
              </a:gs>
              <a:gs pos="100000">
                <a:srgbClr val="FF907A">
                  <a:alpha val="2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687568" y="1270535"/>
            <a:ext cx="5513832" cy="2889504"/>
          </a:xfrm>
        </p:spPr>
        <p:txBody>
          <a:bodyPr vert="horz" lIns="91440" tIns="45720" rIns="91440" bIns="45720" rtlCol="0" anchor="b">
            <a:normAutofit/>
          </a:bodyPr>
          <a:lstStyle>
            <a:lvl1pPr>
              <a:defRPr lang="en-US" sz="3600" cap="all" spc="700" baseline="0" dirty="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687568" y="4974336"/>
            <a:ext cx="5715000" cy="1481328"/>
          </a:xfrm>
        </p:spPr>
        <p:txBody>
          <a:bodyPr vert="horz" lIns="91440" tIns="45720" rIns="91440" bIns="45720" rtlCol="0" anchor="ctr">
            <a:normAutofit/>
          </a:bodyPr>
          <a:lstStyle>
            <a:lvl1pPr marL="0" indent="0">
              <a:buNone/>
              <a:defRPr lang="en-US" cap="all" spc="400" baseline="0" dirty="0">
                <a:solidFill>
                  <a:schemeClr val="tx1"/>
                </a:solidFill>
              </a:defRPr>
            </a:lvl1pPr>
          </a:lstStyle>
          <a:p>
            <a:pPr lvl="0"/>
            <a:r>
              <a:rPr lang="en-US"/>
              <a:t>Click to edit Master subtitle style</a:t>
            </a:r>
            <a:endParaRPr lang="en-US" dirty="0"/>
          </a:p>
        </p:txBody>
      </p:sp>
      <p:sp>
        <p:nvSpPr>
          <p:cNvPr id="20" name="Picture Placeholder 19">
            <a:extLst>
              <a:ext uri="{FF2B5EF4-FFF2-40B4-BE49-F238E27FC236}">
                <a16:creationId xmlns:a16="http://schemas.microsoft.com/office/drawing/2014/main" id="{60A6A082-894A-7F2D-AA57-EBD48EAFBDB9}"/>
              </a:ext>
            </a:extLst>
          </p:cNvPr>
          <p:cNvSpPr>
            <a:spLocks noGrp="1"/>
          </p:cNvSpPr>
          <p:nvPr>
            <p:ph type="pic" sz="quarter" idx="13" hasCustomPrompt="1"/>
          </p:nvPr>
        </p:nvSpPr>
        <p:spPr>
          <a:xfrm>
            <a:off x="0" y="0"/>
            <a:ext cx="5067300" cy="6858000"/>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5687566" y="6455664"/>
            <a:ext cx="2902571" cy="365760"/>
          </a:xfrm>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608425" y="6455664"/>
            <a:ext cx="2986167" cy="365760"/>
          </a:xfrm>
        </p:spPr>
        <p:txBody>
          <a:bodyPr/>
          <a:lstStyle>
            <a:lvl1pPr>
              <a:defRPr>
                <a:solidFill>
                  <a:schemeClr val="tx1"/>
                </a:solidFill>
              </a:defRPr>
            </a:lvl1pPr>
          </a:lstStyle>
          <a:p>
            <a:fld id="{8AF2F4EA-388B-424B-AC17-965C10DAF675}"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3466085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Header 2">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2555FD-4C27-26F9-D396-F44BD2552350}"/>
              </a:ext>
              <a:ext uri="{C183D7F6-B498-43B3-948B-1728B52AA6E4}">
                <adec:decorative xmlns:adec="http://schemas.microsoft.com/office/drawing/2017/decorative" val="1"/>
              </a:ext>
            </a:extLst>
          </p:cNvPr>
          <p:cNvSpPr/>
          <p:nvPr/>
        </p:nvSpPr>
        <p:spPr>
          <a:xfrm flipH="1">
            <a:off x="0" y="0"/>
            <a:ext cx="12188952"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14D9F56-D5FE-5416-E898-561CCD18E63E}"/>
              </a:ext>
              <a:ext uri="{C183D7F6-B498-43B3-948B-1728B52AA6E4}">
                <adec:decorative xmlns:adec="http://schemas.microsoft.com/office/drawing/2017/decorative" val="1"/>
              </a:ext>
            </a:extLst>
          </p:cNvPr>
          <p:cNvSpPr/>
          <p:nvPr/>
        </p:nvSpPr>
        <p:spPr>
          <a:xfrm>
            <a:off x="-7226" y="2522"/>
            <a:ext cx="12210294" cy="6855478"/>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DCE312D2-549E-F681-7F68-B8AAD2F7696A}"/>
              </a:ext>
              <a:ext uri="{C183D7F6-B498-43B3-948B-1728B52AA6E4}">
                <adec:decorative xmlns:adec="http://schemas.microsoft.com/office/drawing/2017/decorative" val="1"/>
              </a:ext>
            </a:extLst>
          </p:cNvPr>
          <p:cNvSpPr/>
          <p:nvPr/>
        </p:nvSpPr>
        <p:spPr>
          <a:xfrm rot="10800000" flipH="1">
            <a:off x="383414" y="0"/>
            <a:ext cx="11826874" cy="6858000"/>
          </a:xfrm>
          <a:prstGeom prst="rect">
            <a:avLst/>
          </a:prstGeom>
          <a:gradFill>
            <a:gsLst>
              <a:gs pos="0">
                <a:srgbClr val="FA0036">
                  <a:alpha val="4000"/>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5CC4FFFC-E214-3024-4ED7-32DAAA7A66E0}"/>
              </a:ext>
              <a:ext uri="{C183D7F6-B498-43B3-948B-1728B52AA6E4}">
                <adec:decorative xmlns:adec="http://schemas.microsoft.com/office/drawing/2017/decorative" val="1"/>
              </a:ext>
            </a:extLst>
          </p:cNvPr>
          <p:cNvSpPr/>
          <p:nvPr/>
        </p:nvSpPr>
        <p:spPr>
          <a:xfrm rot="5400000" flipH="1">
            <a:off x="4945773" y="-4953002"/>
            <a:ext cx="2286000" cy="12192001"/>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963C23C4-6670-C4D3-CA25-EAF7EB91AC78}"/>
              </a:ext>
              <a:ext uri="{C183D7F6-B498-43B3-948B-1728B52AA6E4}">
                <adec:decorative xmlns:adec="http://schemas.microsoft.com/office/drawing/2017/decorative" val="1"/>
              </a:ext>
            </a:extLst>
          </p:cNvPr>
          <p:cNvSpPr/>
          <p:nvPr/>
        </p:nvSpPr>
        <p:spPr>
          <a:xfrm rot="10800000">
            <a:off x="3048" y="-5047"/>
            <a:ext cx="12188952" cy="6420678"/>
          </a:xfrm>
          <a:prstGeom prst="rect">
            <a:avLst/>
          </a:prstGeom>
          <a:gradFill>
            <a:gsLst>
              <a:gs pos="0">
                <a:srgbClr val="FA0036">
                  <a:alpha val="22000"/>
                </a:srgbClr>
              </a:gs>
              <a:gs pos="52000">
                <a:srgbClr val="FF907A">
                  <a:alpha val="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Oval 17">
            <a:extLst>
              <a:ext uri="{FF2B5EF4-FFF2-40B4-BE49-F238E27FC236}">
                <a16:creationId xmlns:a16="http://schemas.microsoft.com/office/drawing/2014/main" id="{FAF9AED1-BD83-3598-C1F0-DC7ED0150981}"/>
              </a:ext>
              <a:ext uri="{C183D7F6-B498-43B3-948B-1728B52AA6E4}">
                <adec:decorative xmlns:adec="http://schemas.microsoft.com/office/drawing/2017/decorative" val="1"/>
              </a:ext>
            </a:extLst>
          </p:cNvPr>
          <p:cNvSpPr/>
          <p:nvPr/>
        </p:nvSpPr>
        <p:spPr>
          <a:xfrm rot="20481594" flipH="1">
            <a:off x="6172247" y="626278"/>
            <a:ext cx="5005754" cy="5005754"/>
          </a:xfrm>
          <a:prstGeom prst="ellipse">
            <a:avLst/>
          </a:prstGeom>
          <a:gradFill>
            <a:gsLst>
              <a:gs pos="31000">
                <a:srgbClr val="FF907A">
                  <a:alpha val="0"/>
                </a:srgbClr>
              </a:gs>
              <a:gs pos="85000">
                <a:srgbClr val="FFBCAF">
                  <a:alpha val="1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731520" y="2596896"/>
            <a:ext cx="8933688" cy="3566160"/>
          </a:xfrm>
        </p:spPr>
        <p:txBody>
          <a:bodyPr anchor="b">
            <a:normAutofit/>
          </a:bodyPr>
          <a:lstStyle>
            <a:lvl1pPr>
              <a:lnSpc>
                <a:spcPct val="110000"/>
              </a:lnSpc>
              <a:defRPr sz="6000" cap="all" spc="700" baseline="0">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1"/>
                </a:solidFill>
              </a:defRPr>
            </a:lvl1pPr>
          </a:lstStyle>
          <a:p>
            <a:fld id="{A5F6D2C8-34B4-4D49-8BA1-BACB1E5E91D7}"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1"/>
                </a:solidFill>
              </a:defRPr>
            </a:lvl1pPr>
          </a:lstStyle>
          <a:p>
            <a:fld id="{84145AC3-CC88-4C8A-A6CE-8D44921B6A23}" type="slidenum">
              <a:rPr lang="en-US" smtClean="0"/>
              <a:pPr/>
              <a:t>‹#›</a:t>
            </a:fld>
            <a:endParaRPr lang="en-US"/>
          </a:p>
        </p:txBody>
      </p:sp>
    </p:spTree>
    <p:extLst>
      <p:ext uri="{BB962C8B-B14F-4D97-AF65-F5344CB8AC3E}">
        <p14:creationId xmlns:p14="http://schemas.microsoft.com/office/powerpoint/2010/main" val="137511183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735CD2-2790-A02E-C1A3-EB251A110779}"/>
              </a:ext>
              <a:ext uri="{C183D7F6-B498-43B3-948B-1728B52AA6E4}">
                <adec:decorative xmlns:adec="http://schemas.microsoft.com/office/drawing/2017/decorative" val="1"/>
              </a:ext>
            </a:extLst>
          </p:cNvPr>
          <p:cNvSpPr/>
          <p:nvPr/>
        </p:nvSpPr>
        <p:spPr>
          <a:xfrm flipH="1">
            <a:off x="-2" y="0"/>
            <a:ext cx="6096000" cy="6858000"/>
          </a:xfrm>
          <a:prstGeom prst="rect">
            <a:avLst/>
          </a:prstGeom>
          <a:gradFill>
            <a:gsLst>
              <a:gs pos="8000">
                <a:srgbClr val="FF907A"/>
              </a:gs>
              <a:gs pos="100000">
                <a:srgbClr val="DA002F">
                  <a:alpha val="88627"/>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27BCFA5-D41F-08E8-0C59-3B6D1AE8FC85}"/>
              </a:ext>
              <a:ext uri="{C183D7F6-B498-43B3-948B-1728B52AA6E4}">
                <adec:decorative xmlns:adec="http://schemas.microsoft.com/office/drawing/2017/decorative" val="1"/>
              </a:ext>
            </a:extLst>
          </p:cNvPr>
          <p:cNvSpPr/>
          <p:nvPr/>
        </p:nvSpPr>
        <p:spPr>
          <a:xfrm flipH="1">
            <a:off x="0" y="17416"/>
            <a:ext cx="5067300" cy="6840156"/>
          </a:xfrm>
          <a:prstGeom prst="rect">
            <a:avLst/>
          </a:prstGeom>
          <a:gradFill>
            <a:gsLst>
              <a:gs pos="22000">
                <a:srgbClr val="FF5076">
                  <a:alpha val="0"/>
                </a:srgbClr>
              </a:gs>
              <a:gs pos="99000">
                <a:srgbClr val="92248E">
                  <a:alpha val="91765"/>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E833A7D-2BA4-F824-376C-8607C290E93B}"/>
              </a:ext>
              <a:ext uri="{C183D7F6-B498-43B3-948B-1728B52AA6E4}">
                <adec:decorative xmlns:adec="http://schemas.microsoft.com/office/drawing/2017/decorative" val="1"/>
              </a:ext>
            </a:extLst>
          </p:cNvPr>
          <p:cNvSpPr/>
          <p:nvPr/>
        </p:nvSpPr>
        <p:spPr>
          <a:xfrm rot="5400000" flipH="1">
            <a:off x="-20998" y="723590"/>
            <a:ext cx="6595192" cy="5638799"/>
          </a:xfrm>
          <a:prstGeom prst="rect">
            <a:avLst/>
          </a:prstGeom>
          <a:gradFill>
            <a:gsLst>
              <a:gs pos="2000">
                <a:srgbClr val="DA002F">
                  <a:alpha val="18824"/>
                </a:srgbClr>
              </a:gs>
              <a:gs pos="57000">
                <a:srgbClr val="FE4A00">
                  <a:alpha val="0"/>
                </a:srgb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CFC381E-3DA3-22D7-F3CB-6FF3B17D6865}"/>
              </a:ext>
              <a:ext uri="{C183D7F6-B498-43B3-948B-1728B52AA6E4}">
                <adec:decorative xmlns:adec="http://schemas.microsoft.com/office/drawing/2017/decorative" val="1"/>
              </a:ext>
            </a:extLst>
          </p:cNvPr>
          <p:cNvSpPr/>
          <p:nvPr/>
        </p:nvSpPr>
        <p:spPr>
          <a:xfrm rot="12508972">
            <a:off x="652110" y="716188"/>
            <a:ext cx="5005754" cy="5005754"/>
          </a:xfrm>
          <a:prstGeom prst="ellipse">
            <a:avLst/>
          </a:prstGeom>
          <a:gradFill>
            <a:gsLst>
              <a:gs pos="31000">
                <a:srgbClr val="FF907A">
                  <a:alpha val="0"/>
                </a:srgbClr>
              </a:gs>
              <a:gs pos="85000">
                <a:srgbClr val="FFBCAF">
                  <a:alpha val="22745"/>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22960" y="2029968"/>
            <a:ext cx="4398264" cy="2825496"/>
          </a:xfrm>
        </p:spPr>
        <p:txBody>
          <a:bodyPr anchor="ctr">
            <a:normAutofit/>
          </a:bodyPr>
          <a:lstStyle>
            <a:lvl1pPr algn="ctr">
              <a:lnSpc>
                <a:spcPct val="110000"/>
              </a:lnSpc>
              <a:defRPr sz="4000" cap="all" spc="700" baseline="0">
                <a:solidFill>
                  <a:schemeClr val="bg1"/>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004304" y="584688"/>
            <a:ext cx="4517136" cy="5688623"/>
          </a:xfrm>
        </p:spPr>
        <p:txBody>
          <a:bodyPr vert="horz" lIns="91440" tIns="45720" rIns="91440" bIns="45720" rtlCol="0" anchor="ctr">
            <a:normAutofit/>
          </a:bodyPr>
          <a:lstStyle>
            <a:lvl1pPr marL="342900" indent="-342900">
              <a:buFont typeface="+mj-lt"/>
              <a:buAutoNum type="arabicPeriod"/>
              <a:defRPr lang="en-US" sz="1800"/>
            </a:lvl1pPr>
            <a:lvl2pPr marL="571500" indent="-342900">
              <a:buFont typeface="+mj-lt"/>
              <a:buAutoNum type="arabicPeriod"/>
              <a:defRPr sz="1600"/>
            </a:lvl2pPr>
            <a:lvl3pPr marL="800100" indent="-342900">
              <a:buFont typeface="+mj-lt"/>
              <a:buAutoNum type="arabicPeriod"/>
              <a:defRPr sz="1400"/>
            </a:lvl3pPr>
            <a:lvl4pPr>
              <a:buFont typeface="+mj-lt"/>
              <a:buAutoNum type="arabicPeriod"/>
              <a:defRPr sz="1400"/>
            </a:lvl4pPr>
            <a:lvl5pPr>
              <a:buFont typeface="+mj-lt"/>
              <a:buAutoNum type="arabi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tx1"/>
                </a:solidFill>
              </a:defRPr>
            </a:lvl1pPr>
          </a:lstStyle>
          <a:p>
            <a:fld id="{07FA98E2-6F7F-4A51-8E1F-EB59A50F0269}" type="datetime2">
              <a:rPr lang="en-US" smtClean="0"/>
              <a:t>Tuesday, October 14, 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94035622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genda with Pictu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BB6C2A-5CA9-E68C-069E-E0E25559DCC0}"/>
              </a:ext>
              <a:ext uri="{C183D7F6-B498-43B3-948B-1728B52AA6E4}">
                <adec:decorative xmlns:adec="http://schemas.microsoft.com/office/drawing/2017/decorative" val="1"/>
              </a:ext>
            </a:extLst>
          </p:cNvPr>
          <p:cNvSpPr/>
          <p:nvPr/>
        </p:nvSpPr>
        <p:spPr>
          <a:xfrm flipH="1">
            <a:off x="-1" y="6408743"/>
            <a:ext cx="12191998" cy="449257"/>
          </a:xfrm>
          <a:prstGeom prst="rect">
            <a:avLst/>
          </a:prstGeom>
          <a:gradFill>
            <a:gsLst>
              <a:gs pos="34000">
                <a:srgbClr val="FE4A00">
                  <a:alpha val="72941"/>
                </a:srgbClr>
              </a:gs>
              <a:gs pos="100000">
                <a:srgbClr val="DA002F">
                  <a:alpha val="88627"/>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F80550C-DE5E-1065-0630-D03C188FDDD1}"/>
              </a:ext>
              <a:ext uri="{C183D7F6-B498-43B3-948B-1728B52AA6E4}">
                <adec:decorative xmlns:adec="http://schemas.microsoft.com/office/drawing/2017/decorative" val="1"/>
              </a:ext>
            </a:extLst>
          </p:cNvPr>
          <p:cNvSpPr/>
          <p:nvPr/>
        </p:nvSpPr>
        <p:spPr>
          <a:xfrm flipH="1">
            <a:off x="-1" y="6408742"/>
            <a:ext cx="6281929" cy="449258"/>
          </a:xfrm>
          <a:prstGeom prst="rect">
            <a:avLst/>
          </a:prstGeom>
          <a:gradFill>
            <a:gsLst>
              <a:gs pos="0">
                <a:srgbClr val="FD5353">
                  <a:alpha val="54902"/>
                </a:srgbClr>
              </a:gs>
              <a:gs pos="99000">
                <a:srgbClr val="972D8F">
                  <a:alpha val="73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86600" y="1014984"/>
            <a:ext cx="4489704" cy="1463040"/>
          </a:xfrm>
        </p:spPr>
        <p:txBody>
          <a:bodyPr anchor="t">
            <a:normAutofit/>
          </a:bodyPr>
          <a:lstStyle>
            <a:lvl1pPr>
              <a:defRPr sz="4000" cap="all" spc="700" baseline="0"/>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446617FE-5546-1330-38DE-729B1DB01C4F}"/>
              </a:ext>
            </a:extLst>
          </p:cNvPr>
          <p:cNvSpPr>
            <a:spLocks noGrp="1"/>
          </p:cNvSpPr>
          <p:nvPr>
            <p:ph type="pic" sz="quarter" idx="18" hasCustomPrompt="1"/>
          </p:nvPr>
        </p:nvSpPr>
        <p:spPr>
          <a:xfrm>
            <a:off x="0" y="-1"/>
            <a:ext cx="6281928" cy="6411311"/>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086600" y="2633472"/>
            <a:ext cx="4498848" cy="2980944"/>
          </a:xfrm>
        </p:spPr>
        <p:txBody>
          <a:bodyPr anchor="b">
            <a:normAutofit/>
          </a:bodyPr>
          <a:lstStyle>
            <a:lvl1pPr marL="342900" indent="-342900">
              <a:buFont typeface="+mj-lt"/>
              <a:buAutoNum type="arabicPeriod"/>
              <a:defRPr sz="1800"/>
            </a:lvl1pPr>
            <a:lvl2pPr marL="571500" indent="-342900">
              <a:buFont typeface="+mj-lt"/>
              <a:buAutoNum type="arabicPeriod"/>
              <a:defRPr sz="1600"/>
            </a:lvl2pPr>
            <a:lvl3pPr marL="685800" indent="-228600">
              <a:buFont typeface="+mj-lt"/>
              <a:buAutoNum type="arabicPeriod"/>
              <a:defRPr sz="1400"/>
            </a:lvl3pPr>
            <a:lvl4pPr marL="914400" indent="-228600">
              <a:buFont typeface="+mj-lt"/>
              <a:buAutoNum type="arabicPeriod"/>
              <a:defRPr sz="1400"/>
            </a:lvl4pPr>
            <a:lvl5pPr marL="1143000" indent="-228600">
              <a:buFont typeface="+mj-lt"/>
              <a:buAutoNum type="arabi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9C33D4E-E2BE-E898-8127-4DC0FEE7EF69}"/>
              </a:ext>
            </a:extLst>
          </p:cNvPr>
          <p:cNvSpPr>
            <a:spLocks noGrp="1"/>
          </p:cNvSpPr>
          <p:nvPr>
            <p:ph type="ftr" sz="quarter" idx="16"/>
          </p:nvPr>
        </p:nvSpPr>
        <p:spPr>
          <a:xfrm>
            <a:off x="137160" y="6455664"/>
            <a:ext cx="3557016" cy="365760"/>
          </a:xfrm>
        </p:spPr>
        <p:txBody>
          <a:bodyPr/>
          <a:lstStyle>
            <a:lvl1pPr>
              <a:defRPr>
                <a:solidFill>
                  <a:schemeClr val="bg1"/>
                </a:solidFill>
              </a:defRPr>
            </a:lvl1pPr>
          </a:lstStyle>
          <a:p>
            <a:r>
              <a:rPr lang="en-US"/>
              <a:t>Sample Footer Text</a:t>
            </a:r>
          </a:p>
        </p:txBody>
      </p:sp>
      <p:sp>
        <p:nvSpPr>
          <p:cNvPr id="10" name="Date Placeholder 9">
            <a:extLst>
              <a:ext uri="{FF2B5EF4-FFF2-40B4-BE49-F238E27FC236}">
                <a16:creationId xmlns:a16="http://schemas.microsoft.com/office/drawing/2014/main" id="{9153B13C-4F7F-491E-137A-C175D2F34347}"/>
              </a:ext>
            </a:extLst>
          </p:cNvPr>
          <p:cNvSpPr>
            <a:spLocks noGrp="1"/>
          </p:cNvSpPr>
          <p:nvPr>
            <p:ph type="dt" sz="half" idx="15"/>
          </p:nvPr>
        </p:nvSpPr>
        <p:spPr/>
        <p:txBody>
          <a:bodyPr/>
          <a:lstStyle/>
          <a:p>
            <a:fld id="{150BB71E-4F8F-41C0-A92F-F3C4EFE8AC7B}" type="datetime2">
              <a:rPr lang="en-US" smtClean="0"/>
              <a:t>Tuesday, October 14, 2025</a:t>
            </a:fld>
            <a:endParaRPr lang="en-US"/>
          </a:p>
        </p:txBody>
      </p:sp>
      <p:sp>
        <p:nvSpPr>
          <p:cNvPr id="12" name="Slide Number Placeholder 11">
            <a:extLst>
              <a:ext uri="{FF2B5EF4-FFF2-40B4-BE49-F238E27FC236}">
                <a16:creationId xmlns:a16="http://schemas.microsoft.com/office/drawing/2014/main" id="{465A4B81-1CBB-716F-B325-C1ECB6BA2529}"/>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3161023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33272" y="2103120"/>
            <a:ext cx="4325112" cy="2454796"/>
          </a:xfrm>
        </p:spPr>
        <p:txBody>
          <a:bodyPr anchor="t">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2103120"/>
            <a:ext cx="4325112" cy="2459736"/>
          </a:xfrm>
        </p:spPr>
        <p:txBody>
          <a:bodyPr vert="horz" lIns="91440" tIns="45720" rIns="91440" bIns="45720" rtlCol="0">
            <a:normAutofit/>
          </a:bodyPr>
          <a:lstStyle>
            <a:lvl1pPr marL="0" indent="0">
              <a:buNone/>
              <a:defRPr lang="en-US" sz="2000" dirty="0"/>
            </a:lvl1pPr>
            <a:lvl2pPr marL="228600" indent="0">
              <a:buNone/>
              <a:defRPr lang="en-US" sz="1800" dirty="0"/>
            </a:lvl2pPr>
            <a:lvl3pPr marL="457200" indent="0">
              <a:buNone/>
              <a:defRPr lang="en-US" sz="1600" dirty="0"/>
            </a:lvl3pPr>
            <a:lvl4pPr marL="685800" indent="0">
              <a:buNone/>
              <a:defRPr lang="en-US" sz="14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38963436-5FD3-4DBA-BA14-7BB2834C5EC5}"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08741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1600200"/>
            <a:ext cx="3813048" cy="299923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711371" y="1600200"/>
            <a:ext cx="4892656" cy="3657600"/>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2DB3D6C-C357-4A18-98FF-C5DAE1A10B46}"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07564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1600200"/>
            <a:ext cx="3611880" cy="299923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065776" y="1600200"/>
            <a:ext cx="6135624" cy="429768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6848E0B-8A0C-48E4-ADBA-2AC6A8CE7CBF}"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54586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704088"/>
            <a:ext cx="3547872" cy="496519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065776" y="704088"/>
            <a:ext cx="6394704" cy="521208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2CBDCCA7-F1A7-4374-A53E-DDBF6669B4DA}"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33554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704088"/>
            <a:ext cx="2916936" cy="2916936"/>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588626" y="704088"/>
            <a:ext cx="7132320" cy="55778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1"/>
                </a:solidFill>
              </a:defRPr>
            </a:lvl1pPr>
          </a:lstStyle>
          <a:p>
            <a:fld id="{7A4E53C8-4441-4494-9A33-9A60A8C010FF}"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457485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Content 7">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8606AF-234E-F01C-E350-3E326E5ABE30}"/>
              </a:ext>
              <a:ext uri="{C183D7F6-B498-43B3-948B-1728B52AA6E4}">
                <adec:decorative xmlns:adec="http://schemas.microsoft.com/office/drawing/2017/decorative" val="1"/>
              </a:ext>
            </a:extLst>
          </p:cNvPr>
          <p:cNvSpPr/>
          <p:nvPr/>
        </p:nvSpPr>
        <p:spPr>
          <a:xfrm>
            <a:off x="-11209" y="0"/>
            <a:ext cx="12203208" cy="1698952"/>
          </a:xfrm>
          <a:prstGeom prst="rect">
            <a:avLst/>
          </a:prstGeom>
          <a:gradFill>
            <a:gsLst>
              <a:gs pos="0">
                <a:srgbClr val="DA002F"/>
              </a:gs>
              <a:gs pos="100000">
                <a:srgbClr val="FF8463"/>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E6AE3A-A1C7-E9CA-615A-87942C8FD35D}"/>
              </a:ext>
              <a:ext uri="{C183D7F6-B498-43B3-948B-1728B52AA6E4}">
                <adec:decorative xmlns:adec="http://schemas.microsoft.com/office/drawing/2017/decorative" val="1"/>
              </a:ext>
            </a:extLst>
          </p:cNvPr>
          <p:cNvSpPr/>
          <p:nvPr/>
        </p:nvSpPr>
        <p:spPr>
          <a:xfrm>
            <a:off x="-11210" y="4199"/>
            <a:ext cx="8126510" cy="1694753"/>
          </a:xfrm>
          <a:prstGeom prst="rect">
            <a:avLst/>
          </a:prstGeom>
          <a:gradFill>
            <a:gsLst>
              <a:gs pos="37000">
                <a:srgbClr val="FF6C4F">
                  <a:alpha val="41961"/>
                </a:srgbClr>
              </a:gs>
              <a:gs pos="99000">
                <a:srgbClr val="DA002F">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082EBC-AF50-5C78-B731-0C4380660AF5}"/>
              </a:ext>
              <a:ext uri="{C183D7F6-B498-43B3-948B-1728B52AA6E4}">
                <adec:decorative xmlns:adec="http://schemas.microsoft.com/office/drawing/2017/decorative" val="1"/>
              </a:ext>
            </a:extLst>
          </p:cNvPr>
          <p:cNvSpPr/>
          <p:nvPr/>
        </p:nvSpPr>
        <p:spPr>
          <a:xfrm>
            <a:off x="5466" y="-6046"/>
            <a:ext cx="12197741" cy="1694753"/>
          </a:xfrm>
          <a:prstGeom prst="rect">
            <a:avLst/>
          </a:prstGeom>
          <a:gradFill>
            <a:gsLst>
              <a:gs pos="32000">
                <a:srgbClr val="D861D4">
                  <a:alpha val="0"/>
                </a:srgbClr>
              </a:gs>
              <a:gs pos="100000">
                <a:srgbClr val="93258E">
                  <a:alpha val="65882"/>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33272" y="347472"/>
            <a:ext cx="9875520" cy="1033272"/>
          </a:xfrm>
        </p:spPr>
        <p:txBody>
          <a:bodyPr anchor="ct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33272" y="2203703"/>
            <a:ext cx="9875520" cy="406762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137160" y="6455664"/>
            <a:ext cx="3557016" cy="365760"/>
          </a:xfrm>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7C27853E-A83C-4AE4-BB8D-D1C2F70D8524}"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656591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ntent with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358C6A-FFB7-7F91-94AA-423822AA8C38}"/>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7B507E-31E7-16F8-CF5C-A1250BA873D8}"/>
              </a:ext>
              <a:ext uri="{C183D7F6-B498-43B3-948B-1728B52AA6E4}">
                <adec:decorative xmlns:adec="http://schemas.microsoft.com/office/drawing/2017/decorative" val="1"/>
              </a:ext>
            </a:extLst>
          </p:cNvPr>
          <p:cNvSpPr/>
          <p:nvPr/>
        </p:nvSpPr>
        <p:spPr>
          <a:xfrm flipH="1">
            <a:off x="8022440" y="6406116"/>
            <a:ext cx="4169557"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475488"/>
            <a:ext cx="6400800" cy="1197864"/>
          </a:xfrm>
        </p:spPr>
        <p:txBody>
          <a:bodyPr anchor="b"/>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31520" y="1856232"/>
            <a:ext cx="640080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a:extLst>
              <a:ext uri="{FF2B5EF4-FFF2-40B4-BE49-F238E27FC236}">
                <a16:creationId xmlns:a16="http://schemas.microsoft.com/office/drawing/2014/main" id="{33F47ADC-E381-68F6-8F09-4B69A1B92548}"/>
              </a:ext>
            </a:extLst>
          </p:cNvPr>
          <p:cNvSpPr>
            <a:spLocks noGrp="1"/>
          </p:cNvSpPr>
          <p:nvPr>
            <p:ph type="pic" sz="quarter" idx="15" hasCustomPrompt="1"/>
          </p:nvPr>
        </p:nvSpPr>
        <p:spPr>
          <a:xfrm>
            <a:off x="8022440" y="603504"/>
            <a:ext cx="3553863" cy="5202936"/>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2BDBDAA-674F-41A5-9B7A-63B7C6B4BF31}" type="datetime2">
              <a:rPr lang="en-US" smtClean="0"/>
              <a:t>Tuesday, October 14,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bg1"/>
                </a:solidFill>
                <a:effectLs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72140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33272" y="347472"/>
            <a:ext cx="9985248" cy="960120"/>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33272" y="1563624"/>
            <a:ext cx="9985248"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E7ACF9F-8FDB-4ADC-A9FD-4B179047B36A}"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31203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with Picture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C72D07-FB95-F16C-6535-C8AEB3ACAFA0}"/>
              </a:ext>
              <a:ext uri="{C183D7F6-B498-43B3-948B-1728B52AA6E4}">
                <adec:decorative xmlns:adec="http://schemas.microsoft.com/office/drawing/2017/decorative" val="1"/>
              </a:ext>
            </a:extLst>
          </p:cNvPr>
          <p:cNvSpPr/>
          <p:nvPr/>
        </p:nvSpPr>
        <p:spPr>
          <a:xfrm rot="10800000" flipH="1">
            <a:off x="0" y="6408316"/>
            <a:ext cx="12192000" cy="449684"/>
          </a:xfrm>
          <a:prstGeom prst="rect">
            <a:avLst/>
          </a:prstGeom>
          <a:gradFill>
            <a:gsLst>
              <a:gs pos="14000">
                <a:srgbClr val="FE4A00">
                  <a:alpha val="27843"/>
                </a:srgbClr>
              </a:gs>
              <a:gs pos="100000">
                <a:srgbClr val="DA002F">
                  <a:alpha val="84706"/>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AA119A-27E9-C86D-0929-AC7B5A35BD16}"/>
              </a:ext>
              <a:ext uri="{C183D7F6-B498-43B3-948B-1728B52AA6E4}">
                <adec:decorative xmlns:adec="http://schemas.microsoft.com/office/drawing/2017/decorative" val="1"/>
              </a:ext>
            </a:extLst>
          </p:cNvPr>
          <p:cNvSpPr/>
          <p:nvPr/>
        </p:nvSpPr>
        <p:spPr>
          <a:xfrm flipH="1">
            <a:off x="3807553" y="6408316"/>
            <a:ext cx="8384444" cy="449684"/>
          </a:xfrm>
          <a:prstGeom prst="rect">
            <a:avLst/>
          </a:prstGeom>
          <a:gradFill>
            <a:gsLst>
              <a:gs pos="9000">
                <a:srgbClr val="D861D4">
                  <a:alpha val="67843"/>
                </a:srgbClr>
              </a:gs>
              <a:gs pos="99000">
                <a:srgbClr val="92248E"/>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18304" y="310896"/>
            <a:ext cx="6858000" cy="923544"/>
          </a:xfrm>
        </p:spPr>
        <p:txBody>
          <a:bodyPr anchor="b"/>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11" name="Picture Placeholder 10">
            <a:extLst>
              <a:ext uri="{FF2B5EF4-FFF2-40B4-BE49-F238E27FC236}">
                <a16:creationId xmlns:a16="http://schemas.microsoft.com/office/drawing/2014/main" id="{B6DF379E-0D41-B503-1F7F-4E6B2B90CC41}"/>
              </a:ext>
            </a:extLst>
          </p:cNvPr>
          <p:cNvSpPr>
            <a:spLocks noGrp="1"/>
          </p:cNvSpPr>
          <p:nvPr>
            <p:ph type="pic" sz="quarter" idx="15" hasCustomPrompt="1"/>
          </p:nvPr>
        </p:nvSpPr>
        <p:spPr>
          <a:xfrm>
            <a:off x="603503" y="603504"/>
            <a:ext cx="3192563" cy="5202936"/>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718304" y="1380744"/>
            <a:ext cx="6858000" cy="4608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bg1"/>
                </a:solidFill>
                <a:effectLst/>
              </a:defRPr>
            </a:lvl1pPr>
          </a:lstStyle>
          <a:p>
            <a:fld id="{15508136-2BE5-4DEB-BFFF-CA82AE75DA81}" type="datetime2">
              <a:rPr lang="en-US" smtClean="0"/>
              <a:t>Tuesday, October 14,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63217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ent with Picture 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CDB1A6A-A82E-C28C-BC71-E59067A1D47F}"/>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B683A0-4783-F398-8347-7EAF3DEE633C}"/>
              </a:ext>
              <a:ext uri="{C183D7F6-B498-43B3-948B-1728B52AA6E4}">
                <adec:decorative xmlns:adec="http://schemas.microsoft.com/office/drawing/2017/decorative" val="1"/>
              </a:ext>
            </a:extLst>
          </p:cNvPr>
          <p:cNvSpPr/>
          <p:nvPr/>
        </p:nvSpPr>
        <p:spPr>
          <a:xfrm flipH="1">
            <a:off x="8491125" y="6406116"/>
            <a:ext cx="3700874"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312572"/>
            <a:ext cx="6858000" cy="923544"/>
          </a:xfrm>
        </p:spPr>
        <p:txBody>
          <a:bodyPr anchor="b"/>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31520" y="1380744"/>
            <a:ext cx="6858000" cy="4608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86917188-FC72-8B54-8EBD-7107C6956DBB}"/>
              </a:ext>
            </a:extLst>
          </p:cNvPr>
          <p:cNvSpPr>
            <a:spLocks noGrp="1"/>
          </p:cNvSpPr>
          <p:nvPr>
            <p:ph type="pic" sz="quarter" idx="15" hasCustomPrompt="1"/>
          </p:nvPr>
        </p:nvSpPr>
        <p:spPr>
          <a:xfrm>
            <a:off x="8491126" y="603504"/>
            <a:ext cx="3085177" cy="5202936"/>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8CA907A-57F4-4BE4-B9CF-66B2A48FC3D2}" type="datetime2">
              <a:rPr lang="en-US" smtClean="0"/>
              <a:t>Tuesday, October 14,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bg1"/>
                </a:solidFill>
                <a:effectLs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18719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ent with Picture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DCA41D-9DCB-DD45-31CF-2ACE1D2C681B}"/>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1F0C67-B5B9-BA90-0D30-7132F7490891}"/>
              </a:ext>
              <a:ext uri="{C183D7F6-B498-43B3-948B-1728B52AA6E4}">
                <adec:decorative xmlns:adec="http://schemas.microsoft.com/office/drawing/2017/decorative" val="1"/>
              </a:ext>
            </a:extLst>
          </p:cNvPr>
          <p:cNvSpPr/>
          <p:nvPr/>
        </p:nvSpPr>
        <p:spPr>
          <a:xfrm flipH="1">
            <a:off x="5247320" y="6400799"/>
            <a:ext cx="6944677"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3912" y="475488"/>
            <a:ext cx="5440680" cy="1197864"/>
          </a:xfrm>
        </p:spPr>
        <p:txBody>
          <a:bodyPr anchor="b"/>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7A5FBC8-9F7C-5DDE-5C2A-6D231CC88D55}"/>
              </a:ext>
            </a:extLst>
          </p:cNvPr>
          <p:cNvSpPr>
            <a:spLocks noGrp="1"/>
          </p:cNvSpPr>
          <p:nvPr>
            <p:ph type="pic" sz="quarter" idx="15" hasCustomPrompt="1"/>
          </p:nvPr>
        </p:nvSpPr>
        <p:spPr>
          <a:xfrm>
            <a:off x="0" y="-1"/>
            <a:ext cx="5247320" cy="6400369"/>
          </a:xfrm>
          <a:blipFill>
            <a:blip r:embed="rId2">
              <a:alphaModFix amt="70000"/>
            </a:blip>
            <a:stretch>
              <a:fillRect/>
            </a:stretch>
          </a:blipFill>
        </p:spPr>
        <p:txBody>
          <a:bodyPr/>
          <a:lstStyle>
            <a:lvl1pPr marL="0" indent="0">
              <a:buNone/>
              <a:defRPr/>
            </a:lvl1pPr>
          </a:lstStyle>
          <a:p>
            <a:r>
              <a:rPr lang="en-US" dirty="0"/>
              <a:t> </a:t>
            </a:r>
          </a:p>
        </p:txBody>
      </p:sp>
      <p:sp>
        <p:nvSpPr>
          <p:cNvPr id="16" name="Footer Placeholder 15">
            <a:extLst>
              <a:ext uri="{FF2B5EF4-FFF2-40B4-BE49-F238E27FC236}">
                <a16:creationId xmlns:a16="http://schemas.microsoft.com/office/drawing/2014/main" id="{4567FAE1-288E-FD4A-3F64-DC3B7101D933}"/>
              </a:ext>
            </a:extLst>
          </p:cNvPr>
          <p:cNvSpPr>
            <a:spLocks noGrp="1"/>
          </p:cNvSpPr>
          <p:nvPr>
            <p:ph type="ftr" sz="quarter" idx="17"/>
          </p:nvPr>
        </p:nvSpPr>
        <p:spPr>
          <a:xfrm>
            <a:off x="67056" y="6455664"/>
            <a:ext cx="3557016" cy="365760"/>
          </a:xfrm>
        </p:spPr>
        <p:txBody>
          <a:bodyPr/>
          <a:lstStyle>
            <a:lvl1pPr>
              <a:defRPr>
                <a:solidFill>
                  <a:schemeClr val="bg1"/>
                </a:solidFill>
              </a:defRPr>
            </a:lvl1pPr>
          </a:lstStyle>
          <a:p>
            <a:r>
              <a:rPr lang="en-US"/>
              <a:t>Sample Footer Text</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6153912" y="1856232"/>
            <a:ext cx="544068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913992-B8EA-FD20-FD4D-5B72B7A440D1}"/>
              </a:ext>
            </a:extLst>
          </p:cNvPr>
          <p:cNvSpPr>
            <a:spLocks noGrp="1"/>
          </p:cNvSpPr>
          <p:nvPr>
            <p:ph type="dt" sz="half" idx="16"/>
          </p:nvPr>
        </p:nvSpPr>
        <p:spPr/>
        <p:txBody>
          <a:bodyPr/>
          <a:lstStyle/>
          <a:p>
            <a:fld id="{F8C0C47F-6992-403B-A8BD-DAD08522434F}" type="datetime2">
              <a:rPr lang="en-US" smtClean="0"/>
              <a:t>Tuesday, October 14, 2025</a:t>
            </a:fld>
            <a:endParaRPr lang="en-US" dirty="0"/>
          </a:p>
        </p:txBody>
      </p:sp>
      <p:sp>
        <p:nvSpPr>
          <p:cNvPr id="17" name="Slide Number Placeholder 16">
            <a:extLst>
              <a:ext uri="{FF2B5EF4-FFF2-40B4-BE49-F238E27FC236}">
                <a16:creationId xmlns:a16="http://schemas.microsoft.com/office/drawing/2014/main" id="{D5201357-21DD-EA1C-08A2-FA2DAB225074}"/>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96559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with Picture 5">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DCA41D-9DCB-DD45-31CF-2ACE1D2C681B}"/>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1F0C67-B5B9-BA90-0D30-7132F7490891}"/>
              </a:ext>
              <a:ext uri="{C183D7F6-B498-43B3-948B-1728B52AA6E4}">
                <adec:decorative xmlns:adec="http://schemas.microsoft.com/office/drawing/2017/decorative" val="1"/>
              </a:ext>
            </a:extLst>
          </p:cNvPr>
          <p:cNvSpPr/>
          <p:nvPr/>
        </p:nvSpPr>
        <p:spPr>
          <a:xfrm flipH="1">
            <a:off x="6922008" y="6400799"/>
            <a:ext cx="5269988"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475488"/>
            <a:ext cx="5440680" cy="1197864"/>
          </a:xfrm>
        </p:spPr>
        <p:txBody>
          <a:bodyPr anchor="b"/>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F6328336-AE7A-4C2D-0270-493DC7303B6A}"/>
              </a:ext>
            </a:extLst>
          </p:cNvPr>
          <p:cNvSpPr>
            <a:spLocks noGrp="1"/>
          </p:cNvSpPr>
          <p:nvPr>
            <p:ph type="ftr" sz="quarter" idx="17"/>
          </p:nvPr>
        </p:nvSpPr>
        <p:spPr/>
        <p:txBody>
          <a:bodyPr/>
          <a:lstStyle/>
          <a:p>
            <a:r>
              <a:rPr lang="en-US"/>
              <a:t>Sample Footer Text</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31520" y="1856232"/>
            <a:ext cx="544068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C7A5FBC8-9F7C-5DDE-5C2A-6D231CC88D55}"/>
              </a:ext>
            </a:extLst>
          </p:cNvPr>
          <p:cNvSpPr>
            <a:spLocks noGrp="1"/>
          </p:cNvSpPr>
          <p:nvPr>
            <p:ph type="pic" sz="quarter" idx="15" hasCustomPrompt="1"/>
          </p:nvPr>
        </p:nvSpPr>
        <p:spPr>
          <a:xfrm>
            <a:off x="6922008" y="-1"/>
            <a:ext cx="5269992" cy="6400369"/>
          </a:xfrm>
          <a:blipFill>
            <a:blip r:embed="rId2">
              <a:alphaModFix amt="70000"/>
            </a:blip>
            <a:stretch>
              <a:fillRect/>
            </a:stretch>
          </a:blipFill>
        </p:spPr>
        <p:txBody>
          <a:bodyPr/>
          <a:lstStyle>
            <a:lvl1pPr marL="0" indent="0">
              <a:buNone/>
              <a:defRPr/>
            </a:lvl1pPr>
          </a:lstStyle>
          <a:p>
            <a:r>
              <a:rPr lang="en-US" dirty="0"/>
              <a:t> </a:t>
            </a:r>
          </a:p>
        </p:txBody>
      </p:sp>
      <p:sp>
        <p:nvSpPr>
          <p:cNvPr id="3" name="Date Placeholder 2">
            <a:extLst>
              <a:ext uri="{FF2B5EF4-FFF2-40B4-BE49-F238E27FC236}">
                <a16:creationId xmlns:a16="http://schemas.microsoft.com/office/drawing/2014/main" id="{ACE75CBF-C3DD-595A-4D09-0BDBE3A20100}"/>
              </a:ext>
            </a:extLst>
          </p:cNvPr>
          <p:cNvSpPr>
            <a:spLocks noGrp="1"/>
          </p:cNvSpPr>
          <p:nvPr>
            <p:ph type="dt" sz="half" idx="16"/>
          </p:nvPr>
        </p:nvSpPr>
        <p:spPr/>
        <p:txBody>
          <a:bodyPr/>
          <a:lstStyle/>
          <a:p>
            <a:fld id="{4EE2BF70-051F-4182-B873-1FBEE890188B}" type="datetime2">
              <a:rPr lang="en-US" smtClean="0"/>
              <a:t>Tuesday, October 14, 2025</a:t>
            </a:fld>
            <a:endParaRPr lang="en-US"/>
          </a:p>
        </p:txBody>
      </p:sp>
      <p:sp>
        <p:nvSpPr>
          <p:cNvPr id="5" name="Slide Number Placeholder 4">
            <a:extLst>
              <a:ext uri="{FF2B5EF4-FFF2-40B4-BE49-F238E27FC236}">
                <a16:creationId xmlns:a16="http://schemas.microsoft.com/office/drawing/2014/main" id="{FFC4C584-842E-9FEF-D13D-CAA866F0BFEA}"/>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4023006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ent with Picture 6">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1E3123-7D9E-2A08-F196-CDF340945D9D}"/>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F22AD7-5E04-F73B-69E6-5FA92F998C90}"/>
              </a:ext>
              <a:ext uri="{C183D7F6-B498-43B3-948B-1728B52AA6E4}">
                <adec:decorative xmlns:adec="http://schemas.microsoft.com/office/drawing/2017/decorative" val="1"/>
              </a:ext>
            </a:extLst>
          </p:cNvPr>
          <p:cNvSpPr/>
          <p:nvPr/>
        </p:nvSpPr>
        <p:spPr>
          <a:xfrm flipH="1">
            <a:off x="7284615" y="6400799"/>
            <a:ext cx="4907382"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74736" y="475488"/>
            <a:ext cx="3401568" cy="1197864"/>
          </a:xfrm>
        </p:spPr>
        <p:txBody>
          <a:bodyPr anchor="b"/>
          <a:lstStyle/>
          <a:p>
            <a:r>
              <a:rPr lang="en-US"/>
              <a:t>Click to edit Master title style</a:t>
            </a:r>
            <a:endParaRPr lang="en-US" dirty="0"/>
          </a:p>
        </p:txBody>
      </p:sp>
      <p:sp>
        <p:nvSpPr>
          <p:cNvPr id="12" name="Footer Placeholder 11">
            <a:extLst>
              <a:ext uri="{FF2B5EF4-FFF2-40B4-BE49-F238E27FC236}">
                <a16:creationId xmlns:a16="http://schemas.microsoft.com/office/drawing/2014/main" id="{B6E8A78A-1F40-EF49-1E08-D6397550623A}"/>
              </a:ext>
            </a:extLst>
          </p:cNvPr>
          <p:cNvSpPr>
            <a:spLocks noGrp="1"/>
          </p:cNvSpPr>
          <p:nvPr>
            <p:ph type="ftr" sz="quarter" idx="17"/>
          </p:nvPr>
        </p:nvSpPr>
        <p:spPr/>
        <p:txBody>
          <a:bodyPr/>
          <a:lstStyle/>
          <a:p>
            <a:r>
              <a:rPr lang="en-US"/>
              <a:t>Sample Footer Text</a:t>
            </a:r>
          </a:p>
        </p:txBody>
      </p:sp>
      <p:sp>
        <p:nvSpPr>
          <p:cNvPr id="10" name="Picture Placeholder 9">
            <a:extLst>
              <a:ext uri="{FF2B5EF4-FFF2-40B4-BE49-F238E27FC236}">
                <a16:creationId xmlns:a16="http://schemas.microsoft.com/office/drawing/2014/main" id="{7DC519FC-A3E9-4C11-0C12-6C530C7375C1}"/>
              </a:ext>
            </a:extLst>
          </p:cNvPr>
          <p:cNvSpPr>
            <a:spLocks noGrp="1"/>
          </p:cNvSpPr>
          <p:nvPr>
            <p:ph type="pic" sz="quarter" idx="15" hasCustomPrompt="1"/>
          </p:nvPr>
        </p:nvSpPr>
        <p:spPr>
          <a:xfrm>
            <a:off x="603504" y="603504"/>
            <a:ext cx="6681111" cy="5202936"/>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74736" y="1856232"/>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D89D3850-0B82-7481-3C6F-0BDFA5DB5578}"/>
              </a:ext>
            </a:extLst>
          </p:cNvPr>
          <p:cNvSpPr>
            <a:spLocks noGrp="1"/>
          </p:cNvSpPr>
          <p:nvPr>
            <p:ph type="dt" sz="half" idx="16"/>
          </p:nvPr>
        </p:nvSpPr>
        <p:spPr/>
        <p:txBody>
          <a:bodyPr/>
          <a:lstStyle/>
          <a:p>
            <a:fld id="{2B29163A-D4FD-4B13-B760-29FEA46D26A0}" type="datetime2">
              <a:rPr lang="en-US" smtClean="0"/>
              <a:t>Tuesday, October 14, 2025</a:t>
            </a:fld>
            <a:endParaRPr lang="en-US"/>
          </a:p>
        </p:txBody>
      </p:sp>
      <p:sp>
        <p:nvSpPr>
          <p:cNvPr id="13" name="Slide Number Placeholder 12">
            <a:extLst>
              <a:ext uri="{FF2B5EF4-FFF2-40B4-BE49-F238E27FC236}">
                <a16:creationId xmlns:a16="http://schemas.microsoft.com/office/drawing/2014/main" id="{64DFD1F8-B2A4-E3EB-CFCC-88A8CB48722E}"/>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246734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tent with Picture 7">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92EA85-E779-E444-F045-AF74D3205F21}"/>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B930F6-9FDA-0841-96E2-360254453D93}"/>
              </a:ext>
              <a:ext uri="{C183D7F6-B498-43B3-948B-1728B52AA6E4}">
                <adec:decorative xmlns:adec="http://schemas.microsoft.com/office/drawing/2017/decorative" val="1"/>
              </a:ext>
            </a:extLst>
          </p:cNvPr>
          <p:cNvSpPr/>
          <p:nvPr/>
        </p:nvSpPr>
        <p:spPr>
          <a:xfrm flipH="1">
            <a:off x="7562434" y="6406116"/>
            <a:ext cx="4629564"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40080" y="704087"/>
            <a:ext cx="2907792" cy="2377440"/>
          </a:xfrm>
        </p:spPr>
        <p:txBody>
          <a:bodyPr anchor="t"/>
          <a:lstStyle/>
          <a:p>
            <a:r>
              <a:rPr lang="en-US"/>
              <a:t>Click to edit Master title style</a:t>
            </a:r>
            <a:endParaRPr lang="en-US" dirty="0"/>
          </a:p>
        </p:txBody>
      </p:sp>
      <p:sp>
        <p:nvSpPr>
          <p:cNvPr id="12" name="Footer Placeholder 11">
            <a:extLst>
              <a:ext uri="{FF2B5EF4-FFF2-40B4-BE49-F238E27FC236}">
                <a16:creationId xmlns:a16="http://schemas.microsoft.com/office/drawing/2014/main" id="{B6E8A78A-1F40-EF49-1E08-D6397550623A}"/>
              </a:ext>
            </a:extLst>
          </p:cNvPr>
          <p:cNvSpPr>
            <a:spLocks noGrp="1"/>
          </p:cNvSpPr>
          <p:nvPr>
            <p:ph type="ftr" sz="quarter" idx="17"/>
          </p:nvPr>
        </p:nvSpPr>
        <p:spPr/>
        <p:txBody>
          <a:bodyPr/>
          <a:lstStyle/>
          <a:p>
            <a:r>
              <a:rPr lang="en-US"/>
              <a:t>Sample Footer Text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4023360" y="704088"/>
            <a:ext cx="2843784" cy="511149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7DC519FC-A3E9-4C11-0C12-6C530C7375C1}"/>
              </a:ext>
            </a:extLst>
          </p:cNvPr>
          <p:cNvSpPr>
            <a:spLocks noGrp="1"/>
          </p:cNvSpPr>
          <p:nvPr>
            <p:ph type="pic" sz="quarter" idx="15" hasCustomPrompt="1"/>
          </p:nvPr>
        </p:nvSpPr>
        <p:spPr>
          <a:xfrm>
            <a:off x="7562436" y="0"/>
            <a:ext cx="4629564" cy="6409944"/>
          </a:xfrm>
          <a:blipFill>
            <a:blip r:embed="rId2">
              <a:alphaModFix amt="70000"/>
            </a:blip>
            <a:stretch>
              <a:fillRect/>
            </a:stretch>
          </a:blipFill>
        </p:spPr>
        <p:txBody>
          <a:bodyPr/>
          <a:lstStyle>
            <a:lvl1pPr marL="0" indent="0">
              <a:buNone/>
              <a:defRPr/>
            </a:lvl1pPr>
          </a:lstStyle>
          <a:p>
            <a:r>
              <a:rPr lang="en-US" dirty="0"/>
              <a:t> </a:t>
            </a:r>
          </a:p>
        </p:txBody>
      </p:sp>
      <p:sp>
        <p:nvSpPr>
          <p:cNvPr id="11" name="Date Placeholder 10">
            <a:extLst>
              <a:ext uri="{FF2B5EF4-FFF2-40B4-BE49-F238E27FC236}">
                <a16:creationId xmlns:a16="http://schemas.microsoft.com/office/drawing/2014/main" id="{D89D3850-0B82-7481-3C6F-0BDFA5DB5578}"/>
              </a:ext>
            </a:extLst>
          </p:cNvPr>
          <p:cNvSpPr>
            <a:spLocks noGrp="1"/>
          </p:cNvSpPr>
          <p:nvPr>
            <p:ph type="dt" sz="half" idx="16"/>
          </p:nvPr>
        </p:nvSpPr>
        <p:spPr/>
        <p:txBody>
          <a:bodyPr/>
          <a:lstStyle/>
          <a:p>
            <a:fld id="{BF31E3F0-C597-454C-9C6A-C05C00896517}" type="datetime2">
              <a:rPr lang="en-US" smtClean="0"/>
              <a:t>Tuesday, October 14, 2025</a:t>
            </a:fld>
            <a:endParaRPr lang="en-US"/>
          </a:p>
        </p:txBody>
      </p:sp>
      <p:sp>
        <p:nvSpPr>
          <p:cNvPr id="13" name="Slide Number Placeholder 12">
            <a:extLst>
              <a:ext uri="{FF2B5EF4-FFF2-40B4-BE49-F238E27FC236}">
                <a16:creationId xmlns:a16="http://schemas.microsoft.com/office/drawing/2014/main" id="{64DFD1F8-B2A4-E3EB-CFCC-88A8CB48722E}"/>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720412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tent with Picture 8">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92EA85-E779-E444-F045-AF74D3205F21}"/>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B930F6-9FDA-0841-96E2-360254453D93}"/>
              </a:ext>
              <a:ext uri="{C183D7F6-B498-43B3-948B-1728B52AA6E4}">
                <adec:decorative xmlns:adec="http://schemas.microsoft.com/office/drawing/2017/decorative" val="1"/>
              </a:ext>
            </a:extLst>
          </p:cNvPr>
          <p:cNvSpPr/>
          <p:nvPr/>
        </p:nvSpPr>
        <p:spPr>
          <a:xfrm flipH="1">
            <a:off x="8305800" y="6406116"/>
            <a:ext cx="3886200"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40080" y="704088"/>
            <a:ext cx="2907792" cy="2377440"/>
          </a:xfrm>
        </p:spPr>
        <p:txBody>
          <a:bodyPr anchor="t"/>
          <a:lstStyle/>
          <a:p>
            <a:r>
              <a:rPr lang="en-US"/>
              <a:t>Click to edit Master title style</a:t>
            </a:r>
            <a:endParaRPr lang="en-US" dirty="0"/>
          </a:p>
        </p:txBody>
      </p:sp>
      <p:sp>
        <p:nvSpPr>
          <p:cNvPr id="12" name="Footer Placeholder 11">
            <a:extLst>
              <a:ext uri="{FF2B5EF4-FFF2-40B4-BE49-F238E27FC236}">
                <a16:creationId xmlns:a16="http://schemas.microsoft.com/office/drawing/2014/main" id="{B6E8A78A-1F40-EF49-1E08-D6397550623A}"/>
              </a:ext>
            </a:extLst>
          </p:cNvPr>
          <p:cNvSpPr>
            <a:spLocks noGrp="1"/>
          </p:cNvSpPr>
          <p:nvPr>
            <p:ph type="ftr" sz="quarter" idx="17"/>
          </p:nvPr>
        </p:nvSpPr>
        <p:spPr/>
        <p:txBody>
          <a:bodyPr/>
          <a:lstStyle/>
          <a:p>
            <a:r>
              <a:rPr lang="en-US"/>
              <a:t>Sample Footer Text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4023360" y="704088"/>
            <a:ext cx="3776472" cy="534770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7DC519FC-A3E9-4C11-0C12-6C530C7375C1}"/>
              </a:ext>
            </a:extLst>
          </p:cNvPr>
          <p:cNvSpPr>
            <a:spLocks noGrp="1"/>
          </p:cNvSpPr>
          <p:nvPr>
            <p:ph type="pic" sz="quarter" idx="15" hasCustomPrompt="1"/>
          </p:nvPr>
        </p:nvSpPr>
        <p:spPr>
          <a:xfrm>
            <a:off x="8305800" y="0"/>
            <a:ext cx="3886200" cy="6406116"/>
          </a:xfrm>
          <a:blipFill>
            <a:blip r:embed="rId2">
              <a:alphaModFix amt="70000"/>
            </a:blip>
            <a:stretch>
              <a:fillRect/>
            </a:stretch>
          </a:blipFill>
        </p:spPr>
        <p:txBody>
          <a:bodyPr/>
          <a:lstStyle>
            <a:lvl1pPr marL="0" indent="0">
              <a:buNone/>
              <a:defRPr/>
            </a:lvl1pPr>
          </a:lstStyle>
          <a:p>
            <a:r>
              <a:rPr lang="en-US" dirty="0"/>
              <a:t> </a:t>
            </a:r>
          </a:p>
        </p:txBody>
      </p:sp>
      <p:sp>
        <p:nvSpPr>
          <p:cNvPr id="11" name="Date Placeholder 10">
            <a:extLst>
              <a:ext uri="{FF2B5EF4-FFF2-40B4-BE49-F238E27FC236}">
                <a16:creationId xmlns:a16="http://schemas.microsoft.com/office/drawing/2014/main" id="{D89D3850-0B82-7481-3C6F-0BDFA5DB5578}"/>
              </a:ext>
            </a:extLst>
          </p:cNvPr>
          <p:cNvSpPr>
            <a:spLocks noGrp="1"/>
          </p:cNvSpPr>
          <p:nvPr>
            <p:ph type="dt" sz="half" idx="16"/>
          </p:nvPr>
        </p:nvSpPr>
        <p:spPr/>
        <p:txBody>
          <a:bodyPr/>
          <a:lstStyle/>
          <a:p>
            <a:fld id="{64C03E46-357C-41AA-B644-5D238512659D}" type="datetime2">
              <a:rPr lang="en-US" smtClean="0"/>
              <a:t>Tuesday, October 14, 2025</a:t>
            </a:fld>
            <a:endParaRPr lang="en-US"/>
          </a:p>
        </p:txBody>
      </p:sp>
      <p:sp>
        <p:nvSpPr>
          <p:cNvPr id="13" name="Slide Number Placeholder 12">
            <a:extLst>
              <a:ext uri="{FF2B5EF4-FFF2-40B4-BE49-F238E27FC236}">
                <a16:creationId xmlns:a16="http://schemas.microsoft.com/office/drawing/2014/main" id="{64DFD1F8-B2A4-E3EB-CFCC-88A8CB48722E}"/>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2680353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tent with Picture 9">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BABC61-0C94-EB2C-729D-13A2A74C04A2}"/>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FF3E17B-3D55-4567-37F8-1842ADBFD144}"/>
              </a:ext>
              <a:ext uri="{C183D7F6-B498-43B3-948B-1728B52AA6E4}">
                <adec:decorative xmlns:adec="http://schemas.microsoft.com/office/drawing/2017/decorative" val="1"/>
              </a:ext>
            </a:extLst>
          </p:cNvPr>
          <p:cNvSpPr/>
          <p:nvPr/>
        </p:nvSpPr>
        <p:spPr>
          <a:xfrm flipH="1">
            <a:off x="5029200" y="6406116"/>
            <a:ext cx="7162798"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923544"/>
            <a:ext cx="3840480" cy="2505456"/>
          </a:xfrm>
        </p:spPr>
        <p:txBody>
          <a:bodyPr anchor="b"/>
          <a:lstStyle>
            <a:lvl1pPr algn="r">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E44DBEB0-C6B6-5CB8-ABF9-1B2039BB0E59}"/>
              </a:ext>
            </a:extLst>
          </p:cNvPr>
          <p:cNvSpPr>
            <a:spLocks noGrp="1"/>
          </p:cNvSpPr>
          <p:nvPr>
            <p:ph type="ftr" sz="quarter" idx="16"/>
          </p:nvPr>
        </p:nvSpPr>
        <p:spPr/>
        <p:txBody>
          <a:bodyPr/>
          <a:lstStyle/>
          <a:p>
            <a:r>
              <a:rPr lang="en-US"/>
              <a:t>Sample Footer Text</a:t>
            </a:r>
          </a:p>
        </p:txBody>
      </p:sp>
      <p:sp>
        <p:nvSpPr>
          <p:cNvPr id="12" name="Picture Placeholder 11">
            <a:extLst>
              <a:ext uri="{FF2B5EF4-FFF2-40B4-BE49-F238E27FC236}">
                <a16:creationId xmlns:a16="http://schemas.microsoft.com/office/drawing/2014/main" id="{4FFF810E-C78F-40FB-2AAF-2EF21D0EC3A2}"/>
              </a:ext>
            </a:extLst>
          </p:cNvPr>
          <p:cNvSpPr>
            <a:spLocks noGrp="1"/>
          </p:cNvSpPr>
          <p:nvPr>
            <p:ph type="pic" sz="quarter" idx="18" hasCustomPrompt="1"/>
          </p:nvPr>
        </p:nvSpPr>
        <p:spPr>
          <a:xfrm>
            <a:off x="5065776" y="0"/>
            <a:ext cx="6135624" cy="329184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5029200" y="3511295"/>
            <a:ext cx="6172200" cy="2606283"/>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397A2D71-C1A3-7AD4-8B7D-05B964D2B9E6}"/>
              </a:ext>
            </a:extLst>
          </p:cNvPr>
          <p:cNvSpPr>
            <a:spLocks noGrp="1"/>
          </p:cNvSpPr>
          <p:nvPr>
            <p:ph type="dt" sz="half" idx="15"/>
          </p:nvPr>
        </p:nvSpPr>
        <p:spPr/>
        <p:txBody>
          <a:bodyPr/>
          <a:lstStyle/>
          <a:p>
            <a:fld id="{F7317806-C1A4-4898-A392-58092F2DAC1E}" type="datetime2">
              <a:rPr lang="en-US" smtClean="0"/>
              <a:t>Tuesday, October 14, 2025</a:t>
            </a:fld>
            <a:endParaRPr lang="en-US"/>
          </a:p>
        </p:txBody>
      </p:sp>
      <p:sp>
        <p:nvSpPr>
          <p:cNvPr id="10" name="Slide Number Placeholder 9">
            <a:extLst>
              <a:ext uri="{FF2B5EF4-FFF2-40B4-BE49-F238E27FC236}">
                <a16:creationId xmlns:a16="http://schemas.microsoft.com/office/drawing/2014/main" id="{0776449E-1F63-DCB9-E493-5C6901BE3C26}"/>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2892316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with Picture 10">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0460BC6-378A-8F4F-1D44-FA6677F92D4E}"/>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4AC97FE-4F82-FCF7-08CC-137F322BADB5}"/>
              </a:ext>
              <a:ext uri="{C183D7F6-B498-43B3-948B-1728B52AA6E4}">
                <adec:decorative xmlns:adec="http://schemas.microsoft.com/office/drawing/2017/decorative" val="1"/>
              </a:ext>
            </a:extLst>
          </p:cNvPr>
          <p:cNvSpPr/>
          <p:nvPr/>
        </p:nvSpPr>
        <p:spPr>
          <a:xfrm flipH="1">
            <a:off x="5029200" y="6406116"/>
            <a:ext cx="7162798"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24128" y="932688"/>
            <a:ext cx="3392424" cy="3182112"/>
          </a:xfrm>
        </p:spPr>
        <p:txBody>
          <a:bodyPr anchor="b"/>
          <a:lstStyle>
            <a:lvl1pPr algn="r">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E44DBEB0-C6B6-5CB8-ABF9-1B2039BB0E59}"/>
              </a:ext>
            </a:extLst>
          </p:cNvPr>
          <p:cNvSpPr>
            <a:spLocks noGrp="1"/>
          </p:cNvSpPr>
          <p:nvPr>
            <p:ph type="ftr" sz="quarter" idx="16"/>
          </p:nvPr>
        </p:nvSpPr>
        <p:spPr/>
        <p:txBody>
          <a:bodyPr/>
          <a:lstStyle/>
          <a:p>
            <a:r>
              <a:rPr lang="en-US"/>
              <a:t>Sample Footer Text</a:t>
            </a:r>
          </a:p>
        </p:txBody>
      </p:sp>
      <p:sp>
        <p:nvSpPr>
          <p:cNvPr id="12" name="Picture Placeholder 11">
            <a:extLst>
              <a:ext uri="{FF2B5EF4-FFF2-40B4-BE49-F238E27FC236}">
                <a16:creationId xmlns:a16="http://schemas.microsoft.com/office/drawing/2014/main" id="{4FFF810E-C78F-40FB-2AAF-2EF21D0EC3A2}"/>
              </a:ext>
            </a:extLst>
          </p:cNvPr>
          <p:cNvSpPr>
            <a:spLocks noGrp="1"/>
          </p:cNvSpPr>
          <p:nvPr>
            <p:ph type="pic" sz="quarter" idx="18" hasCustomPrompt="1"/>
          </p:nvPr>
        </p:nvSpPr>
        <p:spPr>
          <a:xfrm>
            <a:off x="5065776" y="0"/>
            <a:ext cx="6135624" cy="3959352"/>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5029200" y="4206240"/>
            <a:ext cx="6172200" cy="1645920"/>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397A2D71-C1A3-7AD4-8B7D-05B964D2B9E6}"/>
              </a:ext>
            </a:extLst>
          </p:cNvPr>
          <p:cNvSpPr>
            <a:spLocks noGrp="1"/>
          </p:cNvSpPr>
          <p:nvPr>
            <p:ph type="dt" sz="half" idx="15"/>
          </p:nvPr>
        </p:nvSpPr>
        <p:spPr/>
        <p:txBody>
          <a:bodyPr/>
          <a:lstStyle/>
          <a:p>
            <a:fld id="{5EBE550A-BFEE-40D6-A0EE-F4BD2148E98A}" type="datetime2">
              <a:rPr lang="en-US" smtClean="0"/>
              <a:t>Tuesday, October 14, 2025</a:t>
            </a:fld>
            <a:endParaRPr lang="en-US"/>
          </a:p>
        </p:txBody>
      </p:sp>
      <p:sp>
        <p:nvSpPr>
          <p:cNvPr id="10" name="Slide Number Placeholder 9">
            <a:extLst>
              <a:ext uri="{FF2B5EF4-FFF2-40B4-BE49-F238E27FC236}">
                <a16:creationId xmlns:a16="http://schemas.microsoft.com/office/drawing/2014/main" id="{0776449E-1F63-DCB9-E493-5C6901BE3C26}"/>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4003516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with Picture 1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BB6C2A-5CA9-E68C-069E-E0E25559DCC0}"/>
              </a:ext>
              <a:ext uri="{C183D7F6-B498-43B3-948B-1728B52AA6E4}">
                <adec:decorative xmlns:adec="http://schemas.microsoft.com/office/drawing/2017/decorative" val="1"/>
              </a:ext>
            </a:extLst>
          </p:cNvPr>
          <p:cNvSpPr/>
          <p:nvPr/>
        </p:nvSpPr>
        <p:spPr>
          <a:xfrm flipH="1">
            <a:off x="-1" y="6408741"/>
            <a:ext cx="12191998" cy="449259"/>
          </a:xfrm>
          <a:prstGeom prst="rect">
            <a:avLst/>
          </a:prstGeom>
          <a:gradFill>
            <a:gsLst>
              <a:gs pos="34000">
                <a:srgbClr val="FE4A00">
                  <a:alpha val="72941"/>
                </a:srgbClr>
              </a:gs>
              <a:gs pos="100000">
                <a:srgbClr val="DA002F">
                  <a:alpha val="88627"/>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F80550C-DE5E-1065-0630-D03C188FDDD1}"/>
              </a:ext>
              <a:ext uri="{C183D7F6-B498-43B3-948B-1728B52AA6E4}">
                <adec:decorative xmlns:adec="http://schemas.microsoft.com/office/drawing/2017/decorative" val="1"/>
              </a:ext>
            </a:extLst>
          </p:cNvPr>
          <p:cNvSpPr/>
          <p:nvPr/>
        </p:nvSpPr>
        <p:spPr>
          <a:xfrm flipH="1">
            <a:off x="-1" y="6408314"/>
            <a:ext cx="7783998" cy="449686"/>
          </a:xfrm>
          <a:prstGeom prst="rect">
            <a:avLst/>
          </a:prstGeom>
          <a:gradFill>
            <a:gsLst>
              <a:gs pos="0">
                <a:srgbClr val="FD5353">
                  <a:alpha val="54902"/>
                </a:srgbClr>
              </a:gs>
              <a:gs pos="99000">
                <a:srgbClr val="972D8F">
                  <a:alpha val="73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11896" y="832104"/>
            <a:ext cx="3273552" cy="1947672"/>
          </a:xfrm>
        </p:spPr>
        <p:txBody>
          <a:bodyPr anchor="b"/>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446617FE-5546-1330-38DE-729B1DB01C4F}"/>
              </a:ext>
            </a:extLst>
          </p:cNvPr>
          <p:cNvSpPr>
            <a:spLocks noGrp="1"/>
          </p:cNvSpPr>
          <p:nvPr>
            <p:ph type="pic" sz="quarter" idx="18" hasCustomPrompt="1"/>
          </p:nvPr>
        </p:nvSpPr>
        <p:spPr>
          <a:xfrm>
            <a:off x="0" y="-1"/>
            <a:ext cx="7783999" cy="6411311"/>
          </a:xfrm>
          <a:blipFill>
            <a:blip r:embed="rId2">
              <a:alphaModFix amt="70000"/>
            </a:blip>
            <a:stretch>
              <a:fillRect/>
            </a:stretch>
          </a:blipFill>
        </p:spPr>
        <p:txBody>
          <a:bodyPr/>
          <a:lstStyle>
            <a:lvl1pPr marL="0" indent="0">
              <a:buNone/>
              <a:defRPr/>
            </a:lvl1pPr>
          </a:lstStyle>
          <a:p>
            <a:r>
              <a:rPr lang="en-US" dirty="0"/>
              <a:t> </a:t>
            </a:r>
          </a:p>
        </p:txBody>
      </p:sp>
      <p:sp>
        <p:nvSpPr>
          <p:cNvPr id="11" name="Footer Placeholder 10">
            <a:extLst>
              <a:ext uri="{FF2B5EF4-FFF2-40B4-BE49-F238E27FC236}">
                <a16:creationId xmlns:a16="http://schemas.microsoft.com/office/drawing/2014/main" id="{A9C33D4E-E2BE-E898-8127-4DC0FEE7EF69}"/>
              </a:ext>
            </a:extLst>
          </p:cNvPr>
          <p:cNvSpPr>
            <a:spLocks noGrp="1"/>
          </p:cNvSpPr>
          <p:nvPr>
            <p:ph type="ftr" sz="quarter" idx="16"/>
          </p:nvPr>
        </p:nvSpPr>
        <p:spPr>
          <a:xfrm>
            <a:off x="67056" y="6455664"/>
            <a:ext cx="3557016" cy="365760"/>
          </a:xfrm>
        </p:spPr>
        <p:txBody>
          <a:bodyPr/>
          <a:lstStyle>
            <a:lvl1pPr>
              <a:defRPr>
                <a:solidFill>
                  <a:schemeClr val="bg1"/>
                </a:solidFill>
              </a:defRPr>
            </a:lvl1pPr>
          </a:lstStyle>
          <a:p>
            <a:r>
              <a:rPr lang="en-US"/>
              <a:t>Sample Footer Text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11896" y="2852928"/>
            <a:ext cx="3273552" cy="2953512"/>
          </a:xfrm>
        </p:spPr>
        <p:txBody>
          <a:bodyPr>
            <a:normAutofit/>
          </a:bodyPr>
          <a:lstStyle>
            <a:lvl1pPr marL="0" indent="0">
              <a:buNone/>
              <a:defRPr sz="16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9153B13C-4F7F-491E-137A-C175D2F34347}"/>
              </a:ext>
            </a:extLst>
          </p:cNvPr>
          <p:cNvSpPr>
            <a:spLocks noGrp="1"/>
          </p:cNvSpPr>
          <p:nvPr>
            <p:ph type="dt" sz="half" idx="15"/>
          </p:nvPr>
        </p:nvSpPr>
        <p:spPr/>
        <p:txBody>
          <a:bodyPr/>
          <a:lstStyle/>
          <a:p>
            <a:fld id="{3F60DE63-5C97-4D17-AD5B-559BE78F8C6E}" type="datetime2">
              <a:rPr lang="en-US" smtClean="0"/>
              <a:t>Tuesday, October 14, 2025</a:t>
            </a:fld>
            <a:endParaRPr lang="en-US"/>
          </a:p>
        </p:txBody>
      </p:sp>
      <p:sp>
        <p:nvSpPr>
          <p:cNvPr id="12" name="Slide Number Placeholder 11">
            <a:extLst>
              <a:ext uri="{FF2B5EF4-FFF2-40B4-BE49-F238E27FC236}">
                <a16:creationId xmlns:a16="http://schemas.microsoft.com/office/drawing/2014/main" id="{465A4B81-1CBB-716F-B325-C1ECB6BA2529}"/>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13792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with Picture 2">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CAF72-A322-2B88-2E9E-10B288C8315E}"/>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A2EF993-7F0D-4ECF-FD85-4AAFAAAF91C6}"/>
              </a:ext>
              <a:ext uri="{C183D7F6-B498-43B3-948B-1728B52AA6E4}">
                <adec:decorative xmlns:adec="http://schemas.microsoft.com/office/drawing/2017/decorative" val="1"/>
              </a:ext>
            </a:extLst>
          </p:cNvPr>
          <p:cNvSpPr/>
          <p:nvPr/>
        </p:nvSpPr>
        <p:spPr>
          <a:xfrm rot="10800000" flipH="1">
            <a:off x="0" y="4571999"/>
            <a:ext cx="12192003" cy="2286219"/>
          </a:xfrm>
          <a:prstGeom prst="rect">
            <a:avLst/>
          </a:prstGeom>
          <a:gradFill>
            <a:gsLst>
              <a:gs pos="0">
                <a:srgbClr val="FF907A"/>
              </a:gs>
              <a:gs pos="100000">
                <a:srgbClr val="DA002F"/>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Rectangle 5">
            <a:extLst>
              <a:ext uri="{FF2B5EF4-FFF2-40B4-BE49-F238E27FC236}">
                <a16:creationId xmlns:a16="http://schemas.microsoft.com/office/drawing/2014/main" id="{C6D141E1-516D-D7D9-7CAC-EBABCB077CDD}"/>
              </a:ext>
              <a:ext uri="{C183D7F6-B498-43B3-948B-1728B52AA6E4}">
                <adec:decorative xmlns:adec="http://schemas.microsoft.com/office/drawing/2017/decorative" val="1"/>
              </a:ext>
            </a:extLst>
          </p:cNvPr>
          <p:cNvSpPr/>
          <p:nvPr/>
        </p:nvSpPr>
        <p:spPr>
          <a:xfrm rot="10800000" flipH="1">
            <a:off x="4038600" y="4571779"/>
            <a:ext cx="8151938" cy="2286329"/>
          </a:xfrm>
          <a:prstGeom prst="rect">
            <a:avLst/>
          </a:prstGeom>
          <a:gradFill>
            <a:gsLst>
              <a:gs pos="0">
                <a:srgbClr val="FF5076">
                  <a:alpha val="0"/>
                </a:srgbClr>
              </a:gs>
              <a:gs pos="99000">
                <a:srgbClr val="91049C">
                  <a:alpha val="81961"/>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Freeform: Shape 10">
            <a:extLst>
              <a:ext uri="{FF2B5EF4-FFF2-40B4-BE49-F238E27FC236}">
                <a16:creationId xmlns:a16="http://schemas.microsoft.com/office/drawing/2014/main" id="{D973ECF1-2707-D092-89EA-AC6D4B79E56F}"/>
              </a:ext>
              <a:ext uri="{C183D7F6-B498-43B3-948B-1728B52AA6E4}">
                <adec:decorative xmlns:adec="http://schemas.microsoft.com/office/drawing/2017/decorative" val="1"/>
              </a:ext>
            </a:extLst>
          </p:cNvPr>
          <p:cNvSpPr/>
          <p:nvPr/>
        </p:nvSpPr>
        <p:spPr>
          <a:xfrm rot="14834054">
            <a:off x="3015414" y="2996601"/>
            <a:ext cx="2352194" cy="3826944"/>
          </a:xfrm>
          <a:custGeom>
            <a:avLst/>
            <a:gdLst>
              <a:gd name="connsiteX0" fmla="*/ 2352194 w 2352194"/>
              <a:gd name="connsiteY0" fmla="*/ 8624 h 3826944"/>
              <a:gd name="connsiteX1" fmla="*/ 749804 w 2352194"/>
              <a:gd name="connsiteY1" fmla="*/ 3826944 h 3826944"/>
              <a:gd name="connsiteX2" fmla="*/ 566692 w 2352194"/>
              <a:gd name="connsiteY2" fmla="*/ 3648149 h 3826944"/>
              <a:gd name="connsiteX3" fmla="*/ 0 w 2352194"/>
              <a:gd name="connsiteY3" fmla="*/ 2181415 h 3826944"/>
              <a:gd name="connsiteX4" fmla="*/ 2181415 w 2352194"/>
              <a:gd name="connsiteY4" fmla="*/ 0 h 3826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194" h="3826944">
                <a:moveTo>
                  <a:pt x="2352194" y="8624"/>
                </a:moveTo>
                <a:lnTo>
                  <a:pt x="749804" y="3826944"/>
                </a:lnTo>
                <a:lnTo>
                  <a:pt x="566692" y="3648149"/>
                </a:lnTo>
                <a:cubicBezTo>
                  <a:pt x="214596" y="3260758"/>
                  <a:pt x="0" y="2746147"/>
                  <a:pt x="0" y="2181415"/>
                </a:cubicBezTo>
                <a:cubicBezTo>
                  <a:pt x="0" y="976653"/>
                  <a:pt x="976652" y="0"/>
                  <a:pt x="2181415" y="0"/>
                </a:cubicBezTo>
                <a:close/>
              </a:path>
            </a:pathLst>
          </a:custGeom>
          <a:gradFill>
            <a:gsLst>
              <a:gs pos="0">
                <a:srgbClr val="FFBCAF">
                  <a:alpha val="33725"/>
                </a:srgbClr>
              </a:gs>
              <a:gs pos="100000">
                <a:srgbClr val="FF907A">
                  <a:alpha val="0"/>
                </a:srgb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F09FDFDA-46A6-DCC7-FA34-612FC4BF8109}"/>
              </a:ext>
              <a:ext uri="{C183D7F6-B498-43B3-948B-1728B52AA6E4}">
                <adec:decorative xmlns:adec="http://schemas.microsoft.com/office/drawing/2017/decorative" val="1"/>
              </a:ext>
            </a:extLst>
          </p:cNvPr>
          <p:cNvSpPr/>
          <p:nvPr/>
        </p:nvSpPr>
        <p:spPr>
          <a:xfrm flipH="1">
            <a:off x="3047998" y="4571999"/>
            <a:ext cx="9143999" cy="1841109"/>
          </a:xfrm>
          <a:prstGeom prst="rect">
            <a:avLst/>
          </a:prstGeom>
          <a:gradFill>
            <a:gsLst>
              <a:gs pos="0">
                <a:srgbClr val="FF411C">
                  <a:alpha val="29804"/>
                </a:srgbClr>
              </a:gs>
              <a:gs pos="78000">
                <a:srgbClr val="DA002F">
                  <a:alpha val="0"/>
                </a:srgb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1520" y="4791456"/>
            <a:ext cx="10570464" cy="1170432"/>
          </a:xfrm>
        </p:spPr>
        <p:txBody>
          <a:bodyPr vert="horz" lIns="91440" tIns="45720" rIns="91440" bIns="45720" rtlCol="0" anchor="b">
            <a:normAutofit/>
          </a:bodyPr>
          <a:lstStyle>
            <a:lvl1pPr>
              <a:defRPr lang="en-US" sz="4000" cap="all" spc="700" baseline="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1520" y="6025896"/>
            <a:ext cx="10579608" cy="429768"/>
          </a:xfrm>
        </p:spPr>
        <p:txBody>
          <a:bodyPr vert="horz" lIns="91440" tIns="45720" rIns="91440" bIns="45720" rtlCol="0">
            <a:normAutofit/>
          </a:bodyPr>
          <a:lstStyle>
            <a:lvl1pPr marL="0" indent="0">
              <a:buNone/>
              <a:defRPr lang="en-US" sz="1600" cap="all" spc="400" baseline="0">
                <a:solidFill>
                  <a:schemeClr val="tx1"/>
                </a:solidFill>
                <a:latin typeface="+mj-lt"/>
              </a:defRPr>
            </a:lvl1pPr>
          </a:lstStyle>
          <a:p>
            <a:pPr lvl="0"/>
            <a:r>
              <a:rPr lang="en-US"/>
              <a:t>Click to edit Master subtitle style</a:t>
            </a:r>
            <a:endParaRPr lang="en-US" dirty="0"/>
          </a:p>
        </p:txBody>
      </p:sp>
      <p:sp>
        <p:nvSpPr>
          <p:cNvPr id="17" name="Picture Placeholder 16">
            <a:extLst>
              <a:ext uri="{FF2B5EF4-FFF2-40B4-BE49-F238E27FC236}">
                <a16:creationId xmlns:a16="http://schemas.microsoft.com/office/drawing/2014/main" id="{CC20621E-D3A1-DE2F-A48A-0A5F27957211}"/>
              </a:ext>
            </a:extLst>
          </p:cNvPr>
          <p:cNvSpPr>
            <a:spLocks noGrp="1"/>
          </p:cNvSpPr>
          <p:nvPr>
            <p:ph type="pic" sz="quarter" idx="13" hasCustomPrompt="1"/>
          </p:nvPr>
        </p:nvSpPr>
        <p:spPr>
          <a:xfrm>
            <a:off x="0" y="0"/>
            <a:ext cx="12192000" cy="4572000"/>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19" name="Footer Placeholder 18">
            <a:extLst>
              <a:ext uri="{FF2B5EF4-FFF2-40B4-BE49-F238E27FC236}">
                <a16:creationId xmlns:a16="http://schemas.microsoft.com/office/drawing/2014/main" id="{382602B3-F8C3-D957-5C3F-DF1749FA8532}"/>
              </a:ext>
            </a:extLst>
          </p:cNvPr>
          <p:cNvSpPr>
            <a:spLocks noGrp="1"/>
          </p:cNvSpPr>
          <p:nvPr>
            <p:ph type="ftr" sz="quarter" idx="15"/>
          </p:nvPr>
        </p:nvSpPr>
        <p:spPr>
          <a:xfrm>
            <a:off x="731520" y="6455664"/>
            <a:ext cx="3557016" cy="365760"/>
          </a:xfrm>
        </p:spPr>
        <p:txBody>
          <a:bodyPr/>
          <a:lstStyle>
            <a:lvl1pPr>
              <a:defRPr>
                <a:solidFill>
                  <a:schemeClr val="tx1"/>
                </a:solidFill>
                <a:effectLst/>
              </a:defRPr>
            </a:lvl1pPr>
          </a:lstStyle>
          <a:p>
            <a:r>
              <a:rPr lang="en-US"/>
              <a:t>Sample Footer Text</a:t>
            </a:r>
          </a:p>
        </p:txBody>
      </p:sp>
      <p:sp>
        <p:nvSpPr>
          <p:cNvPr id="18" name="Date Placeholder 17">
            <a:extLst>
              <a:ext uri="{FF2B5EF4-FFF2-40B4-BE49-F238E27FC236}">
                <a16:creationId xmlns:a16="http://schemas.microsoft.com/office/drawing/2014/main" id="{A0E38CC7-EEB9-1AD7-7B03-603746FE3FF6}"/>
              </a:ext>
            </a:extLst>
          </p:cNvPr>
          <p:cNvSpPr>
            <a:spLocks noGrp="1"/>
          </p:cNvSpPr>
          <p:nvPr>
            <p:ph type="dt" sz="half" idx="14"/>
          </p:nvPr>
        </p:nvSpPr>
        <p:spPr/>
        <p:txBody>
          <a:bodyPr/>
          <a:lstStyle>
            <a:lvl1pPr>
              <a:defRPr>
                <a:solidFill>
                  <a:schemeClr val="tx1"/>
                </a:solidFill>
              </a:defRPr>
            </a:lvl1pPr>
          </a:lstStyle>
          <a:p>
            <a:fld id="{3D4AF38C-0923-462D-8E8F-DFB1FB3CD655}" type="datetime2">
              <a:rPr lang="en-US" smtClean="0"/>
              <a:t>Tuesday, October 14, 2025</a:t>
            </a:fld>
            <a:endParaRPr lang="en-US"/>
          </a:p>
        </p:txBody>
      </p:sp>
      <p:sp>
        <p:nvSpPr>
          <p:cNvPr id="20" name="Slide Number Placeholder 19">
            <a:extLst>
              <a:ext uri="{FF2B5EF4-FFF2-40B4-BE49-F238E27FC236}">
                <a16:creationId xmlns:a16="http://schemas.microsoft.com/office/drawing/2014/main" id="{B153FF4E-D18A-13B0-6B0A-CF7AF0A5232B}"/>
              </a:ext>
            </a:extLst>
          </p:cNvPr>
          <p:cNvSpPr>
            <a:spLocks noGrp="1"/>
          </p:cNvSpPr>
          <p:nvPr>
            <p:ph type="sldNum" sz="quarter" idx="16"/>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5192733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with Picture 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BED10C-5619-54D2-5D2D-E5D0A3E26E93}"/>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596777-297F-86C7-883A-2CA5E5F7CD86}"/>
              </a:ext>
              <a:ext uri="{C183D7F6-B498-43B3-948B-1728B52AA6E4}">
                <adec:decorative xmlns:adec="http://schemas.microsoft.com/office/drawing/2017/decorative" val="1"/>
              </a:ext>
            </a:extLst>
          </p:cNvPr>
          <p:cNvSpPr/>
          <p:nvPr/>
        </p:nvSpPr>
        <p:spPr>
          <a:xfrm flipH="1">
            <a:off x="6945630" y="6401228"/>
            <a:ext cx="5246366"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512064"/>
            <a:ext cx="10844784" cy="1170432"/>
          </a:xfrm>
        </p:spPr>
        <p:txBody>
          <a:bodyPr anchor="b"/>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4" name="Picture Placeholder 3">
            <a:extLst>
              <a:ext uri="{FF2B5EF4-FFF2-40B4-BE49-F238E27FC236}">
                <a16:creationId xmlns:a16="http://schemas.microsoft.com/office/drawing/2014/main" id="{BC6A79F2-1363-2482-D116-A2760202AE87}"/>
              </a:ext>
            </a:extLst>
          </p:cNvPr>
          <p:cNvSpPr>
            <a:spLocks noGrp="1"/>
          </p:cNvSpPr>
          <p:nvPr>
            <p:ph type="pic" sz="quarter" idx="15" hasCustomPrompt="1"/>
          </p:nvPr>
        </p:nvSpPr>
        <p:spPr>
          <a:xfrm>
            <a:off x="731520" y="1984247"/>
            <a:ext cx="6214110" cy="3879839"/>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699959" y="1984248"/>
            <a:ext cx="3876346" cy="38798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C3B1CEA-5D85-42AB-95DF-BF2F02172CA4}" type="datetime2">
              <a:rPr lang="en-US" smtClean="0"/>
              <a:t>Tuesday, October 14,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797679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with Picture 1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093A5D-CF9E-656F-6E4D-BBE26617BBEC}"/>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7D037C8-31EA-E42D-7880-3FC907A897D8}"/>
              </a:ext>
              <a:ext uri="{C183D7F6-B498-43B3-948B-1728B52AA6E4}">
                <adec:decorative xmlns:adec="http://schemas.microsoft.com/office/drawing/2017/decorative" val="1"/>
              </a:ext>
            </a:extLst>
          </p:cNvPr>
          <p:cNvSpPr/>
          <p:nvPr/>
        </p:nvSpPr>
        <p:spPr>
          <a:xfrm flipH="1">
            <a:off x="4380987" y="6400799"/>
            <a:ext cx="7811009"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3886200"/>
            <a:ext cx="3649468" cy="2048256"/>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4" name="Picture Placeholder 3">
            <a:extLst>
              <a:ext uri="{FF2B5EF4-FFF2-40B4-BE49-F238E27FC236}">
                <a16:creationId xmlns:a16="http://schemas.microsoft.com/office/drawing/2014/main" id="{DC72D447-6660-458A-13D3-C4FF07038659}"/>
              </a:ext>
            </a:extLst>
          </p:cNvPr>
          <p:cNvSpPr>
            <a:spLocks noGrp="1"/>
          </p:cNvSpPr>
          <p:nvPr>
            <p:ph type="pic" sz="quarter" idx="15" hasCustomPrompt="1"/>
          </p:nvPr>
        </p:nvSpPr>
        <p:spPr>
          <a:xfrm>
            <a:off x="731518" y="0"/>
            <a:ext cx="3520440" cy="3648456"/>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148072" y="704088"/>
            <a:ext cx="6428232" cy="523036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B5151AB-126F-4C4D-9C0D-9B9B07DC1CFA}" type="datetime2">
              <a:rPr lang="en-US" smtClean="0"/>
              <a:t>Tuesday, October 14,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278578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with Picture 14">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FEA2F20-DFC9-8EAE-10DC-BC89113C2D4F}"/>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4C5968-63F8-AF79-49F2-4D9E9C22DD6B}"/>
              </a:ext>
              <a:ext uri="{C183D7F6-B498-43B3-948B-1728B52AA6E4}">
                <adec:decorative xmlns:adec="http://schemas.microsoft.com/office/drawing/2017/decorative" val="1"/>
              </a:ext>
            </a:extLst>
          </p:cNvPr>
          <p:cNvSpPr/>
          <p:nvPr/>
        </p:nvSpPr>
        <p:spPr>
          <a:xfrm flipH="1">
            <a:off x="3626812" y="6400799"/>
            <a:ext cx="8565184"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704088"/>
            <a:ext cx="2895292" cy="158191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4" name="Picture Placeholder 3">
            <a:extLst>
              <a:ext uri="{FF2B5EF4-FFF2-40B4-BE49-F238E27FC236}">
                <a16:creationId xmlns:a16="http://schemas.microsoft.com/office/drawing/2014/main" id="{4A3F22A9-E31A-48F3-DD64-8A1764532472}"/>
              </a:ext>
            </a:extLst>
          </p:cNvPr>
          <p:cNvSpPr>
            <a:spLocks noGrp="1"/>
          </p:cNvSpPr>
          <p:nvPr>
            <p:ph type="pic" sz="quarter" idx="15" hasCustomPrompt="1"/>
          </p:nvPr>
        </p:nvSpPr>
        <p:spPr>
          <a:xfrm>
            <a:off x="731520" y="2368296"/>
            <a:ext cx="2788920" cy="342900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453128" y="704088"/>
            <a:ext cx="7123176" cy="5175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8EB0D61-5867-4B60-96C2-F34431D24F0C}" type="datetime2">
              <a:rPr lang="en-US" smtClean="0"/>
              <a:t>Tuesday, October 14,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738077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Number Larg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034161-664F-95F7-2318-8455D39DC535}"/>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9" name="Group 8">
            <a:extLst>
              <a:ext uri="{FF2B5EF4-FFF2-40B4-BE49-F238E27FC236}">
                <a16:creationId xmlns:a16="http://schemas.microsoft.com/office/drawing/2014/main" id="{02F5F8B4-8FF0-1254-0A5B-CC22084F6C2D}"/>
              </a:ext>
              <a:ext uri="{C183D7F6-B498-43B3-948B-1728B52AA6E4}">
                <adec:decorative xmlns:adec="http://schemas.microsoft.com/office/drawing/2017/decorative" val="1"/>
              </a:ext>
            </a:extLst>
          </p:cNvPr>
          <p:cNvGrpSpPr/>
          <p:nvPr/>
        </p:nvGrpSpPr>
        <p:grpSpPr>
          <a:xfrm flipH="1" flipV="1">
            <a:off x="-12756" y="2522"/>
            <a:ext cx="12217513" cy="6863044"/>
            <a:chOff x="585170" y="-169430"/>
            <a:chExt cx="12217513" cy="6863044"/>
          </a:xfrm>
        </p:grpSpPr>
        <p:sp>
          <p:nvSpPr>
            <p:cNvPr id="10" name="Rectangle 9">
              <a:extLst>
                <a:ext uri="{FF2B5EF4-FFF2-40B4-BE49-F238E27FC236}">
                  <a16:creationId xmlns:a16="http://schemas.microsoft.com/office/drawing/2014/main" id="{5B4E1ECA-F93C-A483-C4F1-29C42597B7D2}"/>
                </a:ext>
              </a:extLst>
            </p:cNvPr>
            <p:cNvSpPr/>
            <p:nvPr/>
          </p:nvSpPr>
          <p:spPr>
            <a:xfrm>
              <a:off x="585170" y="-169430"/>
              <a:ext cx="12217513" cy="6860523"/>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7C06865F-89CC-BE15-EAA2-7DE6517391D6}"/>
                </a:ext>
              </a:extLst>
            </p:cNvPr>
            <p:cNvSpPr/>
            <p:nvPr/>
          </p:nvSpPr>
          <p:spPr>
            <a:xfrm rot="10800000" flipH="1">
              <a:off x="585170" y="-169430"/>
              <a:ext cx="12203060" cy="6863044"/>
            </a:xfrm>
            <a:prstGeom prst="rect">
              <a:avLst/>
            </a:prstGeom>
            <a:gradFill>
              <a:gsLst>
                <a:gs pos="0">
                  <a:srgbClr val="FA0036">
                    <a:alpha val="3922"/>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CEAFE0B0-2261-5CA7-AE61-EDC374B643E3}"/>
                </a:ext>
              </a:extLst>
            </p:cNvPr>
            <p:cNvSpPr/>
            <p:nvPr/>
          </p:nvSpPr>
          <p:spPr>
            <a:xfrm rot="5400000" flipH="1">
              <a:off x="5550927" y="-5130142"/>
              <a:ext cx="2286000" cy="12217513"/>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F7AA7DB0-DE62-3BEE-FB72-481649D63F9F}"/>
                </a:ext>
              </a:extLst>
            </p:cNvPr>
            <p:cNvSpPr/>
            <p:nvPr/>
          </p:nvSpPr>
          <p:spPr>
            <a:xfrm rot="16200000">
              <a:off x="-1313867" y="1732127"/>
              <a:ext cx="6860522" cy="3062447"/>
            </a:xfrm>
            <a:prstGeom prst="rect">
              <a:avLst/>
            </a:prstGeom>
            <a:gradFill>
              <a:gsLst>
                <a:gs pos="0">
                  <a:srgbClr val="FA0036">
                    <a:alpha val="31000"/>
                  </a:srgbClr>
                </a:gs>
                <a:gs pos="43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 name="Rectangle 13">
            <a:extLst>
              <a:ext uri="{FF2B5EF4-FFF2-40B4-BE49-F238E27FC236}">
                <a16:creationId xmlns:a16="http://schemas.microsoft.com/office/drawing/2014/main" id="{B3FCEE29-6799-F2C5-729F-491AE62D49D7}"/>
              </a:ext>
              <a:ext uri="{C183D7F6-B498-43B3-948B-1728B52AA6E4}">
                <adec:decorative xmlns:adec="http://schemas.microsoft.com/office/drawing/2017/decorative" val="1"/>
              </a:ext>
            </a:extLst>
          </p:cNvPr>
          <p:cNvSpPr/>
          <p:nvPr/>
        </p:nvSpPr>
        <p:spPr>
          <a:xfrm>
            <a:off x="-18286" y="4719145"/>
            <a:ext cx="12221346" cy="214894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53789-FF7A-62BD-CDC8-87D588F55405}"/>
              </a:ext>
            </a:extLst>
          </p:cNvPr>
          <p:cNvSpPr>
            <a:spLocks noGrp="1"/>
          </p:cNvSpPr>
          <p:nvPr>
            <p:ph type="title"/>
          </p:nvPr>
        </p:nvSpPr>
        <p:spPr>
          <a:xfrm>
            <a:off x="1060704" y="4974336"/>
            <a:ext cx="10433304" cy="1444752"/>
          </a:xfrm>
        </p:spPr>
        <p:txBody>
          <a:bodyPr anchor="ctr">
            <a:normAutofit/>
          </a:bodyPr>
          <a:lstStyle>
            <a:lvl1pPr algn="ctr">
              <a:lnSpc>
                <a:spcPct val="120000"/>
              </a:lnSpc>
              <a:defRPr sz="2800" b="0" cap="all" spc="300" baseline="0">
                <a:solidFill>
                  <a:schemeClr val="bg1"/>
                </a:solidFill>
                <a:latin typeface="+mn-lt"/>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39DF6A63-6BD8-15C3-E64B-8E6AD05CAE65}"/>
              </a:ext>
            </a:extLst>
          </p:cNvPr>
          <p:cNvSpPr>
            <a:spLocks noGrp="1"/>
          </p:cNvSpPr>
          <p:nvPr>
            <p:ph type="ftr" sz="quarter" idx="10"/>
          </p:nvPr>
        </p:nvSpPr>
        <p:spPr/>
        <p:txBody>
          <a:bodyPr/>
          <a:lstStyle>
            <a:lvl1pPr>
              <a:defRPr>
                <a:solidFill>
                  <a:schemeClr val="tx1"/>
                </a:solidFill>
              </a:defRPr>
            </a:lvl1pPr>
          </a:lstStyle>
          <a:p>
            <a:r>
              <a:rPr lang="en-US"/>
              <a:t>Sample Footer Text</a:t>
            </a:r>
            <a:endParaRPr lang="en-US" dirty="0"/>
          </a:p>
        </p:txBody>
      </p:sp>
      <p:sp>
        <p:nvSpPr>
          <p:cNvPr id="7" name="Content Placeholder 6">
            <a:extLst>
              <a:ext uri="{FF2B5EF4-FFF2-40B4-BE49-F238E27FC236}">
                <a16:creationId xmlns:a16="http://schemas.microsoft.com/office/drawing/2014/main" id="{AAEC55A6-88B7-630F-AEB8-0B2270F5DE54}"/>
              </a:ext>
            </a:extLst>
          </p:cNvPr>
          <p:cNvSpPr>
            <a:spLocks noGrp="1"/>
          </p:cNvSpPr>
          <p:nvPr>
            <p:ph sz="quarter" idx="13" hasCustomPrompt="1"/>
          </p:nvPr>
        </p:nvSpPr>
        <p:spPr>
          <a:xfrm>
            <a:off x="1060704" y="704088"/>
            <a:ext cx="10661904" cy="3849624"/>
          </a:xfrm>
        </p:spPr>
        <p:txBody>
          <a:bodyPr anchor="b">
            <a:normAutofit/>
          </a:bodyPr>
          <a:lstStyle>
            <a:lvl1pPr marL="0" indent="0" algn="ctr">
              <a:buNone/>
              <a:defRPr sz="27000" b="1">
                <a:solidFill>
                  <a:schemeClr val="tx1"/>
                </a:solidFill>
                <a:latin typeface="+mj-lt"/>
              </a:defRPr>
            </a:lvl1pPr>
          </a:lstStyle>
          <a:p>
            <a:pPr lvl="0"/>
            <a:r>
              <a:rPr lang="en-US" dirty="0"/>
              <a:t>##%</a:t>
            </a:r>
          </a:p>
        </p:txBody>
      </p:sp>
      <p:sp>
        <p:nvSpPr>
          <p:cNvPr id="4" name="Date Placeholder 3">
            <a:extLst>
              <a:ext uri="{FF2B5EF4-FFF2-40B4-BE49-F238E27FC236}">
                <a16:creationId xmlns:a16="http://schemas.microsoft.com/office/drawing/2014/main" id="{8A1B3FB7-267A-B05B-39EB-A75DD59B8C13}"/>
              </a:ext>
            </a:extLst>
          </p:cNvPr>
          <p:cNvSpPr>
            <a:spLocks noGrp="1"/>
          </p:cNvSpPr>
          <p:nvPr>
            <p:ph type="dt" sz="half" idx="11"/>
          </p:nvPr>
        </p:nvSpPr>
        <p:spPr/>
        <p:txBody>
          <a:bodyPr/>
          <a:lstStyle>
            <a:lvl1pPr>
              <a:defRPr>
                <a:solidFill>
                  <a:schemeClr val="bg1"/>
                </a:solidFill>
              </a:defRPr>
            </a:lvl1pPr>
          </a:lstStyle>
          <a:p>
            <a:fld id="{774365B4-2BDD-42A8-8AD0-4FD66D3F5C4E}" type="datetime2">
              <a:rPr lang="en-US" smtClean="0"/>
              <a:t>Tuesday, October 14, 2025</a:t>
            </a:fld>
            <a:endParaRPr lang="en-US" dirty="0"/>
          </a:p>
        </p:txBody>
      </p:sp>
      <p:sp>
        <p:nvSpPr>
          <p:cNvPr id="5" name="Slide Number Placeholder 4">
            <a:extLst>
              <a:ext uri="{FF2B5EF4-FFF2-40B4-BE49-F238E27FC236}">
                <a16:creationId xmlns:a16="http://schemas.microsoft.com/office/drawing/2014/main" id="{62715E72-747E-7DEF-08E7-1715D8FA926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451987367"/>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Number Large 2">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0BB2D57-DDE5-A73E-9F8B-DA3ACB699FFB}"/>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5" name="Rectangle 14">
            <a:extLst>
              <a:ext uri="{FF2B5EF4-FFF2-40B4-BE49-F238E27FC236}">
                <a16:creationId xmlns:a16="http://schemas.microsoft.com/office/drawing/2014/main" id="{F366F834-30C7-711B-1DA9-E85C7CC17F11}"/>
              </a:ext>
              <a:ext uri="{C183D7F6-B498-43B3-948B-1728B52AA6E4}">
                <adec:decorative xmlns:adec="http://schemas.microsoft.com/office/drawing/2017/decorative" val="1"/>
              </a:ext>
            </a:extLst>
          </p:cNvPr>
          <p:cNvSpPr/>
          <p:nvPr/>
        </p:nvSpPr>
        <p:spPr>
          <a:xfrm flipH="1">
            <a:off x="18287" y="-2522"/>
            <a:ext cx="12192000" cy="6865568"/>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5766A7B6-C07F-DDF6-2DA7-A25316E3DB49}"/>
              </a:ext>
              <a:ext uri="{C183D7F6-B498-43B3-948B-1728B52AA6E4}">
                <adec:decorative xmlns:adec="http://schemas.microsoft.com/office/drawing/2017/decorative" val="1"/>
              </a:ext>
            </a:extLst>
          </p:cNvPr>
          <p:cNvSpPr/>
          <p:nvPr/>
        </p:nvSpPr>
        <p:spPr>
          <a:xfrm>
            <a:off x="-7227" y="-5045"/>
            <a:ext cx="12217513" cy="6868091"/>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D61767CC-CF27-DF8F-8449-932B71E7F814}"/>
              </a:ext>
              <a:ext uri="{C183D7F6-B498-43B3-948B-1728B52AA6E4}">
                <adec:decorative xmlns:adec="http://schemas.microsoft.com/office/drawing/2017/decorative" val="1"/>
              </a:ext>
            </a:extLst>
          </p:cNvPr>
          <p:cNvSpPr/>
          <p:nvPr/>
        </p:nvSpPr>
        <p:spPr>
          <a:xfrm rot="10800000" flipH="1">
            <a:off x="429475" y="-5045"/>
            <a:ext cx="11788038" cy="6863044"/>
          </a:xfrm>
          <a:prstGeom prst="rect">
            <a:avLst/>
          </a:prstGeom>
          <a:gradFill>
            <a:gsLst>
              <a:gs pos="0">
                <a:srgbClr val="FA0036">
                  <a:alpha val="3922"/>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FCDF59EC-E66B-10C0-FD29-4F5A7C07CC05}"/>
              </a:ext>
              <a:ext uri="{C183D7F6-B498-43B3-948B-1728B52AA6E4}">
                <adec:decorative xmlns:adec="http://schemas.microsoft.com/office/drawing/2017/decorative" val="1"/>
              </a:ext>
            </a:extLst>
          </p:cNvPr>
          <p:cNvSpPr/>
          <p:nvPr/>
        </p:nvSpPr>
        <p:spPr>
          <a:xfrm rot="5400000" flipH="1">
            <a:off x="4958529" y="-4965758"/>
            <a:ext cx="2286000" cy="12217514"/>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a:extLst>
              <a:ext uri="{FF2B5EF4-FFF2-40B4-BE49-F238E27FC236}">
                <a16:creationId xmlns:a16="http://schemas.microsoft.com/office/drawing/2014/main" id="{014A4547-53B1-493D-CE90-DA2AB946D64A}"/>
              </a:ext>
              <a:ext uri="{C183D7F6-B498-43B3-948B-1728B52AA6E4}">
                <adec:decorative xmlns:adec="http://schemas.microsoft.com/office/drawing/2017/decorative" val="1"/>
              </a:ext>
            </a:extLst>
          </p:cNvPr>
          <p:cNvSpPr/>
          <p:nvPr/>
        </p:nvSpPr>
        <p:spPr>
          <a:xfrm rot="16200000">
            <a:off x="-900224" y="892997"/>
            <a:ext cx="6860522" cy="5074531"/>
          </a:xfrm>
          <a:prstGeom prst="rect">
            <a:avLst/>
          </a:prstGeom>
          <a:gradFill>
            <a:gsLst>
              <a:gs pos="0">
                <a:srgbClr val="FA0036">
                  <a:alpha val="31000"/>
                </a:srgbClr>
              </a:gs>
              <a:gs pos="43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F853789-FF7A-62BD-CDC8-87D588F55405}"/>
              </a:ext>
            </a:extLst>
          </p:cNvPr>
          <p:cNvSpPr>
            <a:spLocks noGrp="1"/>
          </p:cNvSpPr>
          <p:nvPr>
            <p:ph type="title"/>
          </p:nvPr>
        </p:nvSpPr>
        <p:spPr>
          <a:xfrm>
            <a:off x="2057400" y="4809744"/>
            <a:ext cx="8156448" cy="1545336"/>
          </a:xfrm>
        </p:spPr>
        <p:txBody>
          <a:bodyPr anchor="t">
            <a:normAutofit/>
          </a:bodyPr>
          <a:lstStyle>
            <a:lvl1pPr algn="ctr">
              <a:lnSpc>
                <a:spcPct val="120000"/>
              </a:lnSpc>
              <a:defRPr sz="2800" b="0" cap="all" spc="300" baseline="0">
                <a:solidFill>
                  <a:schemeClr val="tx1"/>
                </a:solidFill>
                <a:latin typeface="+mn-lt"/>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39DF6A63-6BD8-15C3-E64B-8E6AD05CAE65}"/>
              </a:ext>
            </a:extLst>
          </p:cNvPr>
          <p:cNvSpPr>
            <a:spLocks noGrp="1"/>
          </p:cNvSpPr>
          <p:nvPr>
            <p:ph type="ftr" sz="quarter" idx="10"/>
          </p:nvPr>
        </p:nvSpPr>
        <p:spPr/>
        <p:txBody>
          <a:bodyPr/>
          <a:lstStyle>
            <a:lvl1pPr>
              <a:defRPr>
                <a:solidFill>
                  <a:schemeClr val="tx1"/>
                </a:solidFill>
              </a:defRPr>
            </a:lvl1pPr>
          </a:lstStyle>
          <a:p>
            <a:r>
              <a:rPr lang="en-US"/>
              <a:t>Sample Footer Text</a:t>
            </a:r>
            <a:endParaRPr lang="en-US" dirty="0"/>
          </a:p>
        </p:txBody>
      </p:sp>
      <p:sp>
        <p:nvSpPr>
          <p:cNvPr id="7" name="Content Placeholder 6">
            <a:extLst>
              <a:ext uri="{FF2B5EF4-FFF2-40B4-BE49-F238E27FC236}">
                <a16:creationId xmlns:a16="http://schemas.microsoft.com/office/drawing/2014/main" id="{AAEC55A6-88B7-630F-AEB8-0B2270F5DE54}"/>
              </a:ext>
            </a:extLst>
          </p:cNvPr>
          <p:cNvSpPr>
            <a:spLocks noGrp="1"/>
          </p:cNvSpPr>
          <p:nvPr>
            <p:ph sz="quarter" idx="13" hasCustomPrompt="1"/>
          </p:nvPr>
        </p:nvSpPr>
        <p:spPr>
          <a:xfrm>
            <a:off x="822960" y="603504"/>
            <a:ext cx="10543032" cy="4114800"/>
          </a:xfrm>
        </p:spPr>
        <p:txBody>
          <a:bodyPr anchor="b">
            <a:normAutofit/>
          </a:bodyPr>
          <a:lstStyle>
            <a:lvl1pPr marL="0" indent="0" algn="ctr">
              <a:buNone/>
              <a:defRPr sz="25000" b="1">
                <a:solidFill>
                  <a:schemeClr val="tx1"/>
                </a:solidFill>
                <a:latin typeface="+mj-lt"/>
              </a:defRPr>
            </a:lvl1pPr>
          </a:lstStyle>
          <a:p>
            <a:pPr lvl="0"/>
            <a:r>
              <a:rPr lang="en-US" dirty="0"/>
              <a:t>##%</a:t>
            </a:r>
          </a:p>
        </p:txBody>
      </p:sp>
      <p:sp>
        <p:nvSpPr>
          <p:cNvPr id="4" name="Date Placeholder 3">
            <a:extLst>
              <a:ext uri="{FF2B5EF4-FFF2-40B4-BE49-F238E27FC236}">
                <a16:creationId xmlns:a16="http://schemas.microsoft.com/office/drawing/2014/main" id="{8A1B3FB7-267A-B05B-39EB-A75DD59B8C13}"/>
              </a:ext>
            </a:extLst>
          </p:cNvPr>
          <p:cNvSpPr>
            <a:spLocks noGrp="1"/>
          </p:cNvSpPr>
          <p:nvPr>
            <p:ph type="dt" sz="half" idx="11"/>
          </p:nvPr>
        </p:nvSpPr>
        <p:spPr/>
        <p:txBody>
          <a:bodyPr/>
          <a:lstStyle>
            <a:lvl1pPr>
              <a:defRPr>
                <a:solidFill>
                  <a:schemeClr val="tx1"/>
                </a:solidFill>
              </a:defRPr>
            </a:lvl1pPr>
          </a:lstStyle>
          <a:p>
            <a:fld id="{18042AE0-E8A0-4C07-BDCE-3F5EAB477031}" type="datetime2">
              <a:rPr lang="en-US" smtClean="0"/>
              <a:t>Tuesday, October 14, 2025</a:t>
            </a:fld>
            <a:endParaRPr lang="en-US" dirty="0"/>
          </a:p>
        </p:txBody>
      </p:sp>
      <p:sp>
        <p:nvSpPr>
          <p:cNvPr id="5" name="Slide Number Placeholder 4">
            <a:extLst>
              <a:ext uri="{FF2B5EF4-FFF2-40B4-BE49-F238E27FC236}">
                <a16:creationId xmlns:a16="http://schemas.microsoft.com/office/drawing/2014/main" id="{62715E72-747E-7DEF-08E7-1715D8FA926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418273461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3789-FF7A-62BD-CDC8-87D588F55405}"/>
              </a:ext>
            </a:extLst>
          </p:cNvPr>
          <p:cNvSpPr>
            <a:spLocks noGrp="1"/>
          </p:cNvSpPr>
          <p:nvPr>
            <p:ph type="title"/>
          </p:nvPr>
        </p:nvSpPr>
        <p:spPr>
          <a:xfrm>
            <a:off x="731520" y="4809744"/>
            <a:ext cx="5897880" cy="1353312"/>
          </a:xfrm>
        </p:spPr>
        <p:txBody>
          <a:bodyPr vert="horz" lIns="91440" tIns="45720" rIns="91440" bIns="45720" rtlCol="0" anchor="t">
            <a:normAutofit/>
          </a:bodyPr>
          <a:lstStyle>
            <a:lvl1pPr>
              <a:lnSpc>
                <a:spcPct val="120000"/>
              </a:lnSpc>
              <a:defRPr lang="en-US" sz="2800" b="0" dirty="0">
                <a:latin typeface="+mn-lt"/>
              </a:defRPr>
            </a:lvl1pPr>
          </a:lstStyle>
          <a:p>
            <a:pPr lvl="0"/>
            <a:r>
              <a:rPr lang="en-US"/>
              <a:t>Click to edit Master title style</a:t>
            </a:r>
            <a:endParaRPr lang="en-US" dirty="0"/>
          </a:p>
        </p:txBody>
      </p:sp>
      <p:sp>
        <p:nvSpPr>
          <p:cNvPr id="3" name="Footer Placeholder 2">
            <a:extLst>
              <a:ext uri="{FF2B5EF4-FFF2-40B4-BE49-F238E27FC236}">
                <a16:creationId xmlns:a16="http://schemas.microsoft.com/office/drawing/2014/main" id="{39DF6A63-6BD8-15C3-E64B-8E6AD05CAE65}"/>
              </a:ext>
            </a:extLst>
          </p:cNvPr>
          <p:cNvSpPr>
            <a:spLocks noGrp="1"/>
          </p:cNvSpPr>
          <p:nvPr>
            <p:ph type="ftr" sz="quarter" idx="10"/>
          </p:nvPr>
        </p:nvSpPr>
        <p:spPr/>
        <p:txBody>
          <a:bodyPr/>
          <a:lstStyle>
            <a:lvl1pPr>
              <a:defRPr>
                <a:solidFill>
                  <a:schemeClr val="tx1"/>
                </a:solidFill>
              </a:defRPr>
            </a:lvl1pPr>
          </a:lstStyle>
          <a:p>
            <a:r>
              <a:rPr lang="en-US"/>
              <a:t>Sample Footer Text</a:t>
            </a:r>
            <a:endParaRPr lang="en-US" dirty="0"/>
          </a:p>
        </p:txBody>
      </p:sp>
      <p:sp>
        <p:nvSpPr>
          <p:cNvPr id="7" name="Content Placeholder 6">
            <a:extLst>
              <a:ext uri="{FF2B5EF4-FFF2-40B4-BE49-F238E27FC236}">
                <a16:creationId xmlns:a16="http://schemas.microsoft.com/office/drawing/2014/main" id="{AAEC55A6-88B7-630F-AEB8-0B2270F5DE54}"/>
              </a:ext>
            </a:extLst>
          </p:cNvPr>
          <p:cNvSpPr>
            <a:spLocks noGrp="1"/>
          </p:cNvSpPr>
          <p:nvPr>
            <p:ph sz="quarter" idx="13" hasCustomPrompt="1"/>
          </p:nvPr>
        </p:nvSpPr>
        <p:spPr>
          <a:xfrm>
            <a:off x="731520" y="603504"/>
            <a:ext cx="10863072" cy="4206240"/>
          </a:xfrm>
        </p:spPr>
        <p:txBody>
          <a:bodyPr vert="horz" lIns="91440" tIns="45720" rIns="91440" bIns="45720" rtlCol="0" anchor="b">
            <a:normAutofit/>
          </a:bodyPr>
          <a:lstStyle>
            <a:lvl1pPr marL="0" indent="0">
              <a:buNone/>
              <a:defRPr lang="en-US" sz="27800" b="1" dirty="0">
                <a:latin typeface="+mj-lt"/>
              </a:defRPr>
            </a:lvl1pPr>
          </a:lstStyle>
          <a:p>
            <a:pPr lvl="0"/>
            <a:r>
              <a:rPr lang="en-US" dirty="0"/>
              <a:t>##%</a:t>
            </a:r>
          </a:p>
        </p:txBody>
      </p:sp>
      <p:sp>
        <p:nvSpPr>
          <p:cNvPr id="4" name="Date Placeholder 3">
            <a:extLst>
              <a:ext uri="{FF2B5EF4-FFF2-40B4-BE49-F238E27FC236}">
                <a16:creationId xmlns:a16="http://schemas.microsoft.com/office/drawing/2014/main" id="{8A1B3FB7-267A-B05B-39EB-A75DD59B8C13}"/>
              </a:ext>
            </a:extLst>
          </p:cNvPr>
          <p:cNvSpPr>
            <a:spLocks noGrp="1"/>
          </p:cNvSpPr>
          <p:nvPr>
            <p:ph type="dt" sz="half" idx="11"/>
          </p:nvPr>
        </p:nvSpPr>
        <p:spPr/>
        <p:txBody>
          <a:bodyPr/>
          <a:lstStyle>
            <a:lvl1pPr>
              <a:defRPr>
                <a:solidFill>
                  <a:schemeClr val="bg1"/>
                </a:solidFill>
              </a:defRPr>
            </a:lvl1pPr>
          </a:lstStyle>
          <a:p>
            <a:fld id="{118D1234-C791-4FA0-B7BF-3B97E1AFD349}" type="datetime2">
              <a:rPr lang="en-US" smtClean="0"/>
              <a:t>Tuesday, October 14, 2025</a:t>
            </a:fld>
            <a:endParaRPr lang="en-US" dirty="0"/>
          </a:p>
        </p:txBody>
      </p:sp>
      <p:sp>
        <p:nvSpPr>
          <p:cNvPr id="5" name="Slide Number Placeholder 4">
            <a:extLst>
              <a:ext uri="{FF2B5EF4-FFF2-40B4-BE49-F238E27FC236}">
                <a16:creationId xmlns:a16="http://schemas.microsoft.com/office/drawing/2014/main" id="{62715E72-747E-7DEF-08E7-1715D8FA926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4213799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Statem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A70C64-A82F-539E-FA22-E9EDFA88F0CB}"/>
              </a:ext>
              <a:ext uri="{C183D7F6-B498-43B3-948B-1728B52AA6E4}">
                <adec:decorative xmlns:adec="http://schemas.microsoft.com/office/drawing/2017/decorative" val="1"/>
              </a:ext>
            </a:extLst>
          </p:cNvPr>
          <p:cNvSpPr/>
          <p:nvPr/>
        </p:nvSpPr>
        <p:spPr>
          <a:xfrm flipH="1">
            <a:off x="-1" y="0"/>
            <a:ext cx="3076356" cy="6858000"/>
          </a:xfrm>
          <a:prstGeom prst="rect">
            <a:avLst/>
          </a:prstGeom>
          <a:gradFill>
            <a:gsLst>
              <a:gs pos="0">
                <a:srgbClr val="FF907A"/>
              </a:gs>
              <a:gs pos="100000">
                <a:srgbClr val="DA002F">
                  <a:alpha val="85882"/>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51035-B1FE-075C-1780-50D3B30B2326}"/>
              </a:ext>
              <a:ext uri="{C183D7F6-B498-43B3-948B-1728B52AA6E4}">
                <adec:decorative xmlns:adec="http://schemas.microsoft.com/office/drawing/2017/decorative" val="1"/>
              </a:ext>
            </a:extLst>
          </p:cNvPr>
          <p:cNvSpPr/>
          <p:nvPr/>
        </p:nvSpPr>
        <p:spPr>
          <a:xfrm flipH="1">
            <a:off x="-6" y="-1"/>
            <a:ext cx="3076355" cy="4572001"/>
          </a:xfrm>
          <a:prstGeom prst="rect">
            <a:avLst/>
          </a:prstGeom>
          <a:gradFill>
            <a:gsLst>
              <a:gs pos="26000">
                <a:srgbClr val="FE4A00">
                  <a:alpha val="0"/>
                </a:srgbClr>
              </a:gs>
              <a:gs pos="100000">
                <a:srgbClr val="DA002F">
                  <a:alpha val="65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594AB-F53B-583B-B352-D96F6BEA3EAE}"/>
              </a:ext>
              <a:ext uri="{C183D7F6-B498-43B3-948B-1728B52AA6E4}">
                <adec:decorative xmlns:adec="http://schemas.microsoft.com/office/drawing/2017/decorative" val="1"/>
              </a:ext>
            </a:extLst>
          </p:cNvPr>
          <p:cNvSpPr/>
          <p:nvPr/>
        </p:nvSpPr>
        <p:spPr>
          <a:xfrm rot="5400000" flipH="1">
            <a:off x="-1890835" y="1890822"/>
            <a:ext cx="6858001" cy="3076355"/>
          </a:xfrm>
          <a:prstGeom prst="rect">
            <a:avLst/>
          </a:prstGeom>
          <a:gradFill>
            <a:gsLst>
              <a:gs pos="2000">
                <a:srgbClr val="9B3597"/>
              </a:gs>
              <a:gs pos="60000">
                <a:srgbClr val="D861D4">
                  <a:alpha val="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16DC94B-3BDB-1A55-CF02-E0ACF543DF06}"/>
              </a:ext>
              <a:ext uri="{C183D7F6-B498-43B3-948B-1728B52AA6E4}">
                <adec:decorative xmlns:adec="http://schemas.microsoft.com/office/drawing/2017/decorative" val="1"/>
              </a:ext>
            </a:extLst>
          </p:cNvPr>
          <p:cNvSpPr/>
          <p:nvPr/>
        </p:nvSpPr>
        <p:spPr>
          <a:xfrm rot="10800000">
            <a:off x="-25" y="875999"/>
            <a:ext cx="2609262" cy="4648800"/>
          </a:xfrm>
          <a:custGeom>
            <a:avLst/>
            <a:gdLst>
              <a:gd name="connsiteX0" fmla="*/ 2324400 w 2609262"/>
              <a:gd name="connsiteY0" fmla="*/ 4648800 h 4648800"/>
              <a:gd name="connsiteX1" fmla="*/ 0 w 2609262"/>
              <a:gd name="connsiteY1" fmla="*/ 2324400 h 4648800"/>
              <a:gd name="connsiteX2" fmla="*/ 2324400 w 2609262"/>
              <a:gd name="connsiteY2" fmla="*/ 0 h 4648800"/>
              <a:gd name="connsiteX3" fmla="*/ 2562056 w 2609262"/>
              <a:gd name="connsiteY3" fmla="*/ 12001 h 4648800"/>
              <a:gd name="connsiteX4" fmla="*/ 2609262 w 2609262"/>
              <a:gd name="connsiteY4" fmla="*/ 19205 h 4648800"/>
              <a:gd name="connsiteX5" fmla="*/ 2609262 w 2609262"/>
              <a:gd name="connsiteY5" fmla="*/ 4629595 h 4648800"/>
              <a:gd name="connsiteX6" fmla="*/ 2562056 w 2609262"/>
              <a:gd name="connsiteY6" fmla="*/ 4636799 h 4648800"/>
              <a:gd name="connsiteX7" fmla="*/ 2324400 w 2609262"/>
              <a:gd name="connsiteY7" fmla="*/ 4648800 h 464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9262" h="4648800">
                <a:moveTo>
                  <a:pt x="2324400" y="4648800"/>
                </a:moveTo>
                <a:cubicBezTo>
                  <a:pt x="1040669" y="4648800"/>
                  <a:pt x="0" y="3608131"/>
                  <a:pt x="0" y="2324400"/>
                </a:cubicBezTo>
                <a:cubicBezTo>
                  <a:pt x="0" y="1040669"/>
                  <a:pt x="1040669" y="0"/>
                  <a:pt x="2324400" y="0"/>
                </a:cubicBezTo>
                <a:cubicBezTo>
                  <a:pt x="2404633" y="0"/>
                  <a:pt x="2483917" y="4065"/>
                  <a:pt x="2562056" y="12001"/>
                </a:cubicBezTo>
                <a:lnTo>
                  <a:pt x="2609262" y="19205"/>
                </a:lnTo>
                <a:lnTo>
                  <a:pt x="2609262" y="4629595"/>
                </a:lnTo>
                <a:lnTo>
                  <a:pt x="2562056" y="4636799"/>
                </a:lnTo>
                <a:cubicBezTo>
                  <a:pt x="2483917" y="4644735"/>
                  <a:pt x="2404633" y="4648800"/>
                  <a:pt x="2324400" y="4648800"/>
                </a:cubicBezTo>
                <a:close/>
              </a:path>
            </a:pathLst>
          </a:custGeom>
          <a:gradFill>
            <a:gsLst>
              <a:gs pos="31000">
                <a:srgbClr val="FF907A">
                  <a:alpha val="0"/>
                </a:srgbClr>
              </a:gs>
              <a:gs pos="85000">
                <a:srgbClr val="FFBCAF">
                  <a:alpha val="12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3897458" y="731520"/>
            <a:ext cx="6794097" cy="5559552"/>
          </a:xfrm>
        </p:spPr>
        <p:txBody>
          <a:bodyPr anchor="ctr">
            <a:normAutofit/>
          </a:bodyPr>
          <a:lstStyle>
            <a:lvl1pPr marL="0" indent="0">
              <a:lnSpc>
                <a:spcPct val="100000"/>
              </a:lnSpc>
              <a:buNone/>
              <a:defRPr sz="4800" b="1">
                <a:latin typeface="+mj-lt"/>
              </a:defRPr>
            </a:lvl1pPr>
            <a:lvl2pPr marL="228600" indent="0">
              <a:lnSpc>
                <a:spcPct val="100000"/>
              </a:lnSpc>
              <a:buNone/>
              <a:defRPr sz="4400" b="1">
                <a:latin typeface="+mj-lt"/>
              </a:defRPr>
            </a:lvl2pPr>
            <a:lvl3pPr marL="457200" indent="0">
              <a:lnSpc>
                <a:spcPct val="100000"/>
              </a:lnSpc>
              <a:buNone/>
              <a:defRPr sz="4000" b="1">
                <a:latin typeface="+mj-lt"/>
              </a:defRPr>
            </a:lvl3pPr>
            <a:lvl4pPr marL="685800" indent="0">
              <a:lnSpc>
                <a:spcPct val="100000"/>
              </a:lnSpc>
              <a:buNone/>
              <a:defRPr sz="3600" b="1">
                <a:latin typeface="+mj-lt"/>
              </a:defRPr>
            </a:lvl4pPr>
            <a:lvl5pPr marL="914400" indent="0">
              <a:lnSpc>
                <a:spcPct val="100000"/>
              </a:lnSpc>
              <a:buNone/>
              <a:defRPr sz="3200" b="1">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1"/>
                </a:solidFill>
              </a:defRPr>
            </a:lvl1pPr>
          </a:lstStyle>
          <a:p>
            <a:fld id="{D599FD6B-A98A-41CE-AE80-E9BFC922155F}" type="datetime2">
              <a:rPr lang="en-US" smtClean="0"/>
              <a:t>Tuesday, October 14, 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0792323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731520" y="978408"/>
            <a:ext cx="10177272" cy="4837176"/>
          </a:xfrm>
        </p:spPr>
        <p:txBody>
          <a:bodyPr anchor="b">
            <a:normAutofit/>
          </a:bodyPr>
          <a:lstStyle>
            <a:lvl1pPr marL="0" indent="0">
              <a:lnSpc>
                <a:spcPct val="110000"/>
              </a:lnSpc>
              <a:buNone/>
              <a:defRPr sz="4800" b="1" cap="none" spc="100" baseline="0">
                <a:latin typeface="+mj-lt"/>
              </a:defRPr>
            </a:lvl1pPr>
            <a:lvl2pPr marL="228600" indent="0">
              <a:lnSpc>
                <a:spcPct val="110000"/>
              </a:lnSpc>
              <a:buNone/>
              <a:defRPr sz="4000" b="1" cap="none" spc="100" baseline="0">
                <a:latin typeface="+mj-lt"/>
              </a:defRPr>
            </a:lvl2pPr>
            <a:lvl3pPr marL="457200" indent="0">
              <a:lnSpc>
                <a:spcPct val="110000"/>
              </a:lnSpc>
              <a:buNone/>
              <a:defRPr sz="3600" b="1" cap="none" spc="100" baseline="0">
                <a:latin typeface="+mj-lt"/>
              </a:defRPr>
            </a:lvl3pPr>
            <a:lvl4pPr marL="685800" indent="0">
              <a:lnSpc>
                <a:spcPct val="110000"/>
              </a:lnSpc>
              <a:buNone/>
              <a:defRPr sz="3200" b="1" cap="none" spc="100" baseline="0">
                <a:latin typeface="+mj-lt"/>
              </a:defRPr>
            </a:lvl4pPr>
            <a:lvl5pPr marL="914400" indent="0">
              <a:lnSpc>
                <a:spcPct val="110000"/>
              </a:lnSpc>
              <a:buNone/>
              <a:defRPr sz="2800" b="1" cap="none" spc="100" baseline="0">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E952A27B-DA16-4786-8944-4B1CF34905EE}" type="datetime2">
              <a:rPr lang="en-US" smtClean="0"/>
              <a:t>Tuesday, October 14, 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6942459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tatement 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09A4D1-63C5-2E23-5C6B-F8AF94782183}"/>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8" name="Group 7">
            <a:extLst>
              <a:ext uri="{FF2B5EF4-FFF2-40B4-BE49-F238E27FC236}">
                <a16:creationId xmlns:a16="http://schemas.microsoft.com/office/drawing/2014/main" id="{42070271-1317-4457-72C3-9560AF9D7416}"/>
              </a:ext>
              <a:ext uri="{C183D7F6-B498-43B3-948B-1728B52AA6E4}">
                <adec:decorative xmlns:adec="http://schemas.microsoft.com/office/drawing/2017/decorative" val="1"/>
              </a:ext>
            </a:extLst>
          </p:cNvPr>
          <p:cNvGrpSpPr/>
          <p:nvPr/>
        </p:nvGrpSpPr>
        <p:grpSpPr>
          <a:xfrm flipH="1" flipV="1">
            <a:off x="-12756" y="2522"/>
            <a:ext cx="12217513" cy="6863044"/>
            <a:chOff x="585170" y="-169430"/>
            <a:chExt cx="12217513" cy="6863044"/>
          </a:xfrm>
        </p:grpSpPr>
        <p:sp>
          <p:nvSpPr>
            <p:cNvPr id="9" name="Rectangle 8">
              <a:extLst>
                <a:ext uri="{FF2B5EF4-FFF2-40B4-BE49-F238E27FC236}">
                  <a16:creationId xmlns:a16="http://schemas.microsoft.com/office/drawing/2014/main" id="{A3EA2358-7C35-E7F3-E8C3-3D28909E4016}"/>
                </a:ext>
              </a:extLst>
            </p:cNvPr>
            <p:cNvSpPr/>
            <p:nvPr/>
          </p:nvSpPr>
          <p:spPr>
            <a:xfrm>
              <a:off x="585170" y="-169430"/>
              <a:ext cx="12217513" cy="6860523"/>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a:extLst>
                <a:ext uri="{FF2B5EF4-FFF2-40B4-BE49-F238E27FC236}">
                  <a16:creationId xmlns:a16="http://schemas.microsoft.com/office/drawing/2014/main" id="{8E347F1A-F45E-1DB5-00F2-8254D6979D46}"/>
                </a:ext>
              </a:extLst>
            </p:cNvPr>
            <p:cNvSpPr/>
            <p:nvPr/>
          </p:nvSpPr>
          <p:spPr>
            <a:xfrm rot="10800000" flipH="1">
              <a:off x="585170" y="-169430"/>
              <a:ext cx="12203060" cy="6863044"/>
            </a:xfrm>
            <a:prstGeom prst="rect">
              <a:avLst/>
            </a:prstGeom>
            <a:gradFill>
              <a:gsLst>
                <a:gs pos="0">
                  <a:srgbClr val="FA0036">
                    <a:alpha val="3922"/>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B4CF8B62-DFD0-EBF8-5BB9-282EB5B6124B}"/>
                </a:ext>
              </a:extLst>
            </p:cNvPr>
            <p:cNvSpPr/>
            <p:nvPr/>
          </p:nvSpPr>
          <p:spPr>
            <a:xfrm rot="5400000" flipH="1">
              <a:off x="5550927" y="-5130142"/>
              <a:ext cx="2286000" cy="12217513"/>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3EBCED88-F67D-F1DB-27DB-72BF0D6DDBFF}"/>
                </a:ext>
              </a:extLst>
            </p:cNvPr>
            <p:cNvSpPr/>
            <p:nvPr/>
          </p:nvSpPr>
          <p:spPr>
            <a:xfrm rot="16200000">
              <a:off x="-1313867" y="1732127"/>
              <a:ext cx="6860522" cy="3062447"/>
            </a:xfrm>
            <a:prstGeom prst="rect">
              <a:avLst/>
            </a:prstGeom>
            <a:gradFill>
              <a:gsLst>
                <a:gs pos="0">
                  <a:srgbClr val="FA0036">
                    <a:alpha val="31000"/>
                  </a:srgbClr>
                </a:gs>
                <a:gs pos="43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 name="Freeform: Shape 13">
            <a:extLst>
              <a:ext uri="{FF2B5EF4-FFF2-40B4-BE49-F238E27FC236}">
                <a16:creationId xmlns:a16="http://schemas.microsoft.com/office/drawing/2014/main" id="{D6EBBFD2-5112-E929-5402-0348DC2938AB}"/>
              </a:ext>
              <a:ext uri="{C183D7F6-B498-43B3-948B-1728B52AA6E4}">
                <adec:decorative xmlns:adec="http://schemas.microsoft.com/office/drawing/2017/decorative" val="1"/>
              </a:ext>
            </a:extLst>
          </p:cNvPr>
          <p:cNvSpPr/>
          <p:nvPr/>
        </p:nvSpPr>
        <p:spPr>
          <a:xfrm rot="12508972">
            <a:off x="5465204" y="1877618"/>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41000">
                <a:srgbClr val="FF907A">
                  <a:alpha val="0"/>
                </a:srgbClr>
              </a:gs>
              <a:gs pos="100000">
                <a:srgbClr val="FFBCAF">
                  <a:alpha val="33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7069311F-FD36-C119-8B93-522F477634FB}"/>
              </a:ext>
              <a:ext uri="{C183D7F6-B498-43B3-948B-1728B52AA6E4}">
                <adec:decorative xmlns:adec="http://schemas.microsoft.com/office/drawing/2017/decorative" val="1"/>
              </a:ext>
            </a:extLst>
          </p:cNvPr>
          <p:cNvSpPr/>
          <p:nvPr/>
        </p:nvSpPr>
        <p:spPr>
          <a:xfrm flipV="1">
            <a:off x="-18286" y="-5046"/>
            <a:ext cx="12221346" cy="50949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731519" y="731520"/>
            <a:ext cx="9181224" cy="3806425"/>
          </a:xfrm>
        </p:spPr>
        <p:txBody>
          <a:bodyPr anchor="t">
            <a:normAutofit/>
          </a:bodyPr>
          <a:lstStyle>
            <a:lvl1pPr marL="0" indent="0">
              <a:lnSpc>
                <a:spcPct val="110000"/>
              </a:lnSpc>
              <a:buNone/>
              <a:defRPr sz="4600" b="1" cap="none" spc="100" baseline="0">
                <a:latin typeface="+mj-lt"/>
              </a:defRPr>
            </a:lvl1pPr>
            <a:lvl2pPr marL="228600" indent="0">
              <a:lnSpc>
                <a:spcPct val="110000"/>
              </a:lnSpc>
              <a:buNone/>
              <a:defRPr sz="3600" b="1" cap="none" spc="100" baseline="0">
                <a:latin typeface="+mj-lt"/>
              </a:defRPr>
            </a:lvl2pPr>
            <a:lvl3pPr marL="457200" indent="0">
              <a:lnSpc>
                <a:spcPct val="110000"/>
              </a:lnSpc>
              <a:buNone/>
              <a:defRPr sz="3200" b="1" cap="none" spc="100" baseline="0">
                <a:latin typeface="+mj-lt"/>
              </a:defRPr>
            </a:lvl3pPr>
            <a:lvl4pPr marL="685800" indent="0">
              <a:lnSpc>
                <a:spcPct val="110000"/>
              </a:lnSpc>
              <a:buNone/>
              <a:defRPr sz="2800" b="1" cap="none" spc="100" baseline="0">
                <a:latin typeface="+mj-lt"/>
              </a:defRPr>
            </a:lvl4pPr>
            <a:lvl5pPr marL="914400" indent="0">
              <a:lnSpc>
                <a:spcPct val="110000"/>
              </a:lnSpc>
              <a:buNone/>
              <a:defRPr sz="2400" b="1" cap="none" spc="100" baseline="0">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9C5DA190-1DE0-42AE-81F7-BAE9BB470D89}" type="datetime2">
              <a:rPr lang="en-US" smtClean="0"/>
              <a:t>Tuesday, October 14, 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652628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C6A6A9-A341-BF9D-FA80-3868D42AC72B}"/>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C59BFB5-5C25-0FCB-27C7-A478767CACAC}"/>
              </a:ext>
              <a:ext uri="{C183D7F6-B498-43B3-948B-1728B52AA6E4}">
                <adec:decorative xmlns:adec="http://schemas.microsoft.com/office/drawing/2017/decorative" val="1"/>
              </a:ext>
            </a:extLst>
          </p:cNvPr>
          <p:cNvSpPr/>
          <p:nvPr/>
        </p:nvSpPr>
        <p:spPr>
          <a:xfrm>
            <a:off x="1009651" y="1028701"/>
            <a:ext cx="10172700" cy="48005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B5F22C-2988-B6EC-AA0B-D03BCA1A0B45}"/>
              </a:ext>
              <a:ext uri="{C183D7F6-B498-43B3-948B-1728B52AA6E4}">
                <adec:decorative xmlns:adec="http://schemas.microsoft.com/office/drawing/2017/decorative" val="1"/>
              </a:ext>
            </a:extLst>
          </p:cNvPr>
          <p:cNvSpPr/>
          <p:nvPr/>
        </p:nvSpPr>
        <p:spPr>
          <a:xfrm rot="10800000" flipH="1">
            <a:off x="1009651" y="4853253"/>
            <a:ext cx="10172700" cy="976045"/>
          </a:xfrm>
          <a:prstGeom prst="rect">
            <a:avLst/>
          </a:prstGeom>
          <a:gradFill>
            <a:gsLst>
              <a:gs pos="0">
                <a:srgbClr val="FE4A00">
                  <a:alpha val="66667"/>
                </a:srgbClr>
              </a:gs>
              <a:gs pos="100000">
                <a:srgbClr val="9C2C97"/>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509EC5E-5DB0-5907-06E8-B18F1AE29144}"/>
              </a:ext>
              <a:ext uri="{C183D7F6-B498-43B3-948B-1728B52AA6E4}">
                <adec:decorative xmlns:adec="http://schemas.microsoft.com/office/drawing/2017/decorative" val="1"/>
              </a:ext>
            </a:extLst>
          </p:cNvPr>
          <p:cNvSpPr/>
          <p:nvPr/>
        </p:nvSpPr>
        <p:spPr>
          <a:xfrm flipH="1">
            <a:off x="1009648" y="4853256"/>
            <a:ext cx="7105652" cy="976043"/>
          </a:xfrm>
          <a:prstGeom prst="rect">
            <a:avLst/>
          </a:prstGeom>
          <a:gradFill>
            <a:gsLst>
              <a:gs pos="0">
                <a:srgbClr val="FF6753">
                  <a:alpha val="0"/>
                </a:srgbClr>
              </a:gs>
              <a:gs pos="99000">
                <a:srgbClr val="D6002E">
                  <a:alpha val="4400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E11148C-8DD9-6154-C68C-8F67AD965837}"/>
              </a:ext>
            </a:extLst>
          </p:cNvPr>
          <p:cNvSpPr>
            <a:spLocks noGrp="1"/>
          </p:cNvSpPr>
          <p:nvPr>
            <p:ph type="title" hasCustomPrompt="1"/>
          </p:nvPr>
        </p:nvSpPr>
        <p:spPr>
          <a:xfrm>
            <a:off x="1499616" y="5020056"/>
            <a:ext cx="9198864" cy="649224"/>
          </a:xfrm>
        </p:spPr>
        <p:txBody>
          <a:bodyPr anchor="ctr">
            <a:normAutofit/>
          </a:bodyPr>
          <a:lstStyle>
            <a:lvl1pPr algn="ctr">
              <a:lnSpc>
                <a:spcPct val="120000"/>
              </a:lnSpc>
              <a:defRPr sz="1600" b="1" cap="all" spc="400" baseline="0">
                <a:solidFill>
                  <a:schemeClr val="bg1"/>
                </a:solidFill>
                <a:latin typeface="+mn-lt"/>
              </a:defRPr>
            </a:lvl1pPr>
          </a:lstStyle>
          <a:p>
            <a:r>
              <a:rPr lang="en-US" dirty="0"/>
              <a:t>Quote Author</a:t>
            </a:r>
          </a:p>
        </p:txBody>
      </p:sp>
      <p:sp>
        <p:nvSpPr>
          <p:cNvPr id="13" name="Footer Placeholder 12">
            <a:extLst>
              <a:ext uri="{FF2B5EF4-FFF2-40B4-BE49-F238E27FC236}">
                <a16:creationId xmlns:a16="http://schemas.microsoft.com/office/drawing/2014/main" id="{A98F5A93-8140-CBD8-D340-993817719AED}"/>
              </a:ext>
            </a:extLst>
          </p:cNvPr>
          <p:cNvSpPr>
            <a:spLocks noGrp="1"/>
          </p:cNvSpPr>
          <p:nvPr>
            <p:ph type="ftr" sz="quarter" idx="15"/>
          </p:nvPr>
        </p:nvSpPr>
        <p:spPr/>
        <p:txBody>
          <a:bodyPr/>
          <a:lstStyle/>
          <a:p>
            <a:r>
              <a:rPr lang="en-US"/>
              <a:t>Sample Footer Text</a:t>
            </a:r>
          </a:p>
        </p:txBody>
      </p:sp>
      <p:sp>
        <p:nvSpPr>
          <p:cNvPr id="7" name="Content Placeholder 6">
            <a:extLst>
              <a:ext uri="{FF2B5EF4-FFF2-40B4-BE49-F238E27FC236}">
                <a16:creationId xmlns:a16="http://schemas.microsoft.com/office/drawing/2014/main" id="{664F8300-91F9-3B16-1D97-7082381C6AB9}"/>
              </a:ext>
            </a:extLst>
          </p:cNvPr>
          <p:cNvSpPr>
            <a:spLocks noGrp="1"/>
          </p:cNvSpPr>
          <p:nvPr>
            <p:ph sz="quarter" idx="13" hasCustomPrompt="1"/>
          </p:nvPr>
        </p:nvSpPr>
        <p:spPr>
          <a:xfrm>
            <a:off x="2020824" y="1737360"/>
            <a:ext cx="8156448" cy="2569464"/>
          </a:xfrm>
        </p:spPr>
        <p:txBody>
          <a:bodyPr anchor="ctr">
            <a:normAutofit/>
          </a:bodyPr>
          <a:lstStyle>
            <a:lvl1pPr marL="0" indent="0" algn="ctr">
              <a:lnSpc>
                <a:spcPct val="110000"/>
              </a:lnSpc>
              <a:buNone/>
              <a:defRPr sz="3500">
                <a:latin typeface="+mj-lt"/>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dirty="0"/>
              <a:t>Click to edit Quote</a:t>
            </a:r>
          </a:p>
        </p:txBody>
      </p:sp>
      <p:sp>
        <p:nvSpPr>
          <p:cNvPr id="12" name="Date Placeholder 11">
            <a:extLst>
              <a:ext uri="{FF2B5EF4-FFF2-40B4-BE49-F238E27FC236}">
                <a16:creationId xmlns:a16="http://schemas.microsoft.com/office/drawing/2014/main" id="{D18FECD6-59B2-0E39-163B-DB3FB28DD902}"/>
              </a:ext>
            </a:extLst>
          </p:cNvPr>
          <p:cNvSpPr>
            <a:spLocks noGrp="1"/>
          </p:cNvSpPr>
          <p:nvPr>
            <p:ph type="dt" sz="half" idx="14"/>
          </p:nvPr>
        </p:nvSpPr>
        <p:spPr/>
        <p:txBody>
          <a:bodyPr/>
          <a:lstStyle>
            <a:lvl1pPr>
              <a:defRPr>
                <a:solidFill>
                  <a:schemeClr val="tx1"/>
                </a:solidFill>
              </a:defRPr>
            </a:lvl1pPr>
          </a:lstStyle>
          <a:p>
            <a:fld id="{2100A192-F923-4AB4-BDCC-6ACB26A0AAAE}" type="datetime2">
              <a:rPr lang="en-US" smtClean="0"/>
              <a:t>Tuesday, October 14, 2025</a:t>
            </a:fld>
            <a:endParaRPr lang="en-US" dirty="0"/>
          </a:p>
        </p:txBody>
      </p:sp>
      <p:sp>
        <p:nvSpPr>
          <p:cNvPr id="14" name="Slide Number Placeholder 13">
            <a:extLst>
              <a:ext uri="{FF2B5EF4-FFF2-40B4-BE49-F238E27FC236}">
                <a16:creationId xmlns:a16="http://schemas.microsoft.com/office/drawing/2014/main" id="{1EF16B6F-7839-1AC1-F1B6-E5DD5CB264B2}"/>
              </a:ext>
            </a:extLst>
          </p:cNvPr>
          <p:cNvSpPr>
            <a:spLocks noGrp="1"/>
          </p:cNvSpPr>
          <p:nvPr>
            <p:ph type="sldNum" sz="quarter" idx="16"/>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21156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with Picture 3">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5EAD1-9200-DDD9-8F6D-AD5C90E1D940}"/>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D2DD7BB-25B8-B7A3-8E13-EDE8E1090689}"/>
              </a:ext>
              <a:ext uri="{C183D7F6-B498-43B3-948B-1728B52AA6E4}">
                <adec:decorative xmlns:adec="http://schemas.microsoft.com/office/drawing/2017/decorative" val="1"/>
              </a:ext>
            </a:extLst>
          </p:cNvPr>
          <p:cNvSpPr/>
          <p:nvPr/>
        </p:nvSpPr>
        <p:spPr>
          <a:xfrm rot="10800000" flipH="1">
            <a:off x="0" y="0"/>
            <a:ext cx="6096000" cy="6868461"/>
          </a:xfrm>
          <a:prstGeom prst="rect">
            <a:avLst/>
          </a:prstGeom>
          <a:gradFill>
            <a:gsLst>
              <a:gs pos="0">
                <a:srgbClr val="FE4A00">
                  <a:alpha val="65882"/>
                </a:srgbClr>
              </a:gs>
              <a:gs pos="100000">
                <a:srgbClr val="A6025C"/>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a:extLst>
              <a:ext uri="{FF2B5EF4-FFF2-40B4-BE49-F238E27FC236}">
                <a16:creationId xmlns:a16="http://schemas.microsoft.com/office/drawing/2014/main" id="{FB6C05D2-D53F-950D-185E-08B200EEFEB9}"/>
              </a:ext>
              <a:ext uri="{C183D7F6-B498-43B3-948B-1728B52AA6E4}">
                <adec:decorative xmlns:adec="http://schemas.microsoft.com/office/drawing/2017/decorative" val="1"/>
              </a:ext>
            </a:extLst>
          </p:cNvPr>
          <p:cNvSpPr/>
          <p:nvPr/>
        </p:nvSpPr>
        <p:spPr>
          <a:xfrm rot="10800000" flipH="1">
            <a:off x="-18287" y="4582455"/>
            <a:ext cx="6114286" cy="2275539"/>
          </a:xfrm>
          <a:prstGeom prst="rect">
            <a:avLst/>
          </a:prstGeom>
          <a:gradFill>
            <a:gsLst>
              <a:gs pos="0">
                <a:srgbClr val="DA002F">
                  <a:alpha val="0"/>
                </a:srgbClr>
              </a:gs>
              <a:gs pos="99000">
                <a:srgbClr val="92248E">
                  <a:alpha val="26667"/>
                </a:srgb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a:extLst>
              <a:ext uri="{FF2B5EF4-FFF2-40B4-BE49-F238E27FC236}">
                <a16:creationId xmlns:a16="http://schemas.microsoft.com/office/drawing/2014/main" id="{BC0AF5C2-3AA9-7510-308E-9D21678F7EFC}"/>
              </a:ext>
              <a:ext uri="{C183D7F6-B498-43B3-948B-1728B52AA6E4}">
                <adec:decorative xmlns:adec="http://schemas.microsoft.com/office/drawing/2017/decorative" val="1"/>
              </a:ext>
            </a:extLst>
          </p:cNvPr>
          <p:cNvSpPr/>
          <p:nvPr/>
        </p:nvSpPr>
        <p:spPr>
          <a:xfrm rot="5400000" flipH="1">
            <a:off x="-148955" y="532365"/>
            <a:ext cx="6878924" cy="5814190"/>
          </a:xfrm>
          <a:prstGeom prst="rect">
            <a:avLst/>
          </a:prstGeom>
          <a:gradFill>
            <a:gsLst>
              <a:gs pos="0">
                <a:srgbClr val="FE4A00">
                  <a:alpha val="0"/>
                </a:srgbClr>
              </a:gs>
              <a:gs pos="100000">
                <a:srgbClr val="A60296">
                  <a:alpha val="38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Oval 10">
            <a:extLst>
              <a:ext uri="{FF2B5EF4-FFF2-40B4-BE49-F238E27FC236}">
                <a16:creationId xmlns:a16="http://schemas.microsoft.com/office/drawing/2014/main" id="{13D13448-08C3-4231-6CCA-F17E4C608199}"/>
              </a:ext>
              <a:ext uri="{C183D7F6-B498-43B3-948B-1728B52AA6E4}">
                <adec:decorative xmlns:adec="http://schemas.microsoft.com/office/drawing/2017/decorative" val="1"/>
              </a:ext>
            </a:extLst>
          </p:cNvPr>
          <p:cNvSpPr/>
          <p:nvPr/>
        </p:nvSpPr>
        <p:spPr>
          <a:xfrm rot="10800000">
            <a:off x="949046" y="1319084"/>
            <a:ext cx="4648799" cy="4648799"/>
          </a:xfrm>
          <a:prstGeom prst="ellipse">
            <a:avLst/>
          </a:prstGeom>
          <a:gradFill>
            <a:gsLst>
              <a:gs pos="31000">
                <a:srgbClr val="FF907A">
                  <a:alpha val="0"/>
                </a:srgbClr>
              </a:gs>
              <a:gs pos="85000">
                <a:srgbClr val="FFBCAF">
                  <a:alpha val="12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1520" y="941832"/>
            <a:ext cx="4626864" cy="3209544"/>
          </a:xfrm>
        </p:spPr>
        <p:txBody>
          <a:bodyPr vert="horz" lIns="91440" tIns="45720" rIns="91440" bIns="45720" rtlCol="0" anchor="b">
            <a:normAutofit/>
          </a:bodyPr>
          <a:lstStyle>
            <a:lvl1pPr>
              <a:defRPr lang="en-US" sz="3600" cap="all" spc="700" baseline="0" dirty="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1520" y="4974336"/>
            <a:ext cx="4626864" cy="1453896"/>
          </a:xfrm>
        </p:spPr>
        <p:txBody>
          <a:bodyPr vert="horz" lIns="91440" tIns="45720" rIns="91440" bIns="45720" rtlCol="0" anchor="ctr">
            <a:normAutofit/>
          </a:bodyPr>
          <a:lstStyle>
            <a:lvl1pPr marL="0" indent="0">
              <a:buNone/>
              <a:defRPr lang="en-US" cap="all" spc="400" baseline="0" dirty="0">
                <a:solidFill>
                  <a:schemeClr val="tx1"/>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731520" y="6455664"/>
            <a:ext cx="4096512" cy="365760"/>
          </a:xfrm>
        </p:spPr>
        <p:txBody>
          <a:bodyPr/>
          <a:lstStyle>
            <a:lvl1pPr algn="l">
              <a:defRPr>
                <a:solidFill>
                  <a:schemeClr val="tx1"/>
                </a:solidFill>
              </a:defRPr>
            </a:lvl1pPr>
          </a:lstStyle>
          <a:p>
            <a:fld id="{5531B838-A2A1-4E5F-8CE5-ED5C785421C8}"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4809744" y="6455664"/>
            <a:ext cx="548640" cy="365760"/>
          </a:xfrm>
        </p:spPr>
        <p:txBody>
          <a:bodyPr/>
          <a:lstStyle>
            <a:lvl1pPr>
              <a:defRPr>
                <a:solidFill>
                  <a:schemeClr val="tx1"/>
                </a:solidFill>
              </a:defRPr>
            </a:lvl1pPr>
          </a:lstStyle>
          <a:p>
            <a:fld id="{CC057153-B650-4DEB-B370-79DDCFDCE934}" type="slidenum">
              <a:rPr lang="en-US" smtClean="0"/>
              <a:pPr/>
              <a:t>‹#›</a:t>
            </a:fld>
            <a:endParaRPr lang="en-US"/>
          </a:p>
        </p:txBody>
      </p:sp>
      <p:sp>
        <p:nvSpPr>
          <p:cNvPr id="20" name="Picture Placeholder 19">
            <a:extLst>
              <a:ext uri="{FF2B5EF4-FFF2-40B4-BE49-F238E27FC236}">
                <a16:creationId xmlns:a16="http://schemas.microsoft.com/office/drawing/2014/main" id="{60A6A082-894A-7F2D-AA57-EBD48EAFBDB9}"/>
              </a:ext>
            </a:extLst>
          </p:cNvPr>
          <p:cNvSpPr>
            <a:spLocks noGrp="1"/>
          </p:cNvSpPr>
          <p:nvPr>
            <p:ph type="pic" sz="quarter" idx="13" hasCustomPrompt="1"/>
          </p:nvPr>
        </p:nvSpPr>
        <p:spPr>
          <a:xfrm>
            <a:off x="6092952" y="0"/>
            <a:ext cx="6099048"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2643556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F513F4-C880-287E-B00A-BD9B413CBEEB}"/>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4" name="Rectangle 3">
            <a:extLst>
              <a:ext uri="{FF2B5EF4-FFF2-40B4-BE49-F238E27FC236}">
                <a16:creationId xmlns:a16="http://schemas.microsoft.com/office/drawing/2014/main" id="{9B08A6AB-C3A8-7501-6BC6-83CFA6C0F9A3}"/>
              </a:ext>
              <a:ext uri="{C183D7F6-B498-43B3-948B-1728B52AA6E4}">
                <adec:decorative xmlns:adec="http://schemas.microsoft.com/office/drawing/2017/decorative" val="1"/>
              </a:ext>
            </a:extLst>
          </p:cNvPr>
          <p:cNvSpPr/>
          <p:nvPr/>
        </p:nvSpPr>
        <p:spPr>
          <a:xfrm>
            <a:off x="1009651" y="1028698"/>
            <a:ext cx="10172706" cy="480060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73F9668-0C20-D45C-536B-66FBB7F30C45}"/>
              </a:ext>
              <a:ext uri="{C183D7F6-B498-43B3-948B-1728B52AA6E4}">
                <adec:decorative xmlns:adec="http://schemas.microsoft.com/office/drawing/2017/decorative" val="1"/>
              </a:ext>
            </a:extLst>
          </p:cNvPr>
          <p:cNvSpPr/>
          <p:nvPr/>
        </p:nvSpPr>
        <p:spPr>
          <a:xfrm flipH="1">
            <a:off x="1009649" y="1028699"/>
            <a:ext cx="10174534" cy="4800598"/>
          </a:xfrm>
          <a:prstGeom prst="rect">
            <a:avLst/>
          </a:prstGeom>
          <a:gradFill>
            <a:gsLst>
              <a:gs pos="9000">
                <a:srgbClr val="FF9265"/>
              </a:gs>
              <a:gs pos="95000">
                <a:srgbClr val="DA002F">
                  <a:alpha val="79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8C2C855-B15C-090B-5493-3D36B8A52654}"/>
              </a:ext>
              <a:ext uri="{C183D7F6-B498-43B3-948B-1728B52AA6E4}">
                <adec:decorative xmlns:adec="http://schemas.microsoft.com/office/drawing/2017/decorative" val="1"/>
              </a:ext>
            </a:extLst>
          </p:cNvPr>
          <p:cNvSpPr/>
          <p:nvPr/>
        </p:nvSpPr>
        <p:spPr>
          <a:xfrm rot="10800000" flipH="1">
            <a:off x="1005991" y="4421079"/>
            <a:ext cx="10176358" cy="1408215"/>
          </a:xfrm>
          <a:prstGeom prst="rect">
            <a:avLst/>
          </a:prstGeom>
          <a:gradFill>
            <a:gsLst>
              <a:gs pos="26000">
                <a:srgbClr val="BA0267">
                  <a:alpha val="0"/>
                </a:srgbClr>
              </a:gs>
              <a:gs pos="95000">
                <a:srgbClr val="9B3597">
                  <a:alpha val="62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81CB20-1010-8C73-0086-CAB904E4B99D}"/>
              </a:ext>
              <a:ext uri="{C183D7F6-B498-43B3-948B-1728B52AA6E4}">
                <adec:decorative xmlns:adec="http://schemas.microsoft.com/office/drawing/2017/decorative" val="1"/>
              </a:ext>
            </a:extLst>
          </p:cNvPr>
          <p:cNvSpPr/>
          <p:nvPr/>
        </p:nvSpPr>
        <p:spPr>
          <a:xfrm rot="5400000" flipH="1">
            <a:off x="3568444" y="-1531928"/>
            <a:ext cx="4800598" cy="9921854"/>
          </a:xfrm>
          <a:prstGeom prst="rect">
            <a:avLst/>
          </a:prstGeom>
          <a:gradFill>
            <a:gsLst>
              <a:gs pos="22000">
                <a:srgbClr val="A60296">
                  <a:alpha val="49000"/>
                </a:srgbClr>
              </a:gs>
              <a:gs pos="99000">
                <a:srgbClr val="DA002F">
                  <a:alpha val="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1148C-8DD9-6154-C68C-8F67AD965837}"/>
              </a:ext>
            </a:extLst>
          </p:cNvPr>
          <p:cNvSpPr>
            <a:spLocks noGrp="1"/>
          </p:cNvSpPr>
          <p:nvPr>
            <p:ph type="title" hasCustomPrompt="1"/>
          </p:nvPr>
        </p:nvSpPr>
        <p:spPr>
          <a:xfrm>
            <a:off x="1792224" y="4736592"/>
            <a:ext cx="8349303" cy="795528"/>
          </a:xfrm>
        </p:spPr>
        <p:txBody>
          <a:bodyPr vert="horz" lIns="91440" tIns="45720" rIns="91440" bIns="45720" rtlCol="0" anchor="ctr">
            <a:normAutofit/>
          </a:bodyPr>
          <a:lstStyle>
            <a:lvl1pPr>
              <a:lnSpc>
                <a:spcPct val="120000"/>
              </a:lnSpc>
              <a:defRPr lang="en-US" sz="2200" cap="all" spc="400" baseline="0" dirty="0">
                <a:solidFill>
                  <a:schemeClr val="tx1"/>
                </a:solidFill>
              </a:defRPr>
            </a:lvl1pPr>
          </a:lstStyle>
          <a:p>
            <a:pPr lvl="0"/>
            <a:r>
              <a:rPr lang="en-US" dirty="0"/>
              <a:t>Quote Author</a:t>
            </a:r>
          </a:p>
        </p:txBody>
      </p:sp>
      <p:sp>
        <p:nvSpPr>
          <p:cNvPr id="13" name="Footer Placeholder 12">
            <a:extLst>
              <a:ext uri="{FF2B5EF4-FFF2-40B4-BE49-F238E27FC236}">
                <a16:creationId xmlns:a16="http://schemas.microsoft.com/office/drawing/2014/main" id="{A98F5A93-8140-CBD8-D340-993817719AED}"/>
              </a:ext>
            </a:extLst>
          </p:cNvPr>
          <p:cNvSpPr>
            <a:spLocks noGrp="1"/>
          </p:cNvSpPr>
          <p:nvPr>
            <p:ph type="ftr" sz="quarter" idx="15"/>
          </p:nvPr>
        </p:nvSpPr>
        <p:spPr/>
        <p:txBody>
          <a:bodyPr/>
          <a:lstStyle>
            <a:lvl1pPr>
              <a:defRPr>
                <a:solidFill>
                  <a:schemeClr val="bg1"/>
                </a:solidFill>
              </a:defRPr>
            </a:lvl1pPr>
          </a:lstStyle>
          <a:p>
            <a:r>
              <a:rPr lang="en-US"/>
              <a:t>Sample Footer Text</a:t>
            </a:r>
            <a:endParaRPr lang="en-US" dirty="0"/>
          </a:p>
        </p:txBody>
      </p:sp>
      <p:sp>
        <p:nvSpPr>
          <p:cNvPr id="7" name="Content Placeholder 6">
            <a:extLst>
              <a:ext uri="{FF2B5EF4-FFF2-40B4-BE49-F238E27FC236}">
                <a16:creationId xmlns:a16="http://schemas.microsoft.com/office/drawing/2014/main" id="{664F8300-91F9-3B16-1D97-7082381C6AB9}"/>
              </a:ext>
            </a:extLst>
          </p:cNvPr>
          <p:cNvSpPr>
            <a:spLocks noGrp="1"/>
          </p:cNvSpPr>
          <p:nvPr>
            <p:ph sz="quarter" idx="13" hasCustomPrompt="1"/>
          </p:nvPr>
        </p:nvSpPr>
        <p:spPr>
          <a:xfrm>
            <a:off x="1655064" y="1481328"/>
            <a:ext cx="8001000" cy="2752344"/>
          </a:xfrm>
        </p:spPr>
        <p:txBody>
          <a:bodyPr vert="horz" lIns="91440" tIns="45720" rIns="91440" bIns="45720" rtlCol="0" anchor="ctr">
            <a:normAutofit/>
          </a:bodyPr>
          <a:lstStyle>
            <a:lvl1pPr marL="128016" indent="-137160">
              <a:lnSpc>
                <a:spcPct val="110000"/>
              </a:lnSpc>
              <a:buNone/>
              <a:defRPr lang="en-US" sz="3200" dirty="0">
                <a:solidFill>
                  <a:schemeClr val="tx1"/>
                </a:solidFill>
                <a:latin typeface="+mj-lt"/>
              </a:defRPr>
            </a:lvl1pPr>
          </a:lstStyle>
          <a:p>
            <a:pPr lvl="0"/>
            <a:r>
              <a:rPr lang="en-US" dirty="0"/>
              <a:t>Click to edit Quote</a:t>
            </a:r>
          </a:p>
        </p:txBody>
      </p:sp>
      <p:sp>
        <p:nvSpPr>
          <p:cNvPr id="12" name="Date Placeholder 11">
            <a:extLst>
              <a:ext uri="{FF2B5EF4-FFF2-40B4-BE49-F238E27FC236}">
                <a16:creationId xmlns:a16="http://schemas.microsoft.com/office/drawing/2014/main" id="{D18FECD6-59B2-0E39-163B-DB3FB28DD902}"/>
              </a:ext>
            </a:extLst>
          </p:cNvPr>
          <p:cNvSpPr>
            <a:spLocks noGrp="1"/>
          </p:cNvSpPr>
          <p:nvPr>
            <p:ph type="dt" sz="half" idx="14"/>
          </p:nvPr>
        </p:nvSpPr>
        <p:spPr/>
        <p:txBody>
          <a:bodyPr/>
          <a:lstStyle>
            <a:lvl1pPr>
              <a:defRPr>
                <a:solidFill>
                  <a:schemeClr val="bg1"/>
                </a:solidFill>
              </a:defRPr>
            </a:lvl1pPr>
          </a:lstStyle>
          <a:p>
            <a:fld id="{F3769460-8E62-40CA-83A8-CB830C3D7F18}" type="datetime2">
              <a:rPr lang="en-US" smtClean="0"/>
              <a:t>Tuesday, October 14, 2025</a:t>
            </a:fld>
            <a:endParaRPr lang="en-US" dirty="0"/>
          </a:p>
        </p:txBody>
      </p:sp>
      <p:sp>
        <p:nvSpPr>
          <p:cNvPr id="14" name="Slide Number Placeholder 13">
            <a:extLst>
              <a:ext uri="{FF2B5EF4-FFF2-40B4-BE49-F238E27FC236}">
                <a16:creationId xmlns:a16="http://schemas.microsoft.com/office/drawing/2014/main" id="{1EF16B6F-7839-1AC1-F1B6-E5DD5CB264B2}"/>
              </a:ext>
            </a:extLst>
          </p:cNvPr>
          <p:cNvSpPr>
            <a:spLocks noGrp="1"/>
          </p:cNvSpPr>
          <p:nvPr>
            <p:ph type="sldNum" sz="quarter" idx="16"/>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1885779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Quote 3">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9A9201-705F-55B6-3F46-D68411A32E2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4BBA50-2898-3426-D749-CD2833395810}"/>
              </a:ext>
              <a:ext uri="{C183D7F6-B498-43B3-948B-1728B52AA6E4}">
                <adec:decorative xmlns:adec="http://schemas.microsoft.com/office/drawing/2017/decorative" val="1"/>
              </a:ext>
            </a:extLst>
          </p:cNvPr>
          <p:cNvSpPr/>
          <p:nvPr/>
        </p:nvSpPr>
        <p:spPr>
          <a:xfrm>
            <a:off x="1009651" y="1028701"/>
            <a:ext cx="10172700" cy="4800598"/>
          </a:xfrm>
          <a:prstGeom prst="rect">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6BEDF5-EA71-E3BD-29EA-A8A58B1227EE}"/>
              </a:ext>
              <a:ext uri="{C183D7F6-B498-43B3-948B-1728B52AA6E4}">
                <adec:decorative xmlns:adec="http://schemas.microsoft.com/office/drawing/2017/decorative" val="1"/>
              </a:ext>
            </a:extLst>
          </p:cNvPr>
          <p:cNvSpPr/>
          <p:nvPr/>
        </p:nvSpPr>
        <p:spPr>
          <a:xfrm flipH="1">
            <a:off x="8115303" y="1028698"/>
            <a:ext cx="3086100" cy="4800599"/>
          </a:xfrm>
          <a:prstGeom prst="rect">
            <a:avLst/>
          </a:prstGeom>
          <a:gradFill>
            <a:gsLst>
              <a:gs pos="0">
                <a:srgbClr val="FE4A00">
                  <a:alpha val="81000"/>
                </a:srgbClr>
              </a:gs>
              <a:gs pos="100000">
                <a:srgbClr val="9C2C9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2ABA6F75-CEBF-CDAC-9F4B-3C794F813211}"/>
              </a:ext>
              <a:ext uri="{C183D7F6-B498-43B3-948B-1728B52AA6E4}">
                <adec:decorative xmlns:adec="http://schemas.microsoft.com/office/drawing/2017/decorative" val="1"/>
              </a:ext>
            </a:extLst>
          </p:cNvPr>
          <p:cNvSpPr/>
          <p:nvPr/>
        </p:nvSpPr>
        <p:spPr>
          <a:xfrm rot="10800000" flipH="1">
            <a:off x="8124832" y="1028696"/>
            <a:ext cx="3076572" cy="3584648"/>
          </a:xfrm>
          <a:prstGeom prst="rect">
            <a:avLst/>
          </a:prstGeom>
          <a:gradFill>
            <a:gsLst>
              <a:gs pos="0">
                <a:srgbClr val="FF6753">
                  <a:alpha val="0"/>
                </a:srgbClr>
              </a:gs>
              <a:gs pos="99000">
                <a:srgbClr val="D6002E">
                  <a:alpha val="4400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E11148C-8DD9-6154-C68C-8F67AD965837}"/>
              </a:ext>
            </a:extLst>
          </p:cNvPr>
          <p:cNvSpPr>
            <a:spLocks noGrp="1"/>
          </p:cNvSpPr>
          <p:nvPr>
            <p:ph type="title" hasCustomPrompt="1"/>
          </p:nvPr>
        </p:nvSpPr>
        <p:spPr>
          <a:xfrm>
            <a:off x="8531352" y="1792224"/>
            <a:ext cx="2322576" cy="3465576"/>
          </a:xfrm>
        </p:spPr>
        <p:txBody>
          <a:bodyPr anchor="ctr">
            <a:normAutofit/>
          </a:bodyPr>
          <a:lstStyle>
            <a:lvl1pPr algn="ctr">
              <a:lnSpc>
                <a:spcPct val="120000"/>
              </a:lnSpc>
              <a:defRPr sz="1600" b="0" cap="all" spc="400" baseline="0">
                <a:solidFill>
                  <a:schemeClr val="bg1"/>
                </a:solidFill>
                <a:latin typeface="+mn-lt"/>
              </a:defRPr>
            </a:lvl1pPr>
          </a:lstStyle>
          <a:p>
            <a:r>
              <a:rPr lang="en-US" dirty="0"/>
              <a:t>Quote Author</a:t>
            </a:r>
          </a:p>
        </p:txBody>
      </p:sp>
      <p:sp>
        <p:nvSpPr>
          <p:cNvPr id="13" name="Footer Placeholder 12">
            <a:extLst>
              <a:ext uri="{FF2B5EF4-FFF2-40B4-BE49-F238E27FC236}">
                <a16:creationId xmlns:a16="http://schemas.microsoft.com/office/drawing/2014/main" id="{A98F5A93-8140-CBD8-D340-993817719AED}"/>
              </a:ext>
            </a:extLst>
          </p:cNvPr>
          <p:cNvSpPr>
            <a:spLocks noGrp="1"/>
          </p:cNvSpPr>
          <p:nvPr>
            <p:ph type="ftr" sz="quarter" idx="15"/>
          </p:nvPr>
        </p:nvSpPr>
        <p:spPr/>
        <p:txBody>
          <a:bodyPr/>
          <a:lstStyle/>
          <a:p>
            <a:r>
              <a:rPr lang="en-US"/>
              <a:t>Sample Footer Text</a:t>
            </a:r>
          </a:p>
        </p:txBody>
      </p:sp>
      <p:sp>
        <p:nvSpPr>
          <p:cNvPr id="7" name="Content Placeholder 6">
            <a:extLst>
              <a:ext uri="{FF2B5EF4-FFF2-40B4-BE49-F238E27FC236}">
                <a16:creationId xmlns:a16="http://schemas.microsoft.com/office/drawing/2014/main" id="{664F8300-91F9-3B16-1D97-7082381C6AB9}"/>
              </a:ext>
            </a:extLst>
          </p:cNvPr>
          <p:cNvSpPr>
            <a:spLocks noGrp="1"/>
          </p:cNvSpPr>
          <p:nvPr>
            <p:ph sz="quarter" idx="13" hasCustomPrompt="1"/>
          </p:nvPr>
        </p:nvSpPr>
        <p:spPr>
          <a:xfrm>
            <a:off x="1737360" y="1399032"/>
            <a:ext cx="5751576" cy="4041648"/>
          </a:xfrm>
        </p:spPr>
        <p:txBody>
          <a:bodyPr vert="horz" lIns="91440" tIns="45720" rIns="91440" bIns="45720" rtlCol="0" anchor="ctr">
            <a:normAutofit/>
          </a:bodyPr>
          <a:lstStyle>
            <a:lvl1pPr marL="182880" indent="-182880">
              <a:lnSpc>
                <a:spcPct val="110000"/>
              </a:lnSpc>
              <a:spcBef>
                <a:spcPts val="0"/>
              </a:spcBef>
              <a:buNone/>
              <a:defRPr lang="en-US" sz="3400" b="1" dirty="0">
                <a:latin typeface="+mj-lt"/>
              </a:defRPr>
            </a:lvl1pPr>
          </a:lstStyle>
          <a:p>
            <a:pPr lvl="0"/>
            <a:r>
              <a:rPr lang="en-US" dirty="0"/>
              <a:t>Click to edit Quote</a:t>
            </a:r>
          </a:p>
        </p:txBody>
      </p:sp>
      <p:sp>
        <p:nvSpPr>
          <p:cNvPr id="12" name="Date Placeholder 11">
            <a:extLst>
              <a:ext uri="{FF2B5EF4-FFF2-40B4-BE49-F238E27FC236}">
                <a16:creationId xmlns:a16="http://schemas.microsoft.com/office/drawing/2014/main" id="{D18FECD6-59B2-0E39-163B-DB3FB28DD902}"/>
              </a:ext>
            </a:extLst>
          </p:cNvPr>
          <p:cNvSpPr>
            <a:spLocks noGrp="1"/>
          </p:cNvSpPr>
          <p:nvPr>
            <p:ph type="dt" sz="half" idx="14"/>
          </p:nvPr>
        </p:nvSpPr>
        <p:spPr/>
        <p:txBody>
          <a:bodyPr/>
          <a:lstStyle>
            <a:lvl1pPr>
              <a:defRPr>
                <a:solidFill>
                  <a:schemeClr val="tx1"/>
                </a:solidFill>
              </a:defRPr>
            </a:lvl1pPr>
          </a:lstStyle>
          <a:p>
            <a:fld id="{4D9BF413-3F81-4C14-A195-E47B863670C3}" type="datetime2">
              <a:rPr lang="en-US" smtClean="0"/>
              <a:t>Tuesday, October 14, 2025</a:t>
            </a:fld>
            <a:endParaRPr lang="en-US" dirty="0"/>
          </a:p>
        </p:txBody>
      </p:sp>
      <p:sp>
        <p:nvSpPr>
          <p:cNvPr id="14" name="Slide Number Placeholder 13">
            <a:extLst>
              <a:ext uri="{FF2B5EF4-FFF2-40B4-BE49-F238E27FC236}">
                <a16:creationId xmlns:a16="http://schemas.microsoft.com/office/drawing/2014/main" id="{1EF16B6F-7839-1AC1-F1B6-E5DD5CB264B2}"/>
              </a:ext>
            </a:extLst>
          </p:cNvPr>
          <p:cNvSpPr>
            <a:spLocks noGrp="1"/>
          </p:cNvSpPr>
          <p:nvPr>
            <p:ph type="sldNum" sz="quarter" idx="16"/>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8911058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1" y="294248"/>
            <a:ext cx="10844784" cy="958480"/>
          </a:xfrm>
        </p:spPr>
        <p:txBody>
          <a:body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4" name="Content Placeholder 3">
            <a:extLst>
              <a:ext uri="{FF2B5EF4-FFF2-40B4-BE49-F238E27FC236}">
                <a16:creationId xmlns:a16="http://schemas.microsoft.com/office/drawing/2014/main" id="{0D0CE8AB-DD53-DE37-0172-0F4C2D9FEBDA}"/>
              </a:ext>
            </a:extLst>
          </p:cNvPr>
          <p:cNvSpPr>
            <a:spLocks noGrp="1"/>
          </p:cNvSpPr>
          <p:nvPr>
            <p:ph sz="quarter" idx="15"/>
          </p:nvPr>
        </p:nvSpPr>
        <p:spPr>
          <a:xfrm>
            <a:off x="731838" y="2020824"/>
            <a:ext cx="5075237" cy="41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3467A339-2191-25DF-DA14-F9F1C27E8EBD}"/>
              </a:ext>
            </a:extLst>
          </p:cNvPr>
          <p:cNvSpPr>
            <a:spLocks noGrp="1"/>
          </p:cNvSpPr>
          <p:nvPr>
            <p:ph sz="quarter" idx="16"/>
          </p:nvPr>
        </p:nvSpPr>
        <p:spPr>
          <a:xfrm>
            <a:off x="6500813" y="2020824"/>
            <a:ext cx="5075237" cy="41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3F1486C-F518-4593-A9F9-71F14C909BBB}" type="datetime2">
              <a:rPr lang="en-US" smtClean="0"/>
              <a:t>Tuesday, October 14,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770834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731520" y="292608"/>
            <a:ext cx="10844784" cy="96012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Sample Footer Text</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731074" y="1380744"/>
            <a:ext cx="507492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a:extLst>
              <a:ext uri="{FF2B5EF4-FFF2-40B4-BE49-F238E27FC236}">
                <a16:creationId xmlns:a16="http://schemas.microsoft.com/office/drawing/2014/main" id="{5D0ED8F7-2A3F-80A9-EF90-A2A4073C69D3}"/>
              </a:ext>
            </a:extLst>
          </p:cNvPr>
          <p:cNvSpPr>
            <a:spLocks noGrp="1"/>
          </p:cNvSpPr>
          <p:nvPr>
            <p:ph sz="quarter" idx="15"/>
          </p:nvPr>
        </p:nvSpPr>
        <p:spPr>
          <a:xfrm>
            <a:off x="731838" y="2020888"/>
            <a:ext cx="507365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501384" y="1380744"/>
            <a:ext cx="507492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14">
            <a:extLst>
              <a:ext uri="{FF2B5EF4-FFF2-40B4-BE49-F238E27FC236}">
                <a16:creationId xmlns:a16="http://schemas.microsoft.com/office/drawing/2014/main" id="{5D723F4E-0022-57BD-B68A-67BA61881741}"/>
              </a:ext>
            </a:extLst>
          </p:cNvPr>
          <p:cNvSpPr>
            <a:spLocks noGrp="1"/>
          </p:cNvSpPr>
          <p:nvPr>
            <p:ph sz="quarter" idx="16"/>
          </p:nvPr>
        </p:nvSpPr>
        <p:spPr>
          <a:xfrm>
            <a:off x="6500813" y="2020888"/>
            <a:ext cx="50752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E54DDA2C-4D95-4DB6-BF4A-4F688D05F62F}" type="datetime2">
              <a:rPr lang="en-US" smtClean="0"/>
              <a:t>Tuesday, October 14, 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82581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731520" y="292608"/>
            <a:ext cx="9985248" cy="96012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82AE4565-505C-457E-BFE9-7CA5ED3C51C4}" type="datetime2">
              <a:rPr lang="en-US" smtClean="0"/>
              <a:t>Tuesday, October 14, 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649691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E882EFDC-6A75-4D73-91E7-2ECC26E96D93}" type="datetime2">
              <a:rPr lang="en-US" smtClean="0"/>
              <a:t>Tuesday, October 14, 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291745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731520" y="553616"/>
            <a:ext cx="3595634" cy="1757505"/>
          </a:xfrm>
        </p:spPr>
        <p:txBody>
          <a:bodyPr anchor="t">
            <a:normAutofit/>
          </a:bodyPr>
          <a:lstStyle>
            <a:lvl1pPr>
              <a:defRPr sz="2800"/>
            </a:lvl1p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731520" y="2311122"/>
            <a:ext cx="3309608" cy="3824566"/>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6995" y="553616"/>
            <a:ext cx="6439309" cy="5582071"/>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4B8D072B-0F30-4743-AD00-90BD7F92FC91}" type="datetime2">
              <a:rPr lang="en-US" smtClean="0"/>
              <a:t>Tuesday, October 14, 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9659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731520" y="557784"/>
            <a:ext cx="3713996" cy="2212313"/>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731520" y="2826137"/>
            <a:ext cx="3310128" cy="3153877"/>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Picture Placeholder 8">
            <a:extLst>
              <a:ext uri="{FF2B5EF4-FFF2-40B4-BE49-F238E27FC236}">
                <a16:creationId xmlns:a16="http://schemas.microsoft.com/office/drawing/2014/main" id="{6E5A5D34-8853-9D0F-8F1B-90E5CC5A7D5F}"/>
              </a:ext>
            </a:extLst>
          </p:cNvPr>
          <p:cNvSpPr>
            <a:spLocks noGrp="1"/>
          </p:cNvSpPr>
          <p:nvPr>
            <p:ph type="pic" sz="quarter" idx="13" hasCustomPrompt="1"/>
          </p:nvPr>
        </p:nvSpPr>
        <p:spPr>
          <a:xfrm>
            <a:off x="5421313" y="603504"/>
            <a:ext cx="6154737" cy="5376510"/>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EF8FF1A8-4BF9-4B7D-9A44-0F91B76D49BD}" type="datetime2">
              <a:rPr lang="en-US" smtClean="0"/>
              <a:t>Tuesday, October 14, 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690216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Conclusion">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1DC8D0-ECB3-9C81-4ADA-D2C30B00B146}"/>
              </a:ext>
              <a:ext uri="{C183D7F6-B498-43B3-948B-1728B52AA6E4}">
                <adec:decorative xmlns:adec="http://schemas.microsoft.com/office/drawing/2017/decorative" val="1"/>
              </a:ext>
            </a:extLst>
          </p:cNvPr>
          <p:cNvSpPr/>
          <p:nvPr/>
        </p:nvSpPr>
        <p:spPr>
          <a:xfrm>
            <a:off x="-6" y="1"/>
            <a:ext cx="12192006" cy="3200400"/>
          </a:xfrm>
          <a:prstGeom prst="rect">
            <a:avLst/>
          </a:prstGeom>
          <a:gradFill>
            <a:gsLst>
              <a:gs pos="8000">
                <a:srgbClr val="D861D4"/>
              </a:gs>
              <a:gs pos="100000">
                <a:srgbClr val="DA002F">
                  <a:alpha val="77647"/>
                </a:srgb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A9673D-65B2-D6C4-C53F-8652E7E8A8A2}"/>
              </a:ext>
              <a:ext uri="{C183D7F6-B498-43B3-948B-1728B52AA6E4}">
                <adec:decorative xmlns:adec="http://schemas.microsoft.com/office/drawing/2017/decorative" val="1"/>
              </a:ext>
            </a:extLst>
          </p:cNvPr>
          <p:cNvSpPr/>
          <p:nvPr/>
        </p:nvSpPr>
        <p:spPr>
          <a:xfrm rot="16200000">
            <a:off x="4495799" y="-4495803"/>
            <a:ext cx="3200402" cy="12192003"/>
          </a:xfrm>
          <a:prstGeom prst="rect">
            <a:avLst/>
          </a:prstGeom>
          <a:gradFill>
            <a:gsLst>
              <a:gs pos="0">
                <a:srgbClr val="FE4A00">
                  <a:alpha val="49804"/>
                </a:srgbClr>
              </a:gs>
              <a:gs pos="99000">
                <a:srgbClr val="92248E">
                  <a:alpha val="62353"/>
                </a:srgb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2E07E3-56CC-285D-C461-695C95F6ECD4}"/>
              </a:ext>
              <a:ext uri="{C183D7F6-B498-43B3-948B-1728B52AA6E4}">
                <adec:decorative xmlns:adec="http://schemas.microsoft.com/office/drawing/2017/decorative" val="1"/>
              </a:ext>
            </a:extLst>
          </p:cNvPr>
          <p:cNvSpPr/>
          <p:nvPr/>
        </p:nvSpPr>
        <p:spPr>
          <a:xfrm rot="10800000">
            <a:off x="8115300" y="-1"/>
            <a:ext cx="4076700" cy="3200400"/>
          </a:xfrm>
          <a:prstGeom prst="rect">
            <a:avLst/>
          </a:prstGeom>
          <a:gradFill>
            <a:gsLst>
              <a:gs pos="0">
                <a:srgbClr val="DA002F">
                  <a:alpha val="12941"/>
                </a:srgbClr>
              </a:gs>
              <a:gs pos="84000">
                <a:srgbClr val="FF907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013C450-5422-C684-DC49-499D1A1B957B}"/>
              </a:ext>
              <a:ext uri="{C183D7F6-B498-43B3-948B-1728B52AA6E4}">
                <adec:decorative xmlns:adec="http://schemas.microsoft.com/office/drawing/2017/decorative" val="1"/>
              </a:ext>
            </a:extLst>
          </p:cNvPr>
          <p:cNvSpPr/>
          <p:nvPr/>
        </p:nvSpPr>
        <p:spPr>
          <a:xfrm rot="12508972">
            <a:off x="5601200" y="-1241452"/>
            <a:ext cx="4600694" cy="3518859"/>
          </a:xfrm>
          <a:custGeom>
            <a:avLst/>
            <a:gdLst>
              <a:gd name="connsiteX0" fmla="*/ 4600694 w 4600694"/>
              <a:gd name="connsiteY0" fmla="*/ 1140993 h 3518859"/>
              <a:gd name="connsiteX1" fmla="*/ 218087 w 4600694"/>
              <a:gd name="connsiteY1" fmla="*/ 3518859 h 3518859"/>
              <a:gd name="connsiteX2" fmla="*/ 141518 w 4600694"/>
              <a:gd name="connsiteY2" fmla="*/ 3334617 h 3518859"/>
              <a:gd name="connsiteX3" fmla="*/ 0 w 4600694"/>
              <a:gd name="connsiteY3" fmla="*/ 2502877 h 3518859"/>
              <a:gd name="connsiteX4" fmla="*/ 2502877 w 4600694"/>
              <a:gd name="connsiteY4" fmla="*/ 0 h 3518859"/>
              <a:gd name="connsiteX5" fmla="*/ 4526396 w 4600694"/>
              <a:gd name="connsiteY5" fmla="*/ 1029569 h 351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0694" h="3518859">
                <a:moveTo>
                  <a:pt x="4600694" y="1140993"/>
                </a:moveTo>
                <a:lnTo>
                  <a:pt x="218087" y="3518859"/>
                </a:lnTo>
                <a:lnTo>
                  <a:pt x="141518" y="3334617"/>
                </a:lnTo>
                <a:cubicBezTo>
                  <a:pt x="49860" y="3074390"/>
                  <a:pt x="0" y="2794456"/>
                  <a:pt x="0" y="2502877"/>
                </a:cubicBezTo>
                <a:cubicBezTo>
                  <a:pt x="0" y="1120576"/>
                  <a:pt x="1120576" y="0"/>
                  <a:pt x="2502877" y="0"/>
                </a:cubicBezTo>
                <a:cubicBezTo>
                  <a:pt x="3334417" y="0"/>
                  <a:pt x="4071245" y="405511"/>
                  <a:pt x="4526396" y="1029569"/>
                </a:cubicBezTo>
                <a:close/>
              </a:path>
            </a:pathLst>
          </a:custGeom>
          <a:gradFill>
            <a:gsLst>
              <a:gs pos="31000">
                <a:srgbClr val="FF907A">
                  <a:alpha val="0"/>
                </a:srgbClr>
              </a:gs>
              <a:gs pos="85000">
                <a:srgbClr val="FFBCAF">
                  <a:alpha val="23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1179576"/>
            <a:ext cx="10881360" cy="1728216"/>
          </a:xfrm>
        </p:spPr>
        <p:txBody>
          <a:bodyPr anchor="b">
            <a:normAutofit/>
          </a:bodyPr>
          <a:lstStyle>
            <a:lvl1pPr>
              <a:defRPr sz="6000">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731520" y="3657600"/>
            <a:ext cx="10881360" cy="274320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CF7636FB-A6BA-4E3C-9023-5FBFE4689724}"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75662841"/>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Conclusion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617130E-6216-789E-BE08-6D1E3E75622B}"/>
              </a:ext>
              <a:ext uri="{C183D7F6-B498-43B3-948B-1728B52AA6E4}">
                <adec:decorative xmlns:adec="http://schemas.microsoft.com/office/drawing/2017/decorative" val="1"/>
              </a:ext>
            </a:extLst>
          </p:cNvPr>
          <p:cNvSpPr/>
          <p:nvPr/>
        </p:nvSpPr>
        <p:spPr>
          <a:xfrm>
            <a:off x="-6" y="1"/>
            <a:ext cx="12192006" cy="3200400"/>
          </a:xfrm>
          <a:prstGeom prst="rect">
            <a:avLst/>
          </a:prstGeom>
          <a:gradFill>
            <a:gsLst>
              <a:gs pos="8000">
                <a:srgbClr val="D861D4"/>
              </a:gs>
              <a:gs pos="100000">
                <a:srgbClr val="DA002F">
                  <a:alpha val="77647"/>
                </a:srgb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7499983-7B9C-7C3D-25C2-1715A4226DE4}"/>
              </a:ext>
              <a:ext uri="{C183D7F6-B498-43B3-948B-1728B52AA6E4}">
                <adec:decorative xmlns:adec="http://schemas.microsoft.com/office/drawing/2017/decorative" val="1"/>
              </a:ext>
            </a:extLst>
          </p:cNvPr>
          <p:cNvSpPr/>
          <p:nvPr/>
        </p:nvSpPr>
        <p:spPr>
          <a:xfrm rot="16200000">
            <a:off x="4495799" y="-4495803"/>
            <a:ext cx="3200402" cy="12192003"/>
          </a:xfrm>
          <a:prstGeom prst="rect">
            <a:avLst/>
          </a:prstGeom>
          <a:gradFill>
            <a:gsLst>
              <a:gs pos="0">
                <a:srgbClr val="FE4A00">
                  <a:alpha val="49804"/>
                </a:srgbClr>
              </a:gs>
              <a:gs pos="99000">
                <a:srgbClr val="92248E">
                  <a:alpha val="62353"/>
                </a:srgb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0492B90-6109-F01B-1ABB-6BED7A1F1389}"/>
              </a:ext>
              <a:ext uri="{C183D7F6-B498-43B3-948B-1728B52AA6E4}">
                <adec:decorative xmlns:adec="http://schemas.microsoft.com/office/drawing/2017/decorative" val="1"/>
              </a:ext>
            </a:extLst>
          </p:cNvPr>
          <p:cNvSpPr/>
          <p:nvPr/>
        </p:nvSpPr>
        <p:spPr>
          <a:xfrm rot="10800000">
            <a:off x="8115300" y="-5"/>
            <a:ext cx="4076700" cy="3200404"/>
          </a:xfrm>
          <a:prstGeom prst="rect">
            <a:avLst/>
          </a:prstGeom>
          <a:gradFill>
            <a:gsLst>
              <a:gs pos="0">
                <a:srgbClr val="DA002F">
                  <a:alpha val="12941"/>
                </a:srgbClr>
              </a:gs>
              <a:gs pos="84000">
                <a:srgbClr val="FF907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8F1BDFB-261A-F796-17BC-584DAB2E77B1}"/>
              </a:ext>
              <a:ext uri="{C183D7F6-B498-43B3-948B-1728B52AA6E4}">
                <adec:decorative xmlns:adec="http://schemas.microsoft.com/office/drawing/2017/decorative" val="1"/>
              </a:ext>
            </a:extLst>
          </p:cNvPr>
          <p:cNvSpPr/>
          <p:nvPr/>
        </p:nvSpPr>
        <p:spPr>
          <a:xfrm rot="12508972">
            <a:off x="5601200" y="-1241452"/>
            <a:ext cx="4600694" cy="3518859"/>
          </a:xfrm>
          <a:custGeom>
            <a:avLst/>
            <a:gdLst>
              <a:gd name="connsiteX0" fmla="*/ 4600694 w 4600694"/>
              <a:gd name="connsiteY0" fmla="*/ 1140993 h 3518859"/>
              <a:gd name="connsiteX1" fmla="*/ 218087 w 4600694"/>
              <a:gd name="connsiteY1" fmla="*/ 3518859 h 3518859"/>
              <a:gd name="connsiteX2" fmla="*/ 141518 w 4600694"/>
              <a:gd name="connsiteY2" fmla="*/ 3334617 h 3518859"/>
              <a:gd name="connsiteX3" fmla="*/ 0 w 4600694"/>
              <a:gd name="connsiteY3" fmla="*/ 2502877 h 3518859"/>
              <a:gd name="connsiteX4" fmla="*/ 2502877 w 4600694"/>
              <a:gd name="connsiteY4" fmla="*/ 0 h 3518859"/>
              <a:gd name="connsiteX5" fmla="*/ 4526396 w 4600694"/>
              <a:gd name="connsiteY5" fmla="*/ 1029569 h 351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0694" h="3518859">
                <a:moveTo>
                  <a:pt x="4600694" y="1140993"/>
                </a:moveTo>
                <a:lnTo>
                  <a:pt x="218087" y="3518859"/>
                </a:lnTo>
                <a:lnTo>
                  <a:pt x="141518" y="3334617"/>
                </a:lnTo>
                <a:cubicBezTo>
                  <a:pt x="49860" y="3074390"/>
                  <a:pt x="0" y="2794456"/>
                  <a:pt x="0" y="2502877"/>
                </a:cubicBezTo>
                <a:cubicBezTo>
                  <a:pt x="0" y="1120576"/>
                  <a:pt x="1120576" y="0"/>
                  <a:pt x="2502877" y="0"/>
                </a:cubicBezTo>
                <a:cubicBezTo>
                  <a:pt x="3334417" y="0"/>
                  <a:pt x="4071245" y="405511"/>
                  <a:pt x="4526396" y="1029569"/>
                </a:cubicBezTo>
                <a:close/>
              </a:path>
            </a:pathLst>
          </a:custGeom>
          <a:gradFill>
            <a:gsLst>
              <a:gs pos="31000">
                <a:srgbClr val="FF907A">
                  <a:alpha val="0"/>
                </a:srgbClr>
              </a:gs>
              <a:gs pos="85000">
                <a:srgbClr val="FFBCAF">
                  <a:alpha val="23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1179576"/>
            <a:ext cx="9994392" cy="1728216"/>
          </a:xfrm>
        </p:spPr>
        <p:txBody>
          <a:bodyPr anchor="b">
            <a:normAutofit/>
          </a:bodyPr>
          <a:lstStyle>
            <a:lvl1pPr>
              <a:defRPr sz="6000">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731520" y="3931920"/>
            <a:ext cx="9994392" cy="1806728"/>
          </a:xfrm>
        </p:spPr>
        <p:txBody>
          <a:bodyPr vert="horz" lIns="91440" tIns="45720" rIns="91440" bIns="45720" rtlCol="0">
            <a:normAutofit/>
          </a:bodyPr>
          <a:lstStyle>
            <a:lvl1pPr marL="0" indent="0">
              <a:buNone/>
              <a:defRPr lang="en-US" sz="2400" dirty="0"/>
            </a:lvl1pPr>
            <a:lvl2pPr marL="228600" indent="0">
              <a:buNone/>
              <a:defRPr lang="en-US" sz="2000" dirty="0"/>
            </a:lvl2pPr>
            <a:lvl3pPr marL="457200" indent="0">
              <a:buNone/>
              <a:defRPr lang="en-US" sz="1800" dirty="0"/>
            </a:lvl3pPr>
            <a:lvl4pPr marL="685800" indent="0">
              <a:buNone/>
              <a:defRPr lang="en-US" sz="16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0BFE3FE3-B74C-4213-AB2F-60F99F3419C3}"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17397011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with Picture 4">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58E3E8-0931-8EEE-FF77-1C25EBBE79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CE0C29-D9B0-E434-079F-9F0C40DF20EC}"/>
              </a:ext>
              <a:ext uri="{C183D7F6-B498-43B3-948B-1728B52AA6E4}">
                <adec:decorative xmlns:adec="http://schemas.microsoft.com/office/drawing/2017/decorative" val="1"/>
              </a:ext>
            </a:extLst>
          </p:cNvPr>
          <p:cNvSpPr/>
          <p:nvPr/>
        </p:nvSpPr>
        <p:spPr>
          <a:xfrm rot="5400000" flipH="1">
            <a:off x="-1399562" y="1399556"/>
            <a:ext cx="6875820" cy="4076703"/>
          </a:xfrm>
          <a:prstGeom prst="rect">
            <a:avLst/>
          </a:prstGeom>
          <a:gradFill>
            <a:gsLst>
              <a:gs pos="11000">
                <a:srgbClr val="92248E"/>
              </a:gs>
              <a:gs pos="100000">
                <a:srgbClr val="FF411C">
                  <a:alpha val="8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F604E-FEFA-3809-8244-5B72EE7BB044}"/>
              </a:ext>
              <a:ext uri="{C183D7F6-B498-43B3-948B-1728B52AA6E4}">
                <adec:decorative xmlns:adec="http://schemas.microsoft.com/office/drawing/2017/decorative" val="1"/>
              </a:ext>
            </a:extLst>
          </p:cNvPr>
          <p:cNvSpPr/>
          <p:nvPr/>
        </p:nvSpPr>
        <p:spPr>
          <a:xfrm rot="16200000">
            <a:off x="890124" y="3681875"/>
            <a:ext cx="2296453" cy="4076701"/>
          </a:xfrm>
          <a:prstGeom prst="rect">
            <a:avLst/>
          </a:prstGeom>
          <a:gradFill>
            <a:gsLst>
              <a:gs pos="0">
                <a:srgbClr val="DA002F">
                  <a:alpha val="55000"/>
                </a:srgbClr>
              </a:gs>
              <a:gs pos="100000">
                <a:srgbClr val="FF907A">
                  <a:alpha val="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8E261-930C-6A44-A568-9DD2A88D3526}"/>
              </a:ext>
              <a:ext uri="{C183D7F6-B498-43B3-948B-1728B52AA6E4}">
                <adec:decorative xmlns:adec="http://schemas.microsoft.com/office/drawing/2017/decorative" val="1"/>
              </a:ext>
            </a:extLst>
          </p:cNvPr>
          <p:cNvSpPr/>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rgbClr val="FFDBCC">
                  <a:alpha val="0"/>
                </a:srgbClr>
              </a:gs>
              <a:gs pos="100000">
                <a:srgbClr val="FF907A">
                  <a:alpha val="30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850392"/>
            <a:ext cx="2935224" cy="3035808"/>
          </a:xfrm>
        </p:spPr>
        <p:txBody>
          <a:bodyPr vert="horz" lIns="91440" tIns="45720" rIns="91440" bIns="45720" rtlCol="0" anchor="t">
            <a:normAutofit/>
          </a:bodyPr>
          <a:lstStyle>
            <a:lvl1pPr>
              <a:defRPr lang="en-US" cap="all" spc="700" baseline="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5001768"/>
            <a:ext cx="2926080" cy="1490472"/>
          </a:xfrm>
        </p:spPr>
        <p:txBody>
          <a:bodyPr vert="horz" lIns="91440" tIns="45720" rIns="91440" bIns="45720" rtlCol="0" anchor="ctr">
            <a:normAutofit/>
          </a:bodyPr>
          <a:lstStyle>
            <a:lvl1pPr marL="0" indent="0">
              <a:buNone/>
              <a:defRPr lang="en-US" sz="1600" cap="all" spc="400" baseline="0" dirty="0">
                <a:solidFill>
                  <a:schemeClr val="tx1"/>
                </a:solidFill>
                <a:latin typeface="+mj-lt"/>
              </a:defRPr>
            </a:lvl1pPr>
          </a:lstStyle>
          <a:p>
            <a:pPr lvl="0"/>
            <a:r>
              <a:rPr lang="en-US"/>
              <a:t>Click to edit Master subtitle style</a:t>
            </a:r>
            <a:endParaRPr lang="en-US" dirty="0"/>
          </a:p>
        </p:txBody>
      </p:sp>
      <p:sp>
        <p:nvSpPr>
          <p:cNvPr id="18" name="Footer Placeholder 17">
            <a:extLst>
              <a:ext uri="{FF2B5EF4-FFF2-40B4-BE49-F238E27FC236}">
                <a16:creationId xmlns:a16="http://schemas.microsoft.com/office/drawing/2014/main" id="{EEDD729C-2F42-9729-3280-C9066997083D}"/>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19" name="Slide Number Placeholder 18">
            <a:extLst>
              <a:ext uri="{FF2B5EF4-FFF2-40B4-BE49-F238E27FC236}">
                <a16:creationId xmlns:a16="http://schemas.microsoft.com/office/drawing/2014/main" id="{036F8F79-3CDB-6415-DDB2-2D674522D5B0}"/>
              </a:ext>
            </a:extLst>
          </p:cNvPr>
          <p:cNvSpPr>
            <a:spLocks noGrp="1"/>
          </p:cNvSpPr>
          <p:nvPr>
            <p:ph type="sldNum" sz="quarter" idx="12"/>
          </p:nvPr>
        </p:nvSpPr>
        <p:spPr>
          <a:xfrm>
            <a:off x="32004" y="6455664"/>
            <a:ext cx="548640" cy="365760"/>
          </a:xfrm>
        </p:spPr>
        <p:txBody>
          <a:bodyPr/>
          <a:lstStyle>
            <a:lvl1pPr>
              <a:defRPr>
                <a:solidFill>
                  <a:schemeClr val="tx1"/>
                </a:solidFill>
              </a:defRPr>
            </a:lvl1pPr>
          </a:lstStyle>
          <a:p>
            <a:fld id="{CC057153-B650-4DEB-B370-79DDCFDCE934}" type="slidenum">
              <a:rPr lang="en-US" smtClean="0"/>
              <a:pPr/>
              <a:t>‹#›</a:t>
            </a:fld>
            <a:endParaRPr lang="en-US"/>
          </a:p>
        </p:txBody>
      </p:sp>
      <p:sp>
        <p:nvSpPr>
          <p:cNvPr id="17" name="Date Placeholder 16">
            <a:extLst>
              <a:ext uri="{FF2B5EF4-FFF2-40B4-BE49-F238E27FC236}">
                <a16:creationId xmlns:a16="http://schemas.microsoft.com/office/drawing/2014/main" id="{7911B295-8CBE-7949-8048-EBF414619287}"/>
              </a:ext>
            </a:extLst>
          </p:cNvPr>
          <p:cNvSpPr>
            <a:spLocks noGrp="1"/>
          </p:cNvSpPr>
          <p:nvPr>
            <p:ph type="dt" sz="half" idx="10"/>
          </p:nvPr>
        </p:nvSpPr>
        <p:spPr>
          <a:xfrm>
            <a:off x="612648" y="6455664"/>
            <a:ext cx="3227832" cy="365760"/>
          </a:xfrm>
        </p:spPr>
        <p:txBody>
          <a:bodyPr/>
          <a:lstStyle>
            <a:lvl1pPr algn="l">
              <a:defRPr>
                <a:solidFill>
                  <a:schemeClr val="tx1"/>
                </a:solidFill>
              </a:defRPr>
            </a:lvl1pPr>
          </a:lstStyle>
          <a:p>
            <a:fld id="{B369E90C-83BE-474F-8867-84D9D4BA9A64}" type="datetime2">
              <a:rPr lang="en-US" smtClean="0"/>
              <a:t>Tuesday, October 14, 2025</a:t>
            </a:fld>
            <a:endParaRPr lang="en-US"/>
          </a:p>
        </p:txBody>
      </p:sp>
      <p:sp>
        <p:nvSpPr>
          <p:cNvPr id="15" name="Picture Placeholder 14">
            <a:extLst>
              <a:ext uri="{FF2B5EF4-FFF2-40B4-BE49-F238E27FC236}">
                <a16:creationId xmlns:a16="http://schemas.microsoft.com/office/drawing/2014/main" id="{B889FC6C-F243-CA40-35F8-13153EA5EBE9}"/>
              </a:ext>
            </a:extLst>
          </p:cNvPr>
          <p:cNvSpPr>
            <a:spLocks noGrp="1"/>
          </p:cNvSpPr>
          <p:nvPr>
            <p:ph type="pic" sz="quarter" idx="13" hasCustomPrompt="1"/>
          </p:nvPr>
        </p:nvSpPr>
        <p:spPr>
          <a:xfrm>
            <a:off x="4076700" y="0"/>
            <a:ext cx="8115300" cy="6868452"/>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2801579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FE7F8B-D1C1-6301-75A5-2EC4374F9AF1}"/>
              </a:ext>
              <a:ext uri="{C183D7F6-B498-43B3-948B-1728B52AA6E4}">
                <adec:decorative xmlns:adec="http://schemas.microsoft.com/office/drawing/2017/decorative" val="1"/>
              </a:ext>
            </a:extLst>
          </p:cNvPr>
          <p:cNvSpPr/>
          <p:nvPr/>
        </p:nvSpPr>
        <p:spPr>
          <a:xfrm flipH="1" flipV="1">
            <a:off x="-14449" y="0"/>
            <a:ext cx="12224736"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C1D8467A-A1B6-E7E6-CAD4-E63E0FE2CCCB}"/>
              </a:ext>
              <a:ext uri="{C183D7F6-B498-43B3-948B-1728B52AA6E4}">
                <adec:decorative xmlns:adec="http://schemas.microsoft.com/office/drawing/2017/decorative" val="1"/>
              </a:ext>
            </a:extLst>
          </p:cNvPr>
          <p:cNvSpPr/>
          <p:nvPr/>
        </p:nvSpPr>
        <p:spPr>
          <a:xfrm flipV="1">
            <a:off x="-7227" y="-5046"/>
            <a:ext cx="12217513" cy="6865568"/>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2A9C06E7-BC9C-2F5F-5DD1-D04EB713C63D}"/>
              </a:ext>
              <a:ext uri="{C183D7F6-B498-43B3-948B-1728B52AA6E4}">
                <adec:decorative xmlns:adec="http://schemas.microsoft.com/office/drawing/2017/decorative" val="1"/>
              </a:ext>
            </a:extLst>
          </p:cNvPr>
          <p:cNvSpPr/>
          <p:nvPr/>
        </p:nvSpPr>
        <p:spPr>
          <a:xfrm rot="10800000" flipH="1" flipV="1">
            <a:off x="-25514" y="-5045"/>
            <a:ext cx="12217514" cy="6865568"/>
          </a:xfrm>
          <a:prstGeom prst="rect">
            <a:avLst/>
          </a:prstGeom>
          <a:gradFill>
            <a:gsLst>
              <a:gs pos="0">
                <a:srgbClr val="FA0036">
                  <a:alpha val="4000"/>
                </a:srgbClr>
              </a:gs>
              <a:gs pos="99000">
                <a:schemeClr val="accent2">
                  <a:alpha val="98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985261F8-8CD8-F2E0-C386-BE6A16D95BFC}"/>
              </a:ext>
              <a:ext uri="{C183D7F6-B498-43B3-948B-1728B52AA6E4}">
                <adec:decorative xmlns:adec="http://schemas.microsoft.com/office/drawing/2017/decorative" val="1"/>
              </a:ext>
            </a:extLst>
          </p:cNvPr>
          <p:cNvSpPr/>
          <p:nvPr/>
        </p:nvSpPr>
        <p:spPr>
          <a:xfrm rot="16200000" flipH="1" flipV="1">
            <a:off x="3802775" y="-3817222"/>
            <a:ext cx="4571999" cy="12206450"/>
          </a:xfrm>
          <a:prstGeom prst="rect">
            <a:avLst/>
          </a:prstGeom>
          <a:gradFill>
            <a:gsLst>
              <a:gs pos="0">
                <a:srgbClr val="D861D4">
                  <a:alpha val="0"/>
                </a:srgbClr>
              </a:gs>
              <a:gs pos="100000">
                <a:srgbClr val="FF7037">
                  <a:alpha val="66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Oval 14">
            <a:extLst>
              <a:ext uri="{FF2B5EF4-FFF2-40B4-BE49-F238E27FC236}">
                <a16:creationId xmlns:a16="http://schemas.microsoft.com/office/drawing/2014/main" id="{D3D4A82C-6849-A88D-6D57-833E9A7481B9}"/>
              </a:ext>
              <a:ext uri="{C183D7F6-B498-43B3-948B-1728B52AA6E4}">
                <adec:decorative xmlns:adec="http://schemas.microsoft.com/office/drawing/2017/decorative" val="1"/>
              </a:ext>
            </a:extLst>
          </p:cNvPr>
          <p:cNvSpPr/>
          <p:nvPr/>
        </p:nvSpPr>
        <p:spPr>
          <a:xfrm rot="13168948" flipH="1" flipV="1">
            <a:off x="1027160" y="609473"/>
            <a:ext cx="5005754" cy="5005754"/>
          </a:xfrm>
          <a:prstGeom prst="ellipse">
            <a:avLst/>
          </a:prstGeom>
          <a:gradFill>
            <a:gsLst>
              <a:gs pos="31000">
                <a:srgbClr val="FF907A">
                  <a:alpha val="0"/>
                </a:srgbClr>
              </a:gs>
              <a:gs pos="85000">
                <a:srgbClr val="FFBCAF">
                  <a:alpha val="2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55CA38-7F60-D664-4EC0-C54B60C02BCF}"/>
              </a:ext>
              <a:ext uri="{C183D7F6-B498-43B3-948B-1728B52AA6E4}">
                <adec:decorative xmlns:adec="http://schemas.microsoft.com/office/drawing/2017/decorative" val="1"/>
              </a:ext>
            </a:extLst>
          </p:cNvPr>
          <p:cNvSpPr/>
          <p:nvPr/>
        </p:nvSpPr>
        <p:spPr>
          <a:xfrm rot="5400000" flipV="1">
            <a:off x="-1913484" y="1896512"/>
            <a:ext cx="6860522" cy="3062447"/>
          </a:xfrm>
          <a:prstGeom prst="rect">
            <a:avLst/>
          </a:prstGeom>
          <a:gradFill>
            <a:gsLst>
              <a:gs pos="0">
                <a:srgbClr val="FA0036">
                  <a:alpha val="62000"/>
                </a:srgbClr>
              </a:gs>
              <a:gs pos="77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557016" y="987552"/>
            <a:ext cx="7644384" cy="2944368"/>
          </a:xfrm>
        </p:spPr>
        <p:txBody>
          <a:bodyPr vert="horz" lIns="91440" tIns="45720" rIns="91440" bIns="45720" rtlCol="0" anchor="b">
            <a:normAutofit/>
          </a:bodyPr>
          <a:lstStyle>
            <a:lvl1pPr>
              <a:defRPr lang="en-US" sz="5400" cap="all" spc="700" baseline="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538728" y="5294376"/>
            <a:ext cx="7644384" cy="1078992"/>
          </a:xfrm>
        </p:spPr>
        <p:txBody>
          <a:bodyPr vert="horz" lIns="91440" tIns="45720" rIns="91440" bIns="45720" rtlCol="0" anchor="ctr">
            <a:normAutofit/>
          </a:bodyPr>
          <a:lstStyle>
            <a:lvl1pPr marL="0" indent="0">
              <a:buNone/>
              <a:defRPr lang="en-US" cap="all" spc="400" baseline="0">
                <a:solidFill>
                  <a:schemeClr val="tx1"/>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C7B5CA67-94ED-4C14-9B73-CCE5A85B4E93}"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5861105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2">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C38FEA-146D-53B3-36B0-5CBD8040636E}"/>
              </a:ext>
              <a:ext uri="{C183D7F6-B498-43B3-948B-1728B52AA6E4}">
                <adec:decorative xmlns:adec="http://schemas.microsoft.com/office/drawing/2017/decorative" val="1"/>
              </a:ext>
            </a:extLst>
          </p:cNvPr>
          <p:cNvSpPr/>
          <p:nvPr/>
        </p:nvSpPr>
        <p:spPr>
          <a:xfrm flipH="1">
            <a:off x="9143995" y="0"/>
            <a:ext cx="3076356" cy="6858000"/>
          </a:xfrm>
          <a:prstGeom prst="rect">
            <a:avLst/>
          </a:prstGeom>
          <a:gradFill>
            <a:gsLst>
              <a:gs pos="0">
                <a:srgbClr val="FF907A"/>
              </a:gs>
              <a:gs pos="100000">
                <a:srgbClr val="DA002F">
                  <a:alpha val="85882"/>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684D35E-A520-CA7A-97CB-6D815AB4CC5D}"/>
              </a:ext>
              <a:ext uri="{C183D7F6-B498-43B3-948B-1728B52AA6E4}">
                <adec:decorative xmlns:adec="http://schemas.microsoft.com/office/drawing/2017/decorative" val="1"/>
              </a:ext>
            </a:extLst>
          </p:cNvPr>
          <p:cNvSpPr/>
          <p:nvPr/>
        </p:nvSpPr>
        <p:spPr>
          <a:xfrm flipH="1">
            <a:off x="9143990" y="-1"/>
            <a:ext cx="3076355" cy="4572001"/>
          </a:xfrm>
          <a:prstGeom prst="rect">
            <a:avLst/>
          </a:prstGeom>
          <a:gradFill>
            <a:gsLst>
              <a:gs pos="26000">
                <a:srgbClr val="FE4A00">
                  <a:alpha val="0"/>
                </a:srgbClr>
              </a:gs>
              <a:gs pos="100000">
                <a:srgbClr val="DA002F">
                  <a:alpha val="65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85E890B-58C1-DD36-E90B-FFF0BE0CB5CB}"/>
              </a:ext>
              <a:ext uri="{C183D7F6-B498-43B3-948B-1728B52AA6E4}">
                <adec:decorative xmlns:adec="http://schemas.microsoft.com/office/drawing/2017/decorative" val="1"/>
              </a:ext>
            </a:extLst>
          </p:cNvPr>
          <p:cNvSpPr/>
          <p:nvPr/>
        </p:nvSpPr>
        <p:spPr>
          <a:xfrm rot="5400000" flipH="1">
            <a:off x="7253161" y="1890822"/>
            <a:ext cx="6858001" cy="3076355"/>
          </a:xfrm>
          <a:prstGeom prst="rect">
            <a:avLst/>
          </a:prstGeom>
          <a:gradFill>
            <a:gsLst>
              <a:gs pos="2000">
                <a:srgbClr val="9B3597"/>
              </a:gs>
              <a:gs pos="60000">
                <a:srgbClr val="D861D4">
                  <a:alpha val="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BCD52CC-E8F2-3220-AE19-8A482DD1F236}"/>
              </a:ext>
              <a:ext uri="{C183D7F6-B498-43B3-948B-1728B52AA6E4}">
                <adec:decorative xmlns:adec="http://schemas.microsoft.com/office/drawing/2017/decorative" val="1"/>
              </a:ext>
            </a:extLst>
          </p:cNvPr>
          <p:cNvSpPr/>
          <p:nvPr/>
        </p:nvSpPr>
        <p:spPr>
          <a:xfrm rot="12508972">
            <a:off x="7949750" y="1673989"/>
            <a:ext cx="3201591" cy="4397456"/>
          </a:xfrm>
          <a:custGeom>
            <a:avLst/>
            <a:gdLst>
              <a:gd name="connsiteX0" fmla="*/ 3201591 w 3201591"/>
              <a:gd name="connsiteY0" fmla="*/ 4296647 h 4397456"/>
              <a:gd name="connsiteX1" fmla="*/ 3007294 w 3201591"/>
              <a:gd name="connsiteY1" fmla="*/ 4346606 h 4397456"/>
              <a:gd name="connsiteX2" fmla="*/ 2502877 w 3201591"/>
              <a:gd name="connsiteY2" fmla="*/ 4397456 h 4397456"/>
              <a:gd name="connsiteX3" fmla="*/ 0 w 3201591"/>
              <a:gd name="connsiteY3" fmla="*/ 1894579 h 4397456"/>
              <a:gd name="connsiteX4" fmla="*/ 733076 w 3201591"/>
              <a:gd name="connsiteY4" fmla="*/ 124777 h 4397456"/>
              <a:gd name="connsiteX5" fmla="*/ 870365 w 3201591"/>
              <a:gd name="connsiteY5" fmla="*/ 0 h 439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1591" h="4397456">
                <a:moveTo>
                  <a:pt x="3201591" y="4296647"/>
                </a:moveTo>
                <a:lnTo>
                  <a:pt x="3007294" y="4346606"/>
                </a:lnTo>
                <a:cubicBezTo>
                  <a:pt x="2844362" y="4379947"/>
                  <a:pt x="2675664" y="4397456"/>
                  <a:pt x="2502877" y="4397456"/>
                </a:cubicBezTo>
                <a:cubicBezTo>
                  <a:pt x="1120576" y="4397456"/>
                  <a:pt x="0" y="3276880"/>
                  <a:pt x="0" y="1894579"/>
                </a:cubicBezTo>
                <a:cubicBezTo>
                  <a:pt x="0" y="1203428"/>
                  <a:pt x="280144" y="577709"/>
                  <a:pt x="733076" y="124777"/>
                </a:cubicBezTo>
                <a:lnTo>
                  <a:pt x="870365" y="0"/>
                </a:lnTo>
                <a:close/>
              </a:path>
            </a:pathLst>
          </a:custGeom>
          <a:gradFill>
            <a:gsLst>
              <a:gs pos="31000">
                <a:srgbClr val="FF907A">
                  <a:alpha val="0"/>
                </a:srgbClr>
              </a:gs>
              <a:gs pos="85000">
                <a:srgbClr val="FFBCAF">
                  <a:alpha val="1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1520" y="612648"/>
            <a:ext cx="7004304" cy="3557016"/>
          </a:xfrm>
        </p:spPr>
        <p:txBody>
          <a:bodyPr vert="horz" lIns="91440" tIns="45720" rIns="91440" bIns="45720" rtlCol="0" anchor="t">
            <a:normAutofit/>
          </a:bodyPr>
          <a:lstStyle>
            <a:lvl1pPr>
              <a:defRPr lang="en-US" sz="4800" cap="all" spc="550" baseline="0"/>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1520" y="4965192"/>
            <a:ext cx="6391656" cy="1490472"/>
          </a:xfrm>
        </p:spPr>
        <p:txBody>
          <a:bodyPr vert="horz" lIns="91440" tIns="45720" rIns="91440" bIns="45720" rtlCol="0" anchor="ctr">
            <a:normAutofit/>
          </a:bodyPr>
          <a:lstStyle>
            <a:lvl1pPr marL="0" indent="0">
              <a:buNone/>
              <a:defRPr lang="en-US" cap="all" spc="400" baseline="0">
                <a:latin typeface="+mj-lt"/>
              </a:defRPr>
            </a:lvl1pPr>
          </a:lstStyle>
          <a:p>
            <a:pPr lvl="0"/>
            <a:r>
              <a:rPr lang="en-US"/>
              <a:t>Click to edit Master subtitle style</a:t>
            </a:r>
            <a:endParaRPr lang="en-US" dirty="0"/>
          </a:p>
        </p:txBody>
      </p:sp>
      <p:sp>
        <p:nvSpPr>
          <p:cNvPr id="13" name="Footer Placeholder 12">
            <a:extLst>
              <a:ext uri="{FF2B5EF4-FFF2-40B4-BE49-F238E27FC236}">
                <a16:creationId xmlns:a16="http://schemas.microsoft.com/office/drawing/2014/main" id="{FED2F463-51E0-AB87-A5B5-6942461AD535}"/>
              </a:ext>
            </a:extLst>
          </p:cNvPr>
          <p:cNvSpPr>
            <a:spLocks noGrp="1"/>
          </p:cNvSpPr>
          <p:nvPr>
            <p:ph type="ftr" sz="quarter" idx="11"/>
          </p:nvPr>
        </p:nvSpPr>
        <p:spPr/>
        <p:txBody>
          <a:bodyPr/>
          <a:lstStyle/>
          <a:p>
            <a:r>
              <a:rPr lang="en-US"/>
              <a:t>Sample Footer Text</a:t>
            </a:r>
          </a:p>
        </p:txBody>
      </p:sp>
      <p:sp>
        <p:nvSpPr>
          <p:cNvPr id="12" name="Date Placeholder 11">
            <a:extLst>
              <a:ext uri="{FF2B5EF4-FFF2-40B4-BE49-F238E27FC236}">
                <a16:creationId xmlns:a16="http://schemas.microsoft.com/office/drawing/2014/main" id="{30796B80-FA43-2B89-5F9F-72443F8E5C6E}"/>
              </a:ext>
            </a:extLst>
          </p:cNvPr>
          <p:cNvSpPr>
            <a:spLocks noGrp="1"/>
          </p:cNvSpPr>
          <p:nvPr>
            <p:ph type="dt" sz="half" idx="10"/>
          </p:nvPr>
        </p:nvSpPr>
        <p:spPr>
          <a:xfrm>
            <a:off x="4954909" y="6455664"/>
            <a:ext cx="3472868" cy="365760"/>
          </a:xfrm>
        </p:spPr>
        <p:txBody>
          <a:bodyPr/>
          <a:lstStyle>
            <a:lvl1pPr>
              <a:defRPr>
                <a:solidFill>
                  <a:schemeClr val="tx1"/>
                </a:solidFill>
              </a:defRPr>
            </a:lvl1pPr>
          </a:lstStyle>
          <a:p>
            <a:fld id="{7723C116-3055-4F7F-9A49-EB260F9EF6F6}" type="datetime2">
              <a:rPr lang="en-US" smtClean="0"/>
              <a:t>Tuesday, October 14, 2025</a:t>
            </a:fld>
            <a:endParaRPr lang="en-US"/>
          </a:p>
        </p:txBody>
      </p:sp>
      <p:sp>
        <p:nvSpPr>
          <p:cNvPr id="14" name="Slide Number Placeholder 13">
            <a:extLst>
              <a:ext uri="{FF2B5EF4-FFF2-40B4-BE49-F238E27FC236}">
                <a16:creationId xmlns:a16="http://schemas.microsoft.com/office/drawing/2014/main" id="{FC1096F3-B460-B6B3-0D52-AEFDD7F69A2E}"/>
              </a:ext>
            </a:extLst>
          </p:cNvPr>
          <p:cNvSpPr>
            <a:spLocks noGrp="1"/>
          </p:cNvSpPr>
          <p:nvPr>
            <p:ph type="sldNum" sz="quarter" idx="12"/>
          </p:nvPr>
        </p:nvSpPr>
        <p:spPr>
          <a:xfrm>
            <a:off x="8409489" y="6455664"/>
            <a:ext cx="548640" cy="365760"/>
          </a:xfrm>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718519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3">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E2F783-0ED7-1F0B-219A-198549E350DD}"/>
              </a:ext>
              <a:ext uri="{C183D7F6-B498-43B3-948B-1728B52AA6E4}">
                <adec:decorative xmlns:adec="http://schemas.microsoft.com/office/drawing/2017/decorative" val="1"/>
              </a:ext>
            </a:extLst>
          </p:cNvPr>
          <p:cNvSpPr/>
          <p:nvPr/>
        </p:nvSpPr>
        <p:spPr>
          <a:xfrm>
            <a:off x="-6" y="-25866"/>
            <a:ext cx="12192005" cy="4589428"/>
          </a:xfrm>
          <a:prstGeom prst="rect">
            <a:avLst/>
          </a:prstGeom>
          <a:gradFill>
            <a:gsLst>
              <a:gs pos="8000">
                <a:srgbClr val="D861D4"/>
              </a:gs>
              <a:gs pos="100000">
                <a:srgbClr val="DA002F">
                  <a:alpha val="85000"/>
                </a:srgb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2F09062-D41B-0E2E-C1C0-F27562ED9597}"/>
              </a:ext>
              <a:ext uri="{C183D7F6-B498-43B3-948B-1728B52AA6E4}">
                <adec:decorative xmlns:adec="http://schemas.microsoft.com/office/drawing/2017/decorative" val="1"/>
              </a:ext>
            </a:extLst>
          </p:cNvPr>
          <p:cNvSpPr/>
          <p:nvPr/>
        </p:nvSpPr>
        <p:spPr>
          <a:xfrm rot="16200000">
            <a:off x="3805950" y="-3822495"/>
            <a:ext cx="4580101" cy="12191999"/>
          </a:xfrm>
          <a:prstGeom prst="rect">
            <a:avLst/>
          </a:prstGeom>
          <a:gradFill>
            <a:gsLst>
              <a:gs pos="0">
                <a:srgbClr val="FE4A00">
                  <a:alpha val="50000"/>
                </a:srgbClr>
              </a:gs>
              <a:gs pos="99000">
                <a:srgbClr val="A3299D"/>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A6D366-64E2-13D3-2734-861E811E1F1A}"/>
              </a:ext>
              <a:ext uri="{C183D7F6-B498-43B3-948B-1728B52AA6E4}">
                <adec:decorative xmlns:adec="http://schemas.microsoft.com/office/drawing/2017/decorative" val="1"/>
              </a:ext>
            </a:extLst>
          </p:cNvPr>
          <p:cNvSpPr/>
          <p:nvPr/>
        </p:nvSpPr>
        <p:spPr>
          <a:xfrm rot="10800000">
            <a:off x="8150806" y="-25872"/>
            <a:ext cx="4041192" cy="4589427"/>
          </a:xfrm>
          <a:prstGeom prst="rect">
            <a:avLst/>
          </a:prstGeom>
          <a:gradFill>
            <a:gsLst>
              <a:gs pos="0">
                <a:srgbClr val="DA002F">
                  <a:alpha val="0"/>
                </a:srgbClr>
              </a:gs>
              <a:gs pos="84000">
                <a:srgbClr val="FF907A">
                  <a:alpha val="3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E5B9BA8-AE27-B639-DB51-7E498FA9422B}"/>
              </a:ext>
              <a:ext uri="{C183D7F6-B498-43B3-948B-1728B52AA6E4}">
                <adec:decorative xmlns:adec="http://schemas.microsoft.com/office/drawing/2017/decorative" val="1"/>
              </a:ext>
            </a:extLst>
          </p:cNvPr>
          <p:cNvSpPr/>
          <p:nvPr/>
        </p:nvSpPr>
        <p:spPr>
          <a:xfrm rot="12508972">
            <a:off x="5485611" y="-1118641"/>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41000">
                <a:srgbClr val="FF907A">
                  <a:alpha val="0"/>
                </a:srgbClr>
              </a:gs>
              <a:gs pos="100000">
                <a:srgbClr val="FFBCAF">
                  <a:alpha val="33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1520" y="585216"/>
            <a:ext cx="6858000" cy="3200400"/>
          </a:xfrm>
        </p:spPr>
        <p:txBody>
          <a:bodyPr vert="horz" lIns="91440" tIns="45720" rIns="91440" bIns="45720" rtlCol="0" anchor="b">
            <a:normAutofit/>
          </a:bodyPr>
          <a:lstStyle>
            <a:lvl1pPr>
              <a:defRPr lang="en-US" sz="4800" cap="all" spc="550" baseline="0">
                <a:solidFill>
                  <a:schemeClr val="bg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1520" y="4965192"/>
            <a:ext cx="6391656" cy="1490472"/>
          </a:xfrm>
        </p:spPr>
        <p:txBody>
          <a:bodyPr vert="horz" lIns="91440" tIns="45720" rIns="91440" bIns="45720" rtlCol="0" anchor="ctr">
            <a:normAutofit/>
          </a:bodyPr>
          <a:lstStyle>
            <a:lvl1pPr marL="0" indent="0">
              <a:buNone/>
              <a:defRPr lang="en-US" cap="all" spc="400" baseline="0" dirty="0">
                <a:latin typeface="+mj-lt"/>
              </a:defRPr>
            </a:lvl1pPr>
          </a:lstStyle>
          <a:p>
            <a:pPr lvl="0"/>
            <a:r>
              <a:rPr lang="en-US"/>
              <a:t>Click to edit Master subtitle style</a:t>
            </a:r>
            <a:endParaRPr lang="en-US" dirty="0"/>
          </a:p>
        </p:txBody>
      </p:sp>
      <p:sp>
        <p:nvSpPr>
          <p:cNvPr id="18" name="Footer Placeholder 17">
            <a:extLst>
              <a:ext uri="{FF2B5EF4-FFF2-40B4-BE49-F238E27FC236}">
                <a16:creationId xmlns:a16="http://schemas.microsoft.com/office/drawing/2014/main" id="{EEDD729C-2F42-9729-3280-C9066997083D}"/>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17" name="Date Placeholder 16">
            <a:extLst>
              <a:ext uri="{FF2B5EF4-FFF2-40B4-BE49-F238E27FC236}">
                <a16:creationId xmlns:a16="http://schemas.microsoft.com/office/drawing/2014/main" id="{7911B295-8CBE-7949-8048-EBF414619287}"/>
              </a:ext>
            </a:extLst>
          </p:cNvPr>
          <p:cNvSpPr>
            <a:spLocks noGrp="1"/>
          </p:cNvSpPr>
          <p:nvPr>
            <p:ph type="dt" sz="half" idx="10"/>
          </p:nvPr>
        </p:nvSpPr>
        <p:spPr/>
        <p:txBody>
          <a:bodyPr/>
          <a:lstStyle>
            <a:lvl1pPr>
              <a:defRPr>
                <a:solidFill>
                  <a:schemeClr val="tx1"/>
                </a:solidFill>
              </a:defRPr>
            </a:lvl1pPr>
          </a:lstStyle>
          <a:p>
            <a:fld id="{A6A5EF91-D53E-428D-B2CB-7C1F753E44DB}" type="datetime2">
              <a:rPr lang="en-US" smtClean="0"/>
              <a:t>Tuesday, October 14, 2025</a:t>
            </a:fld>
            <a:endParaRPr lang="en-US"/>
          </a:p>
        </p:txBody>
      </p:sp>
      <p:sp>
        <p:nvSpPr>
          <p:cNvPr id="19" name="Slide Number Placeholder 18">
            <a:extLst>
              <a:ext uri="{FF2B5EF4-FFF2-40B4-BE49-F238E27FC236}">
                <a16:creationId xmlns:a16="http://schemas.microsoft.com/office/drawing/2014/main" id="{036F8F79-3CDB-6415-DDB2-2D674522D5B0}"/>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6551022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1BDDB7-A96E-2151-63B9-28A103D980D2}"/>
              </a:ext>
              <a:ext uri="{C183D7F6-B498-43B3-948B-1728B52AA6E4}">
                <adec:decorative xmlns:adec="http://schemas.microsoft.com/office/drawing/2017/decorative" val="1"/>
              </a:ext>
            </a:extLst>
          </p:cNvPr>
          <p:cNvSpPr/>
          <p:nvPr/>
        </p:nvSpPr>
        <p:spPr>
          <a:xfrm flipH="1">
            <a:off x="-7229" y="-2522"/>
            <a:ext cx="12217516"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a:extLst>
              <a:ext uri="{FF2B5EF4-FFF2-40B4-BE49-F238E27FC236}">
                <a16:creationId xmlns:a16="http://schemas.microsoft.com/office/drawing/2014/main" id="{6DA992C5-451E-EC0E-D54A-B0AA21D57F04}"/>
              </a:ext>
              <a:ext uri="{C183D7F6-B498-43B3-948B-1728B52AA6E4}">
                <adec:decorative xmlns:adec="http://schemas.microsoft.com/office/drawing/2017/decorative" val="1"/>
              </a:ext>
            </a:extLst>
          </p:cNvPr>
          <p:cNvSpPr/>
          <p:nvPr/>
        </p:nvSpPr>
        <p:spPr>
          <a:xfrm>
            <a:off x="-7227" y="-5045"/>
            <a:ext cx="12217513" cy="6860523"/>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a:extLst>
              <a:ext uri="{FF2B5EF4-FFF2-40B4-BE49-F238E27FC236}">
                <a16:creationId xmlns:a16="http://schemas.microsoft.com/office/drawing/2014/main" id="{5A4914C5-E872-F937-694B-9226A87D21A6}"/>
              </a:ext>
              <a:ext uri="{C183D7F6-B498-43B3-948B-1728B52AA6E4}">
                <adec:decorative xmlns:adec="http://schemas.microsoft.com/office/drawing/2017/decorative" val="1"/>
              </a:ext>
            </a:extLst>
          </p:cNvPr>
          <p:cNvSpPr/>
          <p:nvPr/>
        </p:nvSpPr>
        <p:spPr>
          <a:xfrm rot="10800000" flipH="1">
            <a:off x="7226" y="-5045"/>
            <a:ext cx="12203060" cy="6863044"/>
          </a:xfrm>
          <a:prstGeom prst="rect">
            <a:avLst/>
          </a:prstGeom>
          <a:gradFill>
            <a:gsLst>
              <a:gs pos="0">
                <a:srgbClr val="FA0036">
                  <a:alpha val="4000"/>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7B2BF5D5-EB9E-9501-6A32-C2BB4C8ED6A7}"/>
              </a:ext>
              <a:ext uri="{C183D7F6-B498-43B3-948B-1728B52AA6E4}">
                <adec:decorative xmlns:adec="http://schemas.microsoft.com/office/drawing/2017/decorative" val="1"/>
              </a:ext>
            </a:extLst>
          </p:cNvPr>
          <p:cNvSpPr/>
          <p:nvPr/>
        </p:nvSpPr>
        <p:spPr>
          <a:xfrm rot="5400000" flipH="1">
            <a:off x="4958529" y="-4965758"/>
            <a:ext cx="2286000" cy="12217514"/>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Oval 11">
            <a:extLst>
              <a:ext uri="{FF2B5EF4-FFF2-40B4-BE49-F238E27FC236}">
                <a16:creationId xmlns:a16="http://schemas.microsoft.com/office/drawing/2014/main" id="{90768E01-CF59-AC8E-6819-61512B528C04}"/>
              </a:ext>
              <a:ext uri="{C183D7F6-B498-43B3-948B-1728B52AA6E4}">
                <adec:decorative xmlns:adec="http://schemas.microsoft.com/office/drawing/2017/decorative" val="1"/>
              </a:ext>
            </a:extLst>
          </p:cNvPr>
          <p:cNvSpPr/>
          <p:nvPr/>
        </p:nvSpPr>
        <p:spPr>
          <a:xfrm rot="8431052" flipH="1">
            <a:off x="1403739" y="524809"/>
            <a:ext cx="5005754" cy="5005754"/>
          </a:xfrm>
          <a:prstGeom prst="ellipse">
            <a:avLst/>
          </a:prstGeom>
          <a:gradFill>
            <a:gsLst>
              <a:gs pos="31000">
                <a:srgbClr val="FF907A">
                  <a:alpha val="0"/>
                </a:srgbClr>
              </a:gs>
              <a:gs pos="85000">
                <a:srgbClr val="FFBCAF">
                  <a:alpha val="2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6865A1-AC73-67A9-BC14-E75D3F26BDE9}"/>
              </a:ext>
              <a:ext uri="{C183D7F6-B498-43B3-948B-1728B52AA6E4}">
                <adec:decorative xmlns:adec="http://schemas.microsoft.com/office/drawing/2017/decorative" val="1"/>
              </a:ext>
            </a:extLst>
          </p:cNvPr>
          <p:cNvSpPr/>
          <p:nvPr/>
        </p:nvSpPr>
        <p:spPr>
          <a:xfrm rot="16200000">
            <a:off x="-1913484" y="1896512"/>
            <a:ext cx="6860522" cy="3062447"/>
          </a:xfrm>
          <a:prstGeom prst="rect">
            <a:avLst/>
          </a:prstGeom>
          <a:gradFill>
            <a:gsLst>
              <a:gs pos="0">
                <a:srgbClr val="FA0036">
                  <a:alpha val="31000"/>
                </a:srgbClr>
              </a:gs>
              <a:gs pos="43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892EA34-13CC-54C1-DE3D-4F1D5D55C9A7}"/>
              </a:ext>
              <a:ext uri="{C183D7F6-B498-43B3-948B-1728B52AA6E4}">
                <adec:decorative xmlns:adec="http://schemas.microsoft.com/office/drawing/2017/decorative" val="0"/>
              </a:ext>
            </a:extLst>
          </p:cNvPr>
          <p:cNvSpPr>
            <a:spLocks noGrp="1"/>
          </p:cNvSpPr>
          <p:nvPr>
            <p:ph type="title"/>
          </p:nvPr>
        </p:nvSpPr>
        <p:spPr>
          <a:xfrm>
            <a:off x="3657600" y="2807208"/>
            <a:ext cx="7772400" cy="3346704"/>
          </a:xfrm>
        </p:spPr>
        <p:txBody>
          <a:bodyPr anchor="t">
            <a:normAutofit/>
          </a:bodyPr>
          <a:lstStyle>
            <a:lvl1pPr>
              <a:lnSpc>
                <a:spcPct val="110000"/>
              </a:lnSpc>
              <a:defRPr sz="5400" cap="all" spc="700" baseline="0">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1"/>
                </a:solidFill>
              </a:defRPr>
            </a:lvl1pPr>
          </a:lstStyle>
          <a:p>
            <a:fld id="{B4EA7F42-44CA-4E2D-BE54-54E50F1A95AA}"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1"/>
                </a:solidFill>
              </a:defRPr>
            </a:lvl1pPr>
          </a:lstStyle>
          <a:p>
            <a:fld id="{84145AC3-CC88-4C8A-A6CE-8D44921B6A23}" type="slidenum">
              <a:rPr lang="en-US" smtClean="0"/>
              <a:pPr/>
              <a:t>‹#›</a:t>
            </a:fld>
            <a:endParaRPr lang="en-US"/>
          </a:p>
        </p:txBody>
      </p:sp>
    </p:spTree>
    <p:extLst>
      <p:ext uri="{BB962C8B-B14F-4D97-AF65-F5344CB8AC3E}">
        <p14:creationId xmlns:p14="http://schemas.microsoft.com/office/powerpoint/2010/main" val="23745944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E3211F5-0F92-9768-CA9E-42BD20D242AD}"/>
              </a:ext>
              <a:ext uri="{C183D7F6-B498-43B3-948B-1728B52AA6E4}">
                <adec:decorative xmlns:adec="http://schemas.microsoft.com/office/drawing/2017/decorative" val="1"/>
              </a:ext>
            </a:extLst>
          </p:cNvPr>
          <p:cNvSpPr/>
          <p:nvPr/>
        </p:nvSpPr>
        <p:spPr>
          <a:xfrm rot="10800000" flipH="1">
            <a:off x="0" y="6410026"/>
            <a:ext cx="12192000" cy="448056"/>
          </a:xfrm>
          <a:prstGeom prst="rect">
            <a:avLst/>
          </a:prstGeom>
          <a:gradFill>
            <a:gsLst>
              <a:gs pos="62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965722-DE3B-A05F-AE94-E31AF26EBF9D}"/>
              </a:ext>
              <a:ext uri="{C183D7F6-B498-43B3-948B-1728B52AA6E4}">
                <adec:decorative xmlns:adec="http://schemas.microsoft.com/office/drawing/2017/decorative" val="1"/>
              </a:ext>
            </a:extLst>
          </p:cNvPr>
          <p:cNvSpPr/>
          <p:nvPr/>
        </p:nvSpPr>
        <p:spPr>
          <a:xfrm flipH="1">
            <a:off x="4076700" y="6409937"/>
            <a:ext cx="8115298" cy="448063"/>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1033272" y="347472"/>
            <a:ext cx="9985248" cy="13258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1033272" y="1837944"/>
            <a:ext cx="9985248" cy="43525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rot="5400000">
            <a:off x="-1581912" y="1682496"/>
            <a:ext cx="3557016" cy="36576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Sample Footer Text</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6922008" y="6455664"/>
            <a:ext cx="4672584" cy="365760"/>
          </a:xfrm>
          <a:prstGeom prst="rect">
            <a:avLst/>
          </a:prstGeom>
        </p:spPr>
        <p:txBody>
          <a:bodyPr vert="horz" lIns="91440" tIns="45720" rIns="91440" bIns="45720" rtlCol="0" anchor="ctr"/>
          <a:lstStyle>
            <a:lvl1pPr algn="r">
              <a:defRPr sz="800" cap="all" spc="300" baseline="0">
                <a:solidFill>
                  <a:schemeClr val="bg1"/>
                </a:solidFill>
              </a:defRPr>
            </a:lvl1pPr>
          </a:lstStyle>
          <a:p>
            <a:fld id="{39174FB3-ACF6-4A9B-9D1F-91EEB8A6966E}" type="datetime2">
              <a:rPr lang="en-US" smtClean="0"/>
              <a:t>Tuesday, October 14, 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576304" y="6455664"/>
            <a:ext cx="548640" cy="365760"/>
          </a:xfrm>
          <a:prstGeom prst="rect">
            <a:avLst/>
          </a:prstGeom>
        </p:spPr>
        <p:txBody>
          <a:bodyPr vert="horz" lIns="91440" tIns="45720" rIns="91440" bIns="45720" rtlCol="0" anchor="ctr"/>
          <a:lstStyle>
            <a:lvl1pPr algn="r">
              <a:defRPr sz="800" spc="200" baseline="0">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740288441"/>
      </p:ext>
    </p:extLst>
  </p:cSld>
  <p:clrMap bg1="lt1" tx1="dk1" bg2="lt2" tx2="dk2" accent1="accent1" accent2="accent2" accent3="accent3" accent4="accent4" accent5="accent5" accent6="accent6" hlink="hlink" folHlink="folHlink"/>
  <p:sldLayoutIdLst>
    <p:sldLayoutId id="2147483789" r:id="rId1"/>
    <p:sldLayoutId id="2147483662" r:id="rId2"/>
    <p:sldLayoutId id="2147483788" r:id="rId3"/>
    <p:sldLayoutId id="2147483792" r:id="rId4"/>
    <p:sldLayoutId id="2147483785" r:id="rId5"/>
    <p:sldLayoutId id="2147483781" r:id="rId6"/>
    <p:sldLayoutId id="2147483783" r:id="rId7"/>
    <p:sldLayoutId id="2147483784" r:id="rId8"/>
    <p:sldLayoutId id="2147483729" r:id="rId9"/>
    <p:sldLayoutId id="2147483810" r:id="rId10"/>
    <p:sldLayoutId id="2147483716" r:id="rId11"/>
    <p:sldLayoutId id="2147483841" r:id="rId12"/>
    <p:sldLayoutId id="2147483679" r:id="rId13"/>
    <p:sldLayoutId id="2147483680" r:id="rId14"/>
    <p:sldLayoutId id="2147483681" r:id="rId15"/>
    <p:sldLayoutId id="2147483778" r:id="rId16"/>
    <p:sldLayoutId id="2147483797" r:id="rId17"/>
    <p:sldLayoutId id="2147483794" r:id="rId18"/>
    <p:sldLayoutId id="2147483690" r:id="rId19"/>
    <p:sldLayoutId id="2147483707" r:id="rId20"/>
    <p:sldLayoutId id="2147483708" r:id="rId21"/>
    <p:sldLayoutId id="2147483848" r:id="rId22"/>
    <p:sldLayoutId id="2147483849" r:id="rId23"/>
    <p:sldLayoutId id="2147483694" r:id="rId24"/>
    <p:sldLayoutId id="2147483803" r:id="rId25"/>
    <p:sldLayoutId id="2147483824" r:id="rId26"/>
    <p:sldLayoutId id="2147483770" r:id="rId27"/>
    <p:sldLayoutId id="2147483801" r:id="rId28"/>
    <p:sldLayoutId id="2147483808" r:id="rId29"/>
    <p:sldLayoutId id="2147483672" r:id="rId30"/>
    <p:sldLayoutId id="2147483804" r:id="rId31"/>
    <p:sldLayoutId id="2147483696" r:id="rId32"/>
    <p:sldLayoutId id="2147483845" r:id="rId33"/>
    <p:sldLayoutId id="2147483846" r:id="rId34"/>
    <p:sldLayoutId id="2147483847" r:id="rId35"/>
    <p:sldLayoutId id="2147483826" r:id="rId36"/>
    <p:sldLayoutId id="2147483775" r:id="rId37"/>
    <p:sldLayoutId id="2147483823" r:id="rId38"/>
    <p:sldLayoutId id="2147483842" r:id="rId39"/>
    <p:sldLayoutId id="2147483843" r:id="rId40"/>
    <p:sldLayoutId id="2147483844" r:id="rId41"/>
    <p:sldLayoutId id="2147483664" r:id="rId42"/>
    <p:sldLayoutId id="2147483665" r:id="rId43"/>
    <p:sldLayoutId id="2147483666" r:id="rId44"/>
    <p:sldLayoutId id="2147483667" r:id="rId45"/>
    <p:sldLayoutId id="2147483668" r:id="rId46"/>
    <p:sldLayoutId id="2147483669" r:id="rId47"/>
    <p:sldLayoutId id="2147483685" r:id="rId48"/>
    <p:sldLayoutId id="2147483730" r:id="rId49"/>
  </p:sldLayoutIdLst>
  <p:hf sldNum="0"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353F-0517-21BF-2B45-C6CDA6EF804E}"/>
              </a:ext>
            </a:extLst>
          </p:cNvPr>
          <p:cNvSpPr>
            <a:spLocks noGrp="1"/>
          </p:cNvSpPr>
          <p:nvPr>
            <p:ph type="ctrTitle"/>
          </p:nvPr>
        </p:nvSpPr>
        <p:spPr>
          <a:xfrm>
            <a:off x="3557016" y="987552"/>
            <a:ext cx="7644384" cy="2944368"/>
          </a:xfrm>
        </p:spPr>
        <p:txBody>
          <a:bodyPr anchor="b">
            <a:normAutofit/>
          </a:bodyPr>
          <a:lstStyle/>
          <a:p>
            <a:r>
              <a:rPr lang="en-US" sz="3400"/>
              <a:t>Challenges and Opportunities in Designing, Delivering, and Evaluating Digital Innovations for Rare Conditions</a:t>
            </a:r>
          </a:p>
        </p:txBody>
      </p:sp>
      <p:sp>
        <p:nvSpPr>
          <p:cNvPr id="3" name="Subtitle 2">
            <a:extLst>
              <a:ext uri="{FF2B5EF4-FFF2-40B4-BE49-F238E27FC236}">
                <a16:creationId xmlns:a16="http://schemas.microsoft.com/office/drawing/2014/main" id="{D8B9CFB2-3FF9-6B86-F58E-3C9797F228CB}"/>
              </a:ext>
            </a:extLst>
          </p:cNvPr>
          <p:cNvSpPr>
            <a:spLocks noGrp="1"/>
          </p:cNvSpPr>
          <p:nvPr>
            <p:ph type="subTitle" idx="1"/>
          </p:nvPr>
        </p:nvSpPr>
        <p:spPr>
          <a:xfrm>
            <a:off x="3538728" y="5294376"/>
            <a:ext cx="7644384" cy="1078992"/>
          </a:xfrm>
        </p:spPr>
        <p:txBody>
          <a:bodyPr anchor="ctr">
            <a:normAutofit/>
          </a:bodyPr>
          <a:lstStyle/>
          <a:p>
            <a:r>
              <a:rPr lang="en-US"/>
              <a:t>Exploring digital healthcare advances for uncommon diseases</a:t>
            </a:r>
          </a:p>
        </p:txBody>
      </p:sp>
    </p:spTree>
    <p:extLst>
      <p:ext uri="{BB962C8B-B14F-4D97-AF65-F5344CB8AC3E}">
        <p14:creationId xmlns:p14="http://schemas.microsoft.com/office/powerpoint/2010/main" val="177197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A7A5-48DB-7889-CED6-F94C42A4F4CA}"/>
              </a:ext>
            </a:extLst>
          </p:cNvPr>
          <p:cNvSpPr>
            <a:spLocks noGrp="1"/>
          </p:cNvSpPr>
          <p:nvPr>
            <p:ph type="title"/>
          </p:nvPr>
        </p:nvSpPr>
        <p:spPr>
          <a:xfrm>
            <a:off x="76200" y="76200"/>
            <a:ext cx="11356848" cy="691896"/>
          </a:xfrm>
        </p:spPr>
        <p:txBody>
          <a:bodyPr anchor="b">
            <a:normAutofit/>
          </a:bodyPr>
          <a:lstStyle/>
          <a:p>
            <a:r>
              <a:rPr lang="en-US" dirty="0"/>
              <a:t>Reference List</a:t>
            </a:r>
          </a:p>
        </p:txBody>
      </p:sp>
      <p:sp>
        <p:nvSpPr>
          <p:cNvPr id="4" name="Content Placeholder 3">
            <a:extLst>
              <a:ext uri="{FF2B5EF4-FFF2-40B4-BE49-F238E27FC236}">
                <a16:creationId xmlns:a16="http://schemas.microsoft.com/office/drawing/2014/main" id="{67E2771A-8C8E-34E6-C6BC-D743F972C212}"/>
              </a:ext>
            </a:extLst>
          </p:cNvPr>
          <p:cNvSpPr>
            <a:spLocks noGrp="1"/>
          </p:cNvSpPr>
          <p:nvPr>
            <p:ph sz="quarter" idx="14"/>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76200" y="768096"/>
            <a:ext cx="6019800" cy="5632704"/>
          </a:xfrm>
        </p:spPr>
        <p:txBody>
          <a:bodyPr>
            <a:normAutofit fontScale="92500"/>
          </a:bodyPr>
          <a:lstStyle/>
          <a:p>
            <a:pPr marL="228600" indent="-228600">
              <a:buFont typeface="+mj-lt"/>
              <a:buAutoNum type="arabicPeriod"/>
            </a:pPr>
            <a:r>
              <a:rPr lang="en-GB" sz="800" dirty="0"/>
              <a:t>Rare Disease UK. The Rare Reality: An insight into the patient and family experience of rare disease. 2020.</a:t>
            </a:r>
          </a:p>
          <a:p>
            <a:pPr marL="228600" indent="-228600">
              <a:buFont typeface="+mj-lt"/>
              <a:buAutoNum type="arabicPeriod"/>
            </a:pPr>
            <a:r>
              <a:rPr lang="en-GB" sz="800" dirty="0"/>
              <a:t>Department of Health and Social Care. The UK Rare Diseases Framework. 2021.   </a:t>
            </a:r>
          </a:p>
          <a:p>
            <a:pPr marL="228600" indent="-228600">
              <a:buFont typeface="+mj-lt"/>
              <a:buAutoNum type="arabicPeriod"/>
            </a:pPr>
            <a:r>
              <a:rPr lang="en-GB" sz="800" dirty="0" err="1"/>
              <a:t>Eurodis</a:t>
            </a:r>
            <a:r>
              <a:rPr lang="en-GB" sz="800" dirty="0"/>
              <a:t>. The Voice of 12,000 Patients: Experiences and Expectations of People Living with a Rare Disease. 2019.   </a:t>
            </a:r>
          </a:p>
          <a:p>
            <a:pPr marL="228600" indent="-228600">
              <a:buFont typeface="+mj-lt"/>
              <a:buAutoNum type="arabicPeriod"/>
            </a:pPr>
            <a:r>
              <a:rPr lang="en-GB" sz="800" dirty="0" err="1"/>
              <a:t>Nguengang</a:t>
            </a:r>
            <a:r>
              <a:rPr lang="en-GB" sz="800" dirty="0"/>
              <a:t> </a:t>
            </a:r>
            <a:r>
              <a:rPr lang="en-GB" sz="800" dirty="0" err="1"/>
              <a:t>Wakap</a:t>
            </a:r>
            <a:r>
              <a:rPr lang="en-GB" sz="800" dirty="0"/>
              <a:t>, S., et al. Estimating cumulative point prevalence of rare diseases: analysis of the </a:t>
            </a:r>
            <a:r>
              <a:rPr lang="en-GB" sz="800" dirty="0" err="1"/>
              <a:t>Orphanet</a:t>
            </a:r>
            <a:r>
              <a:rPr lang="en-GB" sz="800" dirty="0"/>
              <a:t> database. European Journal of Human Genetics. 2020.</a:t>
            </a:r>
          </a:p>
          <a:p>
            <a:pPr marL="228600" indent="-228600">
              <a:buFont typeface="+mj-lt"/>
              <a:buAutoNum type="arabicPeriod"/>
            </a:pPr>
            <a:r>
              <a:rPr lang="en-GB" sz="800" dirty="0"/>
              <a:t>Department of Health Northern Ireland. Northern Ireland Rare Diseases Action Plan 2022/23. 2022.   </a:t>
            </a:r>
          </a:p>
          <a:p>
            <a:pPr marL="228600" indent="-228600">
              <a:buFont typeface="+mj-lt"/>
              <a:buAutoNum type="arabicPeriod"/>
            </a:pPr>
            <a:r>
              <a:rPr lang="en-GB" sz="800" dirty="0"/>
              <a:t>Department of Health and Social Care. England Rare Diseases Action Plan 2023: Main Report. 2023.   </a:t>
            </a:r>
          </a:p>
          <a:p>
            <a:pPr marL="228600" indent="-228600">
              <a:buFont typeface="+mj-lt"/>
              <a:buAutoNum type="arabicPeriod"/>
            </a:pPr>
            <a:r>
              <a:rPr lang="en-GB" sz="800" dirty="0"/>
              <a:t>Digital Health and Social Care NI. encompass. [Online].   </a:t>
            </a:r>
          </a:p>
          <a:p>
            <a:pPr marL="228600" indent="-228600">
              <a:buFont typeface="+mj-lt"/>
              <a:buAutoNum type="arabicPeriod"/>
            </a:pPr>
            <a:r>
              <a:rPr lang="en-GB" sz="800" dirty="0" err="1"/>
              <a:t>nidirect</a:t>
            </a:r>
            <a:r>
              <a:rPr lang="en-GB" sz="800" dirty="0"/>
              <a:t> Government Services. View your medical records online using My Care. [Online].   </a:t>
            </a:r>
          </a:p>
          <a:p>
            <a:pPr marL="228600" indent="-228600">
              <a:buFont typeface="+mj-lt"/>
              <a:buAutoNum type="arabicPeriod"/>
            </a:pPr>
            <a:r>
              <a:rPr lang="en-GB" sz="800" dirty="0"/>
              <a:t>Queen's University Belfast. Centre for Public Health. [Online].   </a:t>
            </a:r>
          </a:p>
          <a:p>
            <a:pPr marL="228600" indent="-228600">
              <a:buFont typeface="+mj-lt"/>
              <a:buAutoNum type="arabicPeriod"/>
            </a:pPr>
            <a:r>
              <a:rPr lang="en-GB" sz="800" dirty="0"/>
              <a:t>McKnight, A.J. Professor Amy Jayne McKnight Profile. Queen's University Belfast. [Online].   </a:t>
            </a:r>
          </a:p>
          <a:p>
            <a:pPr marL="228600" indent="-228600">
              <a:buFont typeface="+mj-lt"/>
              <a:buAutoNum type="arabicPeriod"/>
            </a:pPr>
            <a:r>
              <a:rPr lang="en-GB" sz="800" dirty="0"/>
              <a:t>Hill, C., et al. Harnessing the Full Potential of Multi-</a:t>
            </a:r>
            <a:r>
              <a:rPr lang="en-GB" sz="800" dirty="0" err="1"/>
              <a:t>Omic</a:t>
            </a:r>
            <a:r>
              <a:rPr lang="en-GB" sz="800" dirty="0"/>
              <a:t> Analyses to Advance the Study and Treatment of Chronic Kidney Disease. Frontiers in Nephrology. 2022.   </a:t>
            </a:r>
          </a:p>
          <a:p>
            <a:pPr marL="228600" indent="-228600">
              <a:buFont typeface="+mj-lt"/>
              <a:buAutoNum type="arabicPeriod"/>
            </a:pPr>
            <a:r>
              <a:rPr lang="en-GB" sz="800" dirty="0"/>
              <a:t>Department of Health and Social Care. Genome UK: the future of healthcare. 2020.   </a:t>
            </a:r>
          </a:p>
          <a:p>
            <a:pPr marL="228600" indent="-228600">
              <a:buFont typeface="+mj-lt"/>
              <a:buAutoNum type="arabicPeriod"/>
            </a:pPr>
            <a:r>
              <a:rPr lang="en-GB" sz="800" dirty="0"/>
              <a:t>Department of Health and Social Care. Genome UK: 2022 to 2025 implementation plan for England. 2022.   </a:t>
            </a:r>
          </a:p>
          <a:p>
            <a:pPr marL="228600" indent="-228600">
              <a:buFont typeface="+mj-lt"/>
              <a:buAutoNum type="arabicPeriod"/>
            </a:pPr>
            <a:r>
              <a:rPr lang="en-GB" sz="800" dirty="0"/>
              <a:t>Department of Health and Social Care. Genome UK: shared commitments for UK-wide implementation 2022 to 2025. 2022.   </a:t>
            </a:r>
          </a:p>
          <a:p>
            <a:pPr marL="228600" indent="-228600">
              <a:buFont typeface="+mj-lt"/>
              <a:buAutoNum type="arabicPeriod"/>
            </a:pPr>
            <a:r>
              <a:rPr lang="en-GB" sz="800" dirty="0" err="1"/>
              <a:t>Schork</a:t>
            </a:r>
            <a:r>
              <a:rPr lang="en-GB" sz="800" dirty="0"/>
              <a:t>, N.J. Artificial Intelligence and Big Data in Rare Diseases. Circulation. 2019.   </a:t>
            </a:r>
          </a:p>
          <a:p>
            <a:pPr marL="228600" indent="-228600">
              <a:buFont typeface="+mj-lt"/>
              <a:buAutoNum type="arabicPeriod"/>
            </a:pPr>
            <a:r>
              <a:rPr lang="en-GB" sz="800" dirty="0" err="1"/>
              <a:t>Glicksberg</a:t>
            </a:r>
            <a:r>
              <a:rPr lang="en-GB" sz="800" dirty="0"/>
              <a:t>, B.S., et al. Challenges and opportunities for clinical trials in rare and orphan diseases. Journal of Translational Medicine. 2021.   </a:t>
            </a:r>
          </a:p>
          <a:p>
            <a:pPr marL="228600" indent="-228600">
              <a:buFont typeface="+mj-lt"/>
              <a:buAutoNum type="arabicPeriod"/>
            </a:pPr>
            <a:r>
              <a:rPr lang="en-GB" sz="800" dirty="0"/>
              <a:t>HITLAB. The Future of Rare Disease Care Innovation. 2025.</a:t>
            </a:r>
          </a:p>
          <a:p>
            <a:pPr marL="228600" indent="-228600">
              <a:buFont typeface="+mj-lt"/>
              <a:buAutoNum type="arabicPeriod"/>
            </a:pPr>
            <a:r>
              <a:rPr lang="en-GB" sz="800" dirty="0"/>
              <a:t>Kho, A.N., et al. Practical challenges in integrating genomic data into the electronic health record. Genetics in Medicine. 2013.</a:t>
            </a:r>
          </a:p>
          <a:p>
            <a:pPr marL="228600" indent="-228600">
              <a:buFont typeface="+mj-lt"/>
              <a:buAutoNum type="arabicPeriod"/>
            </a:pPr>
            <a:r>
              <a:rPr lang="en-GB" sz="800" dirty="0"/>
              <a:t>Ashley, E.A. Towards precision medicine. Nature Reviews Genetics. 2016.   </a:t>
            </a:r>
          </a:p>
          <a:p>
            <a:pPr marL="228600" indent="-228600">
              <a:buFont typeface="+mj-lt"/>
              <a:buAutoNum type="arabicPeriod"/>
            </a:pPr>
            <a:r>
              <a:rPr lang="en-GB" sz="800" dirty="0"/>
              <a:t>Weed, L.L. Medical records that guide and teach. New England Journal of Medicine. 1968.   </a:t>
            </a:r>
          </a:p>
          <a:p>
            <a:pPr marL="228600" indent="-228600">
              <a:buFont typeface="+mj-lt"/>
              <a:buAutoNum type="arabicPeriod"/>
            </a:pPr>
            <a:endParaRPr lang="en-GB" sz="800" dirty="0"/>
          </a:p>
        </p:txBody>
      </p:sp>
      <p:sp>
        <p:nvSpPr>
          <p:cNvPr id="7" name="Content Placeholder 3">
            <a:extLst>
              <a:ext uri="{FF2B5EF4-FFF2-40B4-BE49-F238E27FC236}">
                <a16:creationId xmlns:a16="http://schemas.microsoft.com/office/drawing/2014/main" id="{450FC016-99C4-4005-8BF7-72CD5DF70430}"/>
              </a:ext>
            </a:extLst>
          </p:cNvPr>
          <p:cNvSpPr txBox="1">
            <a:spLocks/>
          </p:cNvSpPr>
          <p:nvPr>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6019800" y="768096"/>
            <a:ext cx="6096000" cy="563270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buFont typeface="+mj-lt"/>
              <a:buAutoNum type="arabicPeriod" startAt="21"/>
            </a:pPr>
            <a:r>
              <a:rPr lang="en-GB" sz="700" dirty="0"/>
              <a:t>Hersh, W.R. The electronic health record: a transformative technology. JAMA. 2009.   </a:t>
            </a:r>
          </a:p>
          <a:p>
            <a:pPr marL="228600" indent="-228600">
              <a:buFont typeface="+mj-lt"/>
              <a:buAutoNum type="arabicPeriod" startAt="21"/>
            </a:pPr>
            <a:r>
              <a:rPr lang="en-GB" sz="700" dirty="0"/>
              <a:t>Warner, J.L., et al. Electronic Health Records and Genomics: Perspectives from the Association for Molecular Pathology. The Journal of Molecular Diagnostics. 2019.   </a:t>
            </a:r>
          </a:p>
          <a:p>
            <a:pPr marL="228600" indent="-228600">
              <a:buFont typeface="+mj-lt"/>
              <a:buAutoNum type="arabicPeriod" startAt="21"/>
            </a:pPr>
            <a:r>
              <a:rPr lang="en-GB" sz="700" dirty="0" err="1"/>
              <a:t>Basch</a:t>
            </a:r>
            <a:r>
              <a:rPr lang="en-GB" sz="700" dirty="0"/>
              <a:t>, E. The missing voice of patients in drug-safety reporting. New England Journal of Medicine. 2010.   </a:t>
            </a:r>
          </a:p>
          <a:p>
            <a:pPr marL="228600" indent="-228600">
              <a:buFont typeface="+mj-lt"/>
              <a:buAutoNum type="arabicPeriod" startAt="21"/>
            </a:pPr>
            <a:r>
              <a:rPr lang="en-GB" sz="700" dirty="0"/>
              <a:t>California Health Care Foundation. Bridging the Digital Divide: A Guide for Designers of Digital Health Tools. 2022.   </a:t>
            </a:r>
          </a:p>
          <a:p>
            <a:pPr marL="228600" indent="-228600">
              <a:buFont typeface="+mj-lt"/>
              <a:buAutoNum type="arabicPeriod" startAt="21"/>
            </a:pPr>
            <a:r>
              <a:rPr lang="en-GB" sz="700" dirty="0"/>
              <a:t>Lyles, C.R., et al. The Digital Divide and Patient Portals: A Mixed-Methods Study of Patient-Provider Differences in Portal Use. Journal of Medical Internet Research. 2020.   </a:t>
            </a:r>
          </a:p>
          <a:p>
            <a:pPr marL="228600" indent="-228600">
              <a:buFont typeface="+mj-lt"/>
              <a:buAutoNum type="arabicPeriod" startAt="21"/>
            </a:pPr>
            <a:r>
              <a:rPr lang="en-GB" sz="700" dirty="0"/>
              <a:t>Ni, Z., et al. A Human-</a:t>
            </a:r>
            <a:r>
              <a:rPr lang="en-GB" sz="700" dirty="0" err="1"/>
              <a:t>Centered</a:t>
            </a:r>
            <a:r>
              <a:rPr lang="en-GB" sz="700" dirty="0"/>
              <a:t> Design Framework for Digital Health Solutions. JMIR mHealth and </a:t>
            </a:r>
            <a:r>
              <a:rPr lang="en-GB" sz="700" dirty="0" err="1"/>
              <a:t>uHealth</a:t>
            </a:r>
            <a:r>
              <a:rPr lang="en-GB" sz="700" dirty="0"/>
              <a:t>. 2023.   </a:t>
            </a:r>
          </a:p>
          <a:p>
            <a:pPr marL="228600" indent="-228600">
              <a:buFont typeface="+mj-lt"/>
              <a:buAutoNum type="arabicPeriod" startAt="21"/>
            </a:pPr>
            <a:r>
              <a:rPr lang="en-GB" sz="700" dirty="0" err="1"/>
              <a:t>Bjerkan</a:t>
            </a:r>
            <a:r>
              <a:rPr lang="en-GB" sz="700" dirty="0"/>
              <a:t>, J., et al. A review of design and evaluation practices in participatory design. International Journal of Human-Computer Studies. 2021.   </a:t>
            </a:r>
          </a:p>
          <a:p>
            <a:pPr marL="228600" indent="-228600">
              <a:buFont typeface="+mj-lt"/>
              <a:buAutoNum type="arabicPeriod" startAt="21"/>
            </a:pPr>
            <a:r>
              <a:rPr lang="en-GB" sz="700" dirty="0" err="1"/>
              <a:t>Cresswell</a:t>
            </a:r>
            <a:r>
              <a:rPr lang="en-GB" sz="700" dirty="0"/>
              <a:t>, K., &amp; Sheikh, A. Organizational issues in the implementation and adoption of health information technology innovations: an interpretative review. International Journal of Medical Informatics. 2013.</a:t>
            </a:r>
          </a:p>
          <a:p>
            <a:pPr marL="228600" indent="-228600">
              <a:buFont typeface="+mj-lt"/>
              <a:buAutoNum type="arabicPeriod" startAt="21"/>
            </a:pPr>
            <a:r>
              <a:rPr lang="en-GB" sz="700" dirty="0"/>
              <a:t>Gagnon, M.P., et al. A systematic review of factors influencing the adoption of information and communication technologies by healthcare professionals. Journal of Medical Systems. 2012.   </a:t>
            </a:r>
          </a:p>
          <a:p>
            <a:pPr marL="228600" indent="-228600">
              <a:buFont typeface="+mj-lt"/>
              <a:buAutoNum type="arabicPeriod" startAt="21"/>
            </a:pPr>
            <a:r>
              <a:rPr lang="en-GB" sz="700" dirty="0"/>
              <a:t>Hepburn, J., et al. Barriers and facilitators to digital health technology adoption by older adults with chronic disease. British Journal of General Practice. 2025.   </a:t>
            </a:r>
          </a:p>
          <a:p>
            <a:pPr marL="228600" indent="-228600">
              <a:buFont typeface="+mj-lt"/>
              <a:buAutoNum type="arabicPeriod" startAt="21"/>
            </a:pPr>
            <a:r>
              <a:rPr lang="en-GB" sz="700" dirty="0"/>
              <a:t>Granja, C., et al. Factors Determining the Success and Failure of eHealth Interventions: Systematic Review of the Literature. Journal of Medical Internet Research. 2018.   </a:t>
            </a:r>
          </a:p>
          <a:p>
            <a:pPr marL="228600" indent="-228600">
              <a:buFont typeface="+mj-lt"/>
              <a:buAutoNum type="arabicPeriod" startAt="21"/>
            </a:pPr>
            <a:r>
              <a:rPr lang="en-GB" sz="700" dirty="0"/>
              <a:t>Mair, F.S., et al. Understanding the implementation and integration of e-health services. Journal of Telemedicine and Telecare. 2012.</a:t>
            </a:r>
          </a:p>
          <a:p>
            <a:pPr marL="228600" indent="-228600">
              <a:buFont typeface="+mj-lt"/>
              <a:buAutoNum type="arabicPeriod" startAt="21"/>
            </a:pPr>
            <a:r>
              <a:rPr lang="en-GB" sz="700" dirty="0" err="1"/>
              <a:t>Erlich</a:t>
            </a:r>
            <a:r>
              <a:rPr lang="en-GB" sz="700" dirty="0"/>
              <a:t>, Y., &amp; Narayanan, A. Routes for breaching and protecting genetic privacy. Nature Reviews Genetics. 2014.</a:t>
            </a:r>
          </a:p>
          <a:p>
            <a:pPr marL="228600" indent="-228600">
              <a:buFont typeface="+mj-lt"/>
              <a:buAutoNum type="arabicPeriod" startAt="21"/>
            </a:pPr>
            <a:r>
              <a:rPr lang="en-GB" sz="700" dirty="0"/>
              <a:t>Phillips, M. Can genomic data be anonymised? Global Alliance for Genomics and Health. 2019.   </a:t>
            </a:r>
          </a:p>
          <a:p>
            <a:pPr marL="228600" indent="-228600">
              <a:buFont typeface="+mj-lt"/>
              <a:buAutoNum type="arabicPeriod" startAt="21"/>
            </a:pPr>
            <a:r>
              <a:rPr lang="en-GB" sz="700" dirty="0"/>
              <a:t>National Human Genome Research Institute. Privacy in Genomics. [Online].   </a:t>
            </a:r>
          </a:p>
          <a:p>
            <a:pPr marL="228600" indent="-228600">
              <a:buFont typeface="+mj-lt"/>
              <a:buAutoNum type="arabicPeriod" startAt="21"/>
            </a:pPr>
            <a:r>
              <a:rPr lang="en-GB" sz="700" dirty="0"/>
              <a:t>General Data Protection Regulation (GDPR). Regulation (EU) 2016/679.</a:t>
            </a:r>
          </a:p>
          <a:p>
            <a:pPr marL="228600" indent="-228600">
              <a:buFont typeface="+mj-lt"/>
              <a:buAutoNum type="arabicPeriod" startAt="21"/>
            </a:pPr>
            <a:r>
              <a:rPr lang="en-GB" sz="700" dirty="0" err="1"/>
              <a:t>Vayena</a:t>
            </a:r>
            <a:r>
              <a:rPr lang="en-GB" sz="700" dirty="0"/>
              <a:t>, E., &amp; </a:t>
            </a:r>
            <a:r>
              <a:rPr lang="en-GB" sz="700" dirty="0" err="1"/>
              <a:t>Tasioulas</a:t>
            </a:r>
            <a:r>
              <a:rPr lang="en-GB" sz="700" dirty="0"/>
              <a:t>, J. The ethics of big data in health care. Big Data &amp; Society. 2016.   </a:t>
            </a:r>
          </a:p>
          <a:p>
            <a:pPr marL="228600" indent="-228600">
              <a:buFont typeface="+mj-lt"/>
              <a:buAutoNum type="arabicPeriod" startAt="21"/>
            </a:pPr>
            <a:r>
              <a:rPr lang="en-GB" sz="700" dirty="0"/>
              <a:t>Ritchie, F., &amp; Elliot, M. Principles of and practice in secure research environments. Annual Review of Statistics and Its Application. 2015.</a:t>
            </a:r>
          </a:p>
          <a:p>
            <a:pPr marL="228600" indent="-228600">
              <a:buFont typeface="+mj-lt"/>
              <a:buAutoNum type="arabicPeriod" startAt="21"/>
            </a:pPr>
            <a:r>
              <a:rPr lang="en-GB" sz="700" dirty="0"/>
              <a:t>Genomics England. </a:t>
            </a:r>
            <a:r>
              <a:rPr lang="en-GB" sz="700" dirty="0" err="1"/>
              <a:t>Newborns</a:t>
            </a:r>
            <a:r>
              <a:rPr lang="en-GB" sz="700" dirty="0"/>
              <a:t> Programme: Ethics. [Online]</a:t>
            </a:r>
          </a:p>
          <a:p>
            <a:pPr marL="228600" indent="-228600">
              <a:lnSpc>
                <a:spcPct val="110000"/>
              </a:lnSpc>
              <a:spcBef>
                <a:spcPts val="2500"/>
              </a:spcBef>
              <a:buFont typeface="+mj-lt"/>
              <a:buAutoNum type="arabicPeriod" startAt="21"/>
            </a:pPr>
            <a:endParaRPr lang="en-US" sz="700" dirty="0"/>
          </a:p>
        </p:txBody>
      </p:sp>
    </p:spTree>
    <p:extLst>
      <p:ext uri="{BB962C8B-B14F-4D97-AF65-F5344CB8AC3E}">
        <p14:creationId xmlns:p14="http://schemas.microsoft.com/office/powerpoint/2010/main" val="8964836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iterate>
                                    <p:tmPct val="10000"/>
                                  </p:iterate>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8432-E694-3132-1665-2792D96056FD}"/>
              </a:ext>
            </a:extLst>
          </p:cNvPr>
          <p:cNvSpPr>
            <a:spLocks noGrp="1"/>
          </p:cNvSpPr>
          <p:nvPr>
            <p:ph type="title"/>
          </p:nvPr>
        </p:nvSpPr>
        <p:spPr>
          <a:xfrm>
            <a:off x="731520" y="312572"/>
            <a:ext cx="6858000" cy="923544"/>
          </a:xfrm>
        </p:spPr>
        <p:txBody>
          <a:bodyPr anchor="b">
            <a:normAutofit/>
          </a:bodyPr>
          <a:lstStyle/>
          <a:p>
            <a:r>
              <a:rPr lang="en-US"/>
              <a:t>The Rare Disease Paradox</a:t>
            </a:r>
          </a:p>
        </p:txBody>
      </p:sp>
      <p:sp>
        <p:nvSpPr>
          <p:cNvPr id="4" name="Content Placeholder 3">
            <a:extLst>
              <a:ext uri="{FF2B5EF4-FFF2-40B4-BE49-F238E27FC236}">
                <a16:creationId xmlns:a16="http://schemas.microsoft.com/office/drawing/2014/main" id="{F4E53095-C8D3-595E-0ACF-AFAEFB7D5A1C}"/>
              </a:ext>
            </a:extLst>
          </p:cNvPr>
          <p:cNvSpPr>
            <a:spLocks noGrp="1"/>
          </p:cNvSpPr>
          <p:nvPr>
            <p:ph sz="quarter" idx="14"/>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731520" y="1380744"/>
            <a:ext cx="6858000" cy="4608576"/>
          </a:xfrm>
        </p:spPr>
        <p:txBody>
          <a:bodyPr>
            <a:normAutofit/>
          </a:bodyPr>
          <a:lstStyle/>
          <a:p>
            <a:pPr marL="0" indent="0">
              <a:spcBef>
                <a:spcPts val="2500"/>
              </a:spcBef>
              <a:buFont typeface="Arial" panose="020B0604020202020204" pitchFamily="34" charset="0"/>
              <a:buNone/>
            </a:pPr>
            <a:r>
              <a:rPr lang="en-US" b="1" dirty="0"/>
              <a:t>Rare Disease Paradox</a:t>
            </a:r>
          </a:p>
          <a:p>
            <a:pPr marL="0" lvl="1" indent="0">
              <a:buNone/>
            </a:pPr>
            <a:r>
              <a:rPr lang="en-GB" dirty="0"/>
              <a:t>Over 7,000 rare conditions </a:t>
            </a:r>
            <a:r>
              <a:rPr dirty="0"/>
              <a:t>affect millions collectively despite each condition's individual rarity.</a:t>
            </a:r>
            <a:endParaRPr lang="en-US" dirty="0"/>
          </a:p>
          <a:p>
            <a:pPr marL="0" indent="0">
              <a:spcBef>
                <a:spcPts val="2500"/>
              </a:spcBef>
              <a:buFont typeface="Arial" panose="020B0604020202020204" pitchFamily="34" charset="0"/>
              <a:buNone/>
            </a:pPr>
            <a:r>
              <a:rPr lang="en-US" b="1" dirty="0"/>
              <a:t>Diagnostic Odyssey Challenge</a:t>
            </a:r>
          </a:p>
          <a:p>
            <a:pPr marL="0" lvl="1" indent="0">
              <a:buFont typeface="Arial" panose="020B0604020202020204" pitchFamily="34" charset="0"/>
              <a:buNone/>
            </a:pPr>
            <a:r>
              <a:rPr dirty="0"/>
              <a:t>Patients often face a long, frustrating journey to get an accurate rare disease diagnosis.</a:t>
            </a:r>
            <a:endParaRPr lang="en-US" dirty="0"/>
          </a:p>
          <a:p>
            <a:pPr marL="0" indent="0">
              <a:spcBef>
                <a:spcPts val="2500"/>
              </a:spcBef>
              <a:buFont typeface="Arial" panose="020B0604020202020204" pitchFamily="34" charset="0"/>
              <a:buNone/>
            </a:pPr>
            <a:r>
              <a:rPr lang="en-US" b="1" dirty="0"/>
              <a:t>UK Framework Priorities</a:t>
            </a:r>
          </a:p>
          <a:p>
            <a:pPr marL="0" lvl="1" indent="0">
              <a:buFont typeface="Arial" panose="020B0604020202020204" pitchFamily="34" charset="0"/>
              <a:buNone/>
            </a:pPr>
            <a:r>
              <a:rPr dirty="0"/>
              <a:t>Focus is on speeding </a:t>
            </a:r>
            <a:r>
              <a:rPr lang="en-GB" dirty="0"/>
              <a:t>up </a:t>
            </a:r>
            <a:r>
              <a:rPr dirty="0"/>
              <a:t>diagnosis, raising healthcare awareness, and better care coordination for rare diseases.</a:t>
            </a:r>
            <a:endParaRPr lang="en-US" dirty="0"/>
          </a:p>
          <a:p>
            <a:pPr marL="0" indent="0">
              <a:spcBef>
                <a:spcPts val="2500"/>
              </a:spcBef>
              <a:buFont typeface="Arial" panose="020B0604020202020204" pitchFamily="34" charset="0"/>
              <a:buNone/>
            </a:pPr>
            <a:r>
              <a:rPr lang="en-US" b="1" dirty="0"/>
              <a:t>Role of Digital Innovation</a:t>
            </a:r>
          </a:p>
          <a:p>
            <a:pPr marL="0" lvl="1" indent="0">
              <a:buFont typeface="Arial" panose="020B0604020202020204" pitchFamily="34" charset="0"/>
              <a:buNone/>
            </a:pPr>
            <a:r>
              <a:rPr dirty="0"/>
              <a:t>Digital tools are crucial enablers to achieve strategic goals and improve patient outcomes.</a:t>
            </a:r>
            <a:endParaRPr lang="en-US" dirty="0"/>
          </a:p>
        </p:txBody>
      </p:sp>
      <p:pic>
        <p:nvPicPr>
          <p:cNvPr id="5" name="Content Placeholder 4" descr="Global warming begins with carbon dioxide&#10;The plant's ecosystem is destroyed, and the leaf withers.">
            <a:extLst>
              <a:ext uri="{FF2B5EF4-FFF2-40B4-BE49-F238E27FC236}">
                <a16:creationId xmlns:a16="http://schemas.microsoft.com/office/drawing/2014/main" id="{66305368-7300-4CC3-B985-7CBEB7D64463}"/>
              </a:ext>
            </a:extLst>
          </p:cNvPr>
          <p:cNvPicPr>
            <a:picLocks noGrp="1" noChangeAspect="1"/>
          </p:cNvPicPr>
          <p:nvPr>
            <p:ph type="pic" sz="quarter" idx="15"/>
          </p:nvPr>
        </p:nvPicPr>
        <p:blipFill>
          <a:blip r:embed="rId3"/>
          <a:srcRect l="25673" r="34747" b="2"/>
          <a:stretch>
            <a:fillRect/>
          </a:stretch>
        </p:blipFill>
        <p:spPr>
          <a:xfrm>
            <a:off x="8491126" y="603504"/>
            <a:ext cx="3085177" cy="5202936"/>
          </a:xfrm>
          <a:prstGeom prst="rect">
            <a:avLst/>
          </a:prstGeom>
          <a:noFill/>
        </p:spPr>
      </p:pic>
    </p:spTree>
    <p:extLst>
      <p:ext uri="{BB962C8B-B14F-4D97-AF65-F5344CB8AC3E}">
        <p14:creationId xmlns:p14="http://schemas.microsoft.com/office/powerpoint/2010/main" val="2830637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2CB9-8355-8A95-DE90-29A05F2E4DF9}"/>
              </a:ext>
            </a:extLst>
          </p:cNvPr>
          <p:cNvSpPr>
            <a:spLocks noGrp="1"/>
          </p:cNvSpPr>
          <p:nvPr>
            <p:ph type="title"/>
          </p:nvPr>
        </p:nvSpPr>
        <p:spPr>
          <a:xfrm>
            <a:off x="731520" y="3886200"/>
            <a:ext cx="3649468" cy="2048256"/>
          </a:xfrm>
        </p:spPr>
        <p:txBody>
          <a:bodyPr anchor="t">
            <a:normAutofit/>
          </a:bodyPr>
          <a:lstStyle/>
          <a:p>
            <a:r>
              <a:rPr lang="en-US"/>
              <a:t>From Data Silos to Integrated Intelligence</a:t>
            </a:r>
          </a:p>
        </p:txBody>
      </p:sp>
      <p:pic>
        <p:nvPicPr>
          <p:cNvPr id="5" name="Content Placeholder 4" descr="Abundance of medical icons in geometric figures">
            <a:extLst>
              <a:ext uri="{FF2B5EF4-FFF2-40B4-BE49-F238E27FC236}">
                <a16:creationId xmlns:a16="http://schemas.microsoft.com/office/drawing/2014/main" id="{2FCE93CE-E0FB-40B5-A46F-A383178E3B2E}"/>
              </a:ext>
            </a:extLst>
          </p:cNvPr>
          <p:cNvPicPr>
            <a:picLocks noGrp="1" noChangeAspect="1"/>
          </p:cNvPicPr>
          <p:nvPr>
            <p:ph type="pic" sz="quarter" idx="15"/>
          </p:nvPr>
        </p:nvPicPr>
        <p:blipFill>
          <a:blip r:embed="rId3"/>
          <a:stretch/>
        </p:blipFill>
        <p:spPr>
          <a:xfrm>
            <a:off x="731518" y="688886"/>
            <a:ext cx="3520440" cy="2270683"/>
          </a:xfrm>
          <a:prstGeom prst="rect">
            <a:avLst/>
          </a:prstGeom>
          <a:noFill/>
        </p:spPr>
      </p:pic>
      <p:sp>
        <p:nvSpPr>
          <p:cNvPr id="4" name="Content Placeholder 3">
            <a:extLst>
              <a:ext uri="{FF2B5EF4-FFF2-40B4-BE49-F238E27FC236}">
                <a16:creationId xmlns:a16="http://schemas.microsoft.com/office/drawing/2014/main" id="{02C4D18F-59FA-2F3A-5703-5D4CE76ACE87}"/>
              </a:ext>
            </a:extLst>
          </p:cNvPr>
          <p:cNvSpPr>
            <a:spLocks noGrp="1"/>
          </p:cNvSpPr>
          <p:nvPr>
            <p:ph sz="quarter" idx="14"/>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5148072" y="704088"/>
            <a:ext cx="6428232" cy="5230368"/>
          </a:xfrm>
        </p:spPr>
        <p:txBody>
          <a:bodyPr>
            <a:normAutofit/>
          </a:bodyPr>
          <a:lstStyle/>
          <a:p>
            <a:pPr marL="0" indent="0">
              <a:spcBef>
                <a:spcPts val="2500"/>
              </a:spcBef>
              <a:buFont typeface="Arial" panose="020B0604020202020204" pitchFamily="34" charset="0"/>
              <a:buNone/>
            </a:pPr>
            <a:r>
              <a:rPr lang="en-US" b="1" dirty="0"/>
              <a:t>Shift from Fragmented Data</a:t>
            </a:r>
          </a:p>
          <a:p>
            <a:pPr marL="0" lvl="1" indent="0">
              <a:buFont typeface="Arial" panose="020B0604020202020204" pitchFamily="34" charset="0"/>
              <a:buNone/>
            </a:pPr>
            <a:r>
              <a:rPr dirty="0"/>
              <a:t>Moving away from disconnected data silos enables a unified view of patient information.</a:t>
            </a:r>
            <a:endParaRPr lang="en-US" dirty="0"/>
          </a:p>
          <a:p>
            <a:pPr marL="0" indent="0">
              <a:spcBef>
                <a:spcPts val="2500"/>
              </a:spcBef>
              <a:buFont typeface="Arial" panose="020B0604020202020204" pitchFamily="34" charset="0"/>
              <a:buNone/>
            </a:pPr>
            <a:r>
              <a:rPr lang="en-US" b="1" dirty="0"/>
              <a:t>Encompass </a:t>
            </a:r>
            <a:r>
              <a:rPr lang="en-US" b="1" dirty="0" err="1"/>
              <a:t>Programme</a:t>
            </a:r>
            <a:r>
              <a:rPr lang="en-US" b="1" dirty="0"/>
              <a:t> Impact</a:t>
            </a:r>
          </a:p>
          <a:p>
            <a:pPr marL="0" lvl="1" indent="0">
              <a:buFont typeface="Arial" panose="020B0604020202020204" pitchFamily="34" charset="0"/>
              <a:buNone/>
            </a:pPr>
            <a:r>
              <a:rPr dirty="0"/>
              <a:t>Northern Ireland's encompass </a:t>
            </a:r>
            <a:r>
              <a:rPr dirty="0" err="1"/>
              <a:t>programme</a:t>
            </a:r>
            <a:r>
              <a:rPr dirty="0"/>
              <a:t> creates a single digital care record for every citizen.</a:t>
            </a:r>
            <a:endParaRPr lang="en-US" dirty="0"/>
          </a:p>
          <a:p>
            <a:pPr marL="0" indent="0">
              <a:spcBef>
                <a:spcPts val="2500"/>
              </a:spcBef>
              <a:buFont typeface="Arial" panose="020B0604020202020204" pitchFamily="34" charset="0"/>
              <a:buNone/>
            </a:pPr>
            <a:r>
              <a:rPr lang="en-US" b="1" dirty="0"/>
              <a:t>Multi-</a:t>
            </a:r>
            <a:r>
              <a:rPr lang="en-US" b="1" dirty="0" err="1"/>
              <a:t>Omic</a:t>
            </a:r>
            <a:r>
              <a:rPr lang="en-US" b="1" dirty="0"/>
              <a:t> Data Integration</a:t>
            </a:r>
          </a:p>
          <a:p>
            <a:pPr marL="0" lvl="1" indent="0">
              <a:buFont typeface="Arial" panose="020B0604020202020204" pitchFamily="34" charset="0"/>
              <a:buNone/>
            </a:pPr>
            <a:r>
              <a:rPr dirty="0"/>
              <a:t>Combining genomics, epigenetics, and clinical data builds a complete patient profile.</a:t>
            </a:r>
            <a:endParaRPr lang="en-US" dirty="0"/>
          </a:p>
          <a:p>
            <a:pPr marL="0" indent="0">
              <a:spcBef>
                <a:spcPts val="2500"/>
              </a:spcBef>
              <a:buFont typeface="Arial" panose="020B0604020202020204" pitchFamily="34" charset="0"/>
              <a:buNone/>
            </a:pPr>
            <a:r>
              <a:rPr lang="en-US" b="1" dirty="0"/>
              <a:t>Learning Health System Vision</a:t>
            </a:r>
          </a:p>
          <a:p>
            <a:pPr marL="0" lvl="1" indent="0">
              <a:buFont typeface="Arial" panose="020B0604020202020204" pitchFamily="34" charset="0"/>
              <a:buNone/>
            </a:pPr>
            <a:r>
              <a:rPr dirty="0"/>
              <a:t>Integrated data enables learning health systems for personalized medicine and accelerated research.</a:t>
            </a:r>
            <a:endParaRPr lang="en-US" dirty="0"/>
          </a:p>
        </p:txBody>
      </p:sp>
    </p:spTree>
    <p:extLst>
      <p:ext uri="{BB962C8B-B14F-4D97-AF65-F5344CB8AC3E}">
        <p14:creationId xmlns:p14="http://schemas.microsoft.com/office/powerpoint/2010/main" val="601065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B6B9-E083-76B2-9F44-93FCE2AEEBCB}"/>
              </a:ext>
            </a:extLst>
          </p:cNvPr>
          <p:cNvSpPr>
            <a:spLocks noGrp="1"/>
          </p:cNvSpPr>
          <p:nvPr>
            <p:ph type="title"/>
          </p:nvPr>
        </p:nvSpPr>
        <p:spPr>
          <a:xfrm>
            <a:off x="5748659" y="832104"/>
            <a:ext cx="5836789" cy="996696"/>
          </a:xfrm>
        </p:spPr>
        <p:txBody>
          <a:bodyPr anchor="b">
            <a:normAutofit/>
          </a:bodyPr>
          <a:lstStyle/>
          <a:p>
            <a:r>
              <a:rPr lang="en-US" dirty="0"/>
              <a:t>Navigating the Challenge</a:t>
            </a:r>
          </a:p>
        </p:txBody>
      </p:sp>
      <p:pic>
        <p:nvPicPr>
          <p:cNvPr id="5" name="Content Placeholder 4" descr="Balancing stones. Similar photographs from my portfolio:">
            <a:extLst>
              <a:ext uri="{FF2B5EF4-FFF2-40B4-BE49-F238E27FC236}">
                <a16:creationId xmlns:a16="http://schemas.microsoft.com/office/drawing/2014/main" id="{A8B14DC0-A25E-4348-958C-317F0FFB8BD6}"/>
              </a:ext>
            </a:extLst>
          </p:cNvPr>
          <p:cNvPicPr>
            <a:picLocks noGrp="1" noChangeAspect="1"/>
          </p:cNvPicPr>
          <p:nvPr>
            <p:ph type="pic" sz="quarter" idx="18"/>
          </p:nvPr>
        </p:nvPicPr>
        <p:blipFill>
          <a:blip r:embed="rId3"/>
          <a:srcRect l="13299" r="5658" b="-2"/>
          <a:stretch>
            <a:fillRect/>
          </a:stretch>
        </p:blipFill>
        <p:spPr>
          <a:xfrm>
            <a:off x="0" y="1055254"/>
            <a:ext cx="5748659" cy="4734910"/>
          </a:xfrm>
          <a:prstGeom prst="rect">
            <a:avLst/>
          </a:prstGeom>
          <a:noFill/>
        </p:spPr>
      </p:pic>
      <p:sp>
        <p:nvSpPr>
          <p:cNvPr id="4" name="Content Placeholder 3">
            <a:extLst>
              <a:ext uri="{FF2B5EF4-FFF2-40B4-BE49-F238E27FC236}">
                <a16:creationId xmlns:a16="http://schemas.microsoft.com/office/drawing/2014/main" id="{058F89FA-A432-FF1C-C08D-DB844EC98C53}"/>
              </a:ext>
            </a:extLst>
          </p:cNvPr>
          <p:cNvSpPr>
            <a:spLocks noGrp="1"/>
          </p:cNvSpPr>
          <p:nvPr>
            <p:ph sz="quarter" idx="14"/>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5748659" y="1898709"/>
            <a:ext cx="5836789" cy="3048000"/>
          </a:xfrm>
        </p:spPr>
        <p:txBody>
          <a:bodyPr>
            <a:noAutofit/>
          </a:bodyPr>
          <a:lstStyle/>
          <a:p>
            <a:pPr marL="0" indent="0">
              <a:lnSpc>
                <a:spcPct val="110000"/>
              </a:lnSpc>
              <a:spcBef>
                <a:spcPts val="2500"/>
              </a:spcBef>
              <a:buFont typeface="Arial" panose="020B0604020202020204" pitchFamily="34" charset="0"/>
              <a:buNone/>
            </a:pPr>
            <a:r>
              <a:rPr lang="en-US" sz="1400" b="1" dirty="0"/>
              <a:t>Balancing Scale and Specificity</a:t>
            </a:r>
          </a:p>
          <a:p>
            <a:pPr marL="0" lvl="1" indent="0">
              <a:lnSpc>
                <a:spcPct val="110000"/>
              </a:lnSpc>
              <a:buFont typeface="Arial" panose="020B0604020202020204" pitchFamily="34" charset="0"/>
              <a:buNone/>
            </a:pPr>
            <a:r>
              <a:rPr lang="en-US" dirty="0"/>
              <a:t>Data-driven technologies require large-scale data yet must address each patient's specific needs precisely.</a:t>
            </a:r>
          </a:p>
          <a:p>
            <a:pPr marL="0" indent="0">
              <a:lnSpc>
                <a:spcPct val="110000"/>
              </a:lnSpc>
              <a:spcBef>
                <a:spcPts val="2500"/>
              </a:spcBef>
              <a:buFont typeface="Arial" panose="020B0604020202020204" pitchFamily="34" charset="0"/>
              <a:buNone/>
            </a:pPr>
            <a:r>
              <a:rPr lang="en-US" sz="1400" b="1" dirty="0"/>
              <a:t>Bridging Theory and Practice</a:t>
            </a:r>
          </a:p>
          <a:p>
            <a:pPr marL="0" lvl="1" indent="0">
              <a:lnSpc>
                <a:spcPct val="110000"/>
              </a:lnSpc>
              <a:buFont typeface="Arial" panose="020B0604020202020204" pitchFamily="34" charset="0"/>
              <a:buNone/>
            </a:pPr>
            <a:r>
              <a:rPr lang="en-US" dirty="0"/>
              <a:t>There is a gap between new technologies' theoretical benefits and their real-world acceptance by clinicians and patients.</a:t>
            </a:r>
          </a:p>
          <a:p>
            <a:pPr marL="0" indent="0">
              <a:lnSpc>
                <a:spcPct val="110000"/>
              </a:lnSpc>
              <a:spcBef>
                <a:spcPts val="2500"/>
              </a:spcBef>
              <a:buFont typeface="Arial" panose="020B0604020202020204" pitchFamily="34" charset="0"/>
              <a:buNone/>
            </a:pPr>
            <a:r>
              <a:rPr lang="en-US" sz="1400" b="1" dirty="0"/>
              <a:t>Ethical Collaboration and Privacy</a:t>
            </a:r>
          </a:p>
          <a:p>
            <a:pPr marL="0" lvl="1" indent="0">
              <a:lnSpc>
                <a:spcPct val="110000"/>
              </a:lnSpc>
              <a:buFont typeface="Arial" panose="020B0604020202020204" pitchFamily="34" charset="0"/>
              <a:buNone/>
            </a:pPr>
            <a:r>
              <a:rPr lang="en-US" dirty="0"/>
              <a:t>Navigating between scientific collaboration and protecting patient confidentiality is a critical ethical challenge.</a:t>
            </a:r>
          </a:p>
        </p:txBody>
      </p:sp>
    </p:spTree>
    <p:extLst>
      <p:ext uri="{BB962C8B-B14F-4D97-AF65-F5344CB8AC3E}">
        <p14:creationId xmlns:p14="http://schemas.microsoft.com/office/powerpoint/2010/main" val="3786788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0207-8CB6-3046-E9A8-3F30F3EC082D}"/>
              </a:ext>
            </a:extLst>
          </p:cNvPr>
          <p:cNvSpPr>
            <a:spLocks noGrp="1"/>
          </p:cNvSpPr>
          <p:nvPr>
            <p:ph type="title"/>
          </p:nvPr>
        </p:nvSpPr>
        <p:spPr>
          <a:xfrm>
            <a:off x="6153912" y="475488"/>
            <a:ext cx="5440680" cy="1197864"/>
          </a:xfrm>
        </p:spPr>
        <p:txBody>
          <a:bodyPr anchor="b">
            <a:normAutofit/>
          </a:bodyPr>
          <a:lstStyle/>
          <a:p>
            <a:r>
              <a:rPr lang="en-US"/>
              <a:t>Reconciling Algorithmic Scale with Human Specificity</a:t>
            </a:r>
          </a:p>
        </p:txBody>
      </p:sp>
      <p:pic>
        <p:nvPicPr>
          <p:cNvPr id="5" name="Content Placeholder 4" descr="Power of big data. Binary code information bit.">
            <a:extLst>
              <a:ext uri="{FF2B5EF4-FFF2-40B4-BE49-F238E27FC236}">
                <a16:creationId xmlns:a16="http://schemas.microsoft.com/office/drawing/2014/main" id="{389490BB-65A2-4FF7-B502-5408EC128EB9}"/>
              </a:ext>
            </a:extLst>
          </p:cNvPr>
          <p:cNvPicPr>
            <a:picLocks noGrp="1" noChangeAspect="1"/>
          </p:cNvPicPr>
          <p:nvPr>
            <p:ph type="pic" sz="quarter" idx="15"/>
          </p:nvPr>
        </p:nvPicPr>
        <p:blipFill>
          <a:blip r:embed="rId3"/>
          <a:srcRect t="8519"/>
          <a:stretch>
            <a:fillRect/>
          </a:stretch>
        </p:blipFill>
        <p:spPr>
          <a:xfrm>
            <a:off x="20" y="-1"/>
            <a:ext cx="5247300" cy="6400369"/>
          </a:xfrm>
          <a:prstGeom prst="rect">
            <a:avLst/>
          </a:prstGeom>
          <a:noFill/>
        </p:spPr>
      </p:pic>
      <p:sp>
        <p:nvSpPr>
          <p:cNvPr id="4" name="Content Placeholder 3">
            <a:extLst>
              <a:ext uri="{FF2B5EF4-FFF2-40B4-BE49-F238E27FC236}">
                <a16:creationId xmlns:a16="http://schemas.microsoft.com/office/drawing/2014/main" id="{40957FF7-DEC0-9716-8A99-2DC6D080781D}"/>
              </a:ext>
            </a:extLst>
          </p:cNvPr>
          <p:cNvSpPr>
            <a:spLocks noGrp="1"/>
          </p:cNvSpPr>
          <p:nvPr>
            <p:ph sz="quarter" idx="14"/>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6153912" y="1856232"/>
            <a:ext cx="5440680" cy="4005072"/>
          </a:xfrm>
        </p:spPr>
        <p:txBody>
          <a:bodyPr>
            <a:normAutofit/>
          </a:bodyPr>
          <a:lstStyle/>
          <a:p>
            <a:pPr marL="0" indent="0">
              <a:spcBef>
                <a:spcPts val="2500"/>
              </a:spcBef>
              <a:buFont typeface="Arial" panose="020B0604020202020204" pitchFamily="34" charset="0"/>
              <a:buNone/>
            </a:pPr>
            <a:r>
              <a:rPr lang="en-US" b="1" dirty="0"/>
              <a:t>Big Data vs Small Data Challenge</a:t>
            </a:r>
          </a:p>
          <a:p>
            <a:pPr marL="0" lvl="1" indent="0">
              <a:buFont typeface="Arial" panose="020B0604020202020204" pitchFamily="34" charset="0"/>
              <a:buNone/>
            </a:pPr>
            <a:r>
              <a:rPr dirty="0"/>
              <a:t>Machine learning relies on large datasets, but rare diseases involve limited and diverse patient data, complicating analysis.</a:t>
            </a:r>
            <a:endParaRPr lang="en-US" dirty="0"/>
          </a:p>
          <a:p>
            <a:pPr marL="0" indent="0">
              <a:spcBef>
                <a:spcPts val="2500"/>
              </a:spcBef>
              <a:buFont typeface="Arial" panose="020B0604020202020204" pitchFamily="34" charset="0"/>
              <a:buNone/>
            </a:pPr>
            <a:r>
              <a:rPr lang="en-US" b="1" dirty="0"/>
              <a:t>Interoperability Gap</a:t>
            </a:r>
          </a:p>
          <a:p>
            <a:pPr marL="0" lvl="1" indent="0">
              <a:buFont typeface="Arial" panose="020B0604020202020204" pitchFamily="34" charset="0"/>
              <a:buNone/>
            </a:pPr>
            <a:r>
              <a:rPr dirty="0"/>
              <a:t>Genomic data complexity clashes with structured electronic health records, posing major integration challenges for current systems.</a:t>
            </a:r>
            <a:endParaRPr lang="en-US" dirty="0"/>
          </a:p>
          <a:p>
            <a:pPr marL="0" indent="0">
              <a:spcBef>
                <a:spcPts val="2500"/>
              </a:spcBef>
              <a:buFont typeface="Arial" panose="020B0604020202020204" pitchFamily="34" charset="0"/>
              <a:buNone/>
            </a:pPr>
            <a:r>
              <a:rPr lang="en-US" b="1" dirty="0"/>
              <a:t>Importance of Patient Experience</a:t>
            </a:r>
          </a:p>
          <a:p>
            <a:pPr marL="0" lvl="1" indent="0">
              <a:buFont typeface="Arial" panose="020B0604020202020204" pitchFamily="34" charset="0"/>
              <a:buNone/>
            </a:pPr>
            <a:r>
              <a:rPr dirty="0"/>
              <a:t>Datasets often miss patients' lived experiences, which are essential for developing meaningful clinical solutions.</a:t>
            </a:r>
            <a:endParaRPr lang="en-US" dirty="0"/>
          </a:p>
        </p:txBody>
      </p:sp>
    </p:spTree>
    <p:extLst>
      <p:ext uri="{BB962C8B-B14F-4D97-AF65-F5344CB8AC3E}">
        <p14:creationId xmlns:p14="http://schemas.microsoft.com/office/powerpoint/2010/main" val="684020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2085-5550-C060-9E5B-585A6B204E22}"/>
              </a:ext>
            </a:extLst>
          </p:cNvPr>
          <p:cNvSpPr>
            <a:spLocks noGrp="1"/>
          </p:cNvSpPr>
          <p:nvPr>
            <p:ph type="title"/>
          </p:nvPr>
        </p:nvSpPr>
        <p:spPr>
          <a:xfrm>
            <a:off x="731520" y="312572"/>
            <a:ext cx="6858000" cy="923544"/>
          </a:xfrm>
        </p:spPr>
        <p:txBody>
          <a:bodyPr anchor="b">
            <a:normAutofit/>
          </a:bodyPr>
          <a:lstStyle/>
          <a:p>
            <a:r>
              <a:rPr lang="en-US"/>
              <a:t>Bridging Technological Potential with Clinical Reality</a:t>
            </a:r>
          </a:p>
        </p:txBody>
      </p:sp>
      <p:sp>
        <p:nvSpPr>
          <p:cNvPr id="4" name="Content Placeholder 3">
            <a:extLst>
              <a:ext uri="{FF2B5EF4-FFF2-40B4-BE49-F238E27FC236}">
                <a16:creationId xmlns:a16="http://schemas.microsoft.com/office/drawing/2014/main" id="{86B0D140-6537-8796-DCB0-75029A485B54}"/>
              </a:ext>
            </a:extLst>
          </p:cNvPr>
          <p:cNvSpPr>
            <a:spLocks noGrp="1"/>
          </p:cNvSpPr>
          <p:nvPr>
            <p:ph sz="quarter" idx="14"/>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731520" y="1380744"/>
            <a:ext cx="6858000" cy="4608576"/>
          </a:xfrm>
        </p:spPr>
        <p:txBody>
          <a:bodyPr>
            <a:normAutofit/>
          </a:bodyPr>
          <a:lstStyle/>
          <a:p>
            <a:pPr marL="0" indent="0">
              <a:spcBef>
                <a:spcPts val="2500"/>
              </a:spcBef>
              <a:buFont typeface="Arial" panose="020B0604020202020204" pitchFamily="34" charset="0"/>
              <a:buNone/>
            </a:pPr>
            <a:r>
              <a:rPr lang="en-US" b="1"/>
              <a:t>Patient Digital Divide</a:t>
            </a:r>
          </a:p>
          <a:p>
            <a:pPr marL="0" lvl="1" indent="0">
              <a:buFont typeface="Arial" panose="020B0604020202020204" pitchFamily="34" charset="0"/>
              <a:buNone/>
            </a:pPr>
            <a:r>
              <a:t>Patients face barriers like low digital literacy and lack of user-centered design, creating a digital divide.</a:t>
            </a:r>
            <a:endParaRPr lang="en-US"/>
          </a:p>
          <a:p>
            <a:pPr marL="0" indent="0">
              <a:spcBef>
                <a:spcPts val="2500"/>
              </a:spcBef>
              <a:buFont typeface="Arial" panose="020B0604020202020204" pitchFamily="34" charset="0"/>
              <a:buNone/>
            </a:pPr>
            <a:r>
              <a:rPr lang="en-US" b="1"/>
              <a:t>Community Co-design</a:t>
            </a:r>
          </a:p>
          <a:p>
            <a:pPr marL="0" lvl="1" indent="0">
              <a:buFont typeface="Arial" panose="020B0604020202020204" pitchFamily="34" charset="0"/>
              <a:buNone/>
            </a:pPr>
            <a:r>
              <a:t>Involving users early through community co-design improves adoption and relevance of healthcare technologies.</a:t>
            </a:r>
            <a:endParaRPr lang="en-US"/>
          </a:p>
          <a:p>
            <a:pPr marL="0" indent="0">
              <a:spcBef>
                <a:spcPts val="2500"/>
              </a:spcBef>
              <a:buFont typeface="Arial" panose="020B0604020202020204" pitchFamily="34" charset="0"/>
              <a:buNone/>
            </a:pPr>
            <a:r>
              <a:rPr lang="en-US" b="1"/>
              <a:t>Clinician Workflow Integration</a:t>
            </a:r>
          </a:p>
          <a:p>
            <a:pPr marL="0" lvl="1" indent="0">
              <a:buFont typeface="Arial" panose="020B0604020202020204" pitchFamily="34" charset="0"/>
              <a:buNone/>
            </a:pPr>
            <a:r>
              <a:t>Clinicians resist tools disrupting workflows; technology must fit seamlessly into clinical practice.</a:t>
            </a:r>
            <a:endParaRPr lang="en-US"/>
          </a:p>
          <a:p>
            <a:pPr marL="0" indent="0">
              <a:spcBef>
                <a:spcPts val="2500"/>
              </a:spcBef>
              <a:buFont typeface="Arial" panose="020B0604020202020204" pitchFamily="34" charset="0"/>
              <a:buNone/>
            </a:pPr>
            <a:r>
              <a:rPr lang="en-US" b="1"/>
              <a:t>Change Management Focus</a:t>
            </a:r>
          </a:p>
          <a:p>
            <a:pPr marL="0" lvl="1" indent="0">
              <a:buFont typeface="Arial" panose="020B0604020202020204" pitchFamily="34" charset="0"/>
              <a:buNone/>
            </a:pPr>
            <a:r>
              <a:t>Successful implementation requires addressing change management, not just technology deployment.</a:t>
            </a:r>
            <a:endParaRPr lang="en-US"/>
          </a:p>
        </p:txBody>
      </p:sp>
      <p:pic>
        <p:nvPicPr>
          <p:cNvPr id="5" name="Content Placeholder 4" descr="Close-up of male doctor using touchpad">
            <a:extLst>
              <a:ext uri="{FF2B5EF4-FFF2-40B4-BE49-F238E27FC236}">
                <a16:creationId xmlns:a16="http://schemas.microsoft.com/office/drawing/2014/main" id="{F6FB2E69-A793-4986-94E6-A7D01D8AAF5C}"/>
              </a:ext>
            </a:extLst>
          </p:cNvPr>
          <p:cNvPicPr>
            <a:picLocks noGrp="1" noChangeAspect="1"/>
          </p:cNvPicPr>
          <p:nvPr>
            <p:ph type="pic" sz="quarter" idx="15"/>
          </p:nvPr>
        </p:nvPicPr>
        <p:blipFill>
          <a:blip r:embed="rId3"/>
          <a:srcRect l="23073" r="41498" b="2"/>
          <a:stretch>
            <a:fillRect/>
          </a:stretch>
        </p:blipFill>
        <p:spPr>
          <a:xfrm>
            <a:off x="8491126" y="603504"/>
            <a:ext cx="3085177" cy="5202936"/>
          </a:xfrm>
          <a:prstGeom prst="rect">
            <a:avLst/>
          </a:prstGeom>
          <a:noFill/>
        </p:spPr>
      </p:pic>
    </p:spTree>
    <p:extLst>
      <p:ext uri="{BB962C8B-B14F-4D97-AF65-F5344CB8AC3E}">
        <p14:creationId xmlns:p14="http://schemas.microsoft.com/office/powerpoint/2010/main" val="1086551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0008-69D0-FB81-A4F8-10C01886D945}"/>
              </a:ext>
            </a:extLst>
          </p:cNvPr>
          <p:cNvSpPr>
            <a:spLocks noGrp="1"/>
          </p:cNvSpPr>
          <p:nvPr>
            <p:ph type="title"/>
          </p:nvPr>
        </p:nvSpPr>
        <p:spPr>
          <a:xfrm>
            <a:off x="731520" y="312572"/>
            <a:ext cx="6858000" cy="923544"/>
          </a:xfrm>
        </p:spPr>
        <p:txBody>
          <a:bodyPr anchor="b">
            <a:normAutofit/>
          </a:bodyPr>
          <a:lstStyle/>
          <a:p>
            <a:r>
              <a:rPr lang="en-US"/>
              <a:t>Balancing Open Collaboration with Patient Confidentiality</a:t>
            </a:r>
          </a:p>
        </p:txBody>
      </p:sp>
      <p:sp>
        <p:nvSpPr>
          <p:cNvPr id="4" name="Content Placeholder 3">
            <a:extLst>
              <a:ext uri="{FF2B5EF4-FFF2-40B4-BE49-F238E27FC236}">
                <a16:creationId xmlns:a16="http://schemas.microsoft.com/office/drawing/2014/main" id="{B4AAC4E2-2F61-4EF6-AD84-37113FD87EF8}"/>
              </a:ext>
            </a:extLst>
          </p:cNvPr>
          <p:cNvSpPr>
            <a:spLocks noGrp="1"/>
          </p:cNvSpPr>
          <p:nvPr>
            <p:ph sz="quarter" idx="14"/>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731520" y="1380744"/>
            <a:ext cx="6858000" cy="4608576"/>
          </a:xfrm>
        </p:spPr>
        <p:txBody>
          <a:bodyPr>
            <a:normAutofit/>
          </a:bodyPr>
          <a:lstStyle/>
          <a:p>
            <a:pPr marL="0" indent="0">
              <a:spcBef>
                <a:spcPts val="2500"/>
              </a:spcBef>
              <a:buFont typeface="Arial" panose="020B0604020202020204" pitchFamily="34" charset="0"/>
              <a:buNone/>
            </a:pPr>
            <a:r>
              <a:rPr lang="en-US" b="1"/>
              <a:t>Ethical Data Sharing Challenges</a:t>
            </a:r>
          </a:p>
          <a:p>
            <a:pPr marL="0" lvl="1" indent="0">
              <a:buFont typeface="Arial" panose="020B0604020202020204" pitchFamily="34" charset="0"/>
              <a:buNone/>
            </a:pPr>
            <a:r>
              <a:t>Sharing genomic data is vital for research but poses unique ethical challenges due to identifiability and family privacy concerns.</a:t>
            </a:r>
            <a:endParaRPr lang="en-US"/>
          </a:p>
          <a:p>
            <a:pPr marL="0" indent="0">
              <a:spcBef>
                <a:spcPts val="2500"/>
              </a:spcBef>
              <a:buFont typeface="Arial" panose="020B0604020202020204" pitchFamily="34" charset="0"/>
              <a:buNone/>
            </a:pPr>
            <a:r>
              <a:rPr lang="en-US" b="1"/>
              <a:t>Trusted Research Environments</a:t>
            </a:r>
          </a:p>
          <a:p>
            <a:pPr marL="0" lvl="1" indent="0">
              <a:buFont typeface="Arial" panose="020B0604020202020204" pitchFamily="34" charset="0"/>
              <a:buNone/>
            </a:pPr>
            <a:r>
              <a:t>Using secure environments allows data analysis without moving sensitive information, ensuring privacy and compliance.</a:t>
            </a:r>
            <a:endParaRPr lang="en-US"/>
          </a:p>
          <a:p>
            <a:pPr marL="0" indent="0">
              <a:spcBef>
                <a:spcPts val="2500"/>
              </a:spcBef>
              <a:buFont typeface="Arial" panose="020B0604020202020204" pitchFamily="34" charset="0"/>
              <a:buNone/>
            </a:pPr>
            <a:r>
              <a:rPr lang="en-US" b="1"/>
              <a:t>Dynamic Patient Consent</a:t>
            </a:r>
          </a:p>
          <a:p>
            <a:pPr marL="0" lvl="1" indent="0">
              <a:buFont typeface="Arial" panose="020B0604020202020204" pitchFamily="34" charset="0"/>
              <a:buNone/>
            </a:pPr>
            <a:r>
              <a:t>Moving from one-time to ongoing consent models empowers patients as active partners in research decisions.</a:t>
            </a:r>
            <a:endParaRPr lang="en-US"/>
          </a:p>
          <a:p>
            <a:pPr marL="0" indent="0">
              <a:spcBef>
                <a:spcPts val="2500"/>
              </a:spcBef>
              <a:buFont typeface="Arial" panose="020B0604020202020204" pitchFamily="34" charset="0"/>
              <a:buNone/>
            </a:pPr>
            <a:r>
              <a:rPr lang="en-US" b="1"/>
              <a:t>Building Public Trust</a:t>
            </a:r>
          </a:p>
          <a:p>
            <a:pPr marL="0" lvl="1" indent="0">
              <a:buFont typeface="Arial" panose="020B0604020202020204" pitchFamily="34" charset="0"/>
              <a:buNone/>
            </a:pPr>
            <a:r>
              <a:t>Maintaining public trust through transparency and governance is essential for future research progress.</a:t>
            </a:r>
            <a:endParaRPr lang="en-US"/>
          </a:p>
        </p:txBody>
      </p:sp>
      <p:pic>
        <p:nvPicPr>
          <p:cNvPr id="5" name="Content Placeholder 4" descr="Digital concept which shows abstract network and concept of security optimization and internet technology  ">
            <a:extLst>
              <a:ext uri="{FF2B5EF4-FFF2-40B4-BE49-F238E27FC236}">
                <a16:creationId xmlns:a16="http://schemas.microsoft.com/office/drawing/2014/main" id="{ADDD1AB9-3802-4B29-BA68-54B5B4F26010}"/>
              </a:ext>
            </a:extLst>
          </p:cNvPr>
          <p:cNvPicPr>
            <a:picLocks noGrp="1" noChangeAspect="1"/>
          </p:cNvPicPr>
          <p:nvPr>
            <p:ph type="pic" sz="quarter" idx="15"/>
          </p:nvPr>
        </p:nvPicPr>
        <p:blipFill>
          <a:blip r:embed="rId3"/>
          <a:srcRect l="29004" r="32453" b="-1"/>
          <a:stretch>
            <a:fillRect/>
          </a:stretch>
        </p:blipFill>
        <p:spPr>
          <a:xfrm>
            <a:off x="8491126" y="603504"/>
            <a:ext cx="3085177" cy="5202936"/>
          </a:xfrm>
          <a:prstGeom prst="rect">
            <a:avLst/>
          </a:prstGeom>
          <a:noFill/>
        </p:spPr>
      </p:pic>
    </p:spTree>
    <p:extLst>
      <p:ext uri="{BB962C8B-B14F-4D97-AF65-F5344CB8AC3E}">
        <p14:creationId xmlns:p14="http://schemas.microsoft.com/office/powerpoint/2010/main" val="2681055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D922-8700-FB14-1098-F8562C46C0D0}"/>
              </a:ext>
            </a:extLst>
          </p:cNvPr>
          <p:cNvSpPr>
            <a:spLocks noGrp="1"/>
          </p:cNvSpPr>
          <p:nvPr>
            <p:ph type="title"/>
          </p:nvPr>
        </p:nvSpPr>
        <p:spPr>
          <a:xfrm>
            <a:off x="731520" y="3886200"/>
            <a:ext cx="3649468" cy="2048256"/>
          </a:xfrm>
        </p:spPr>
        <p:txBody>
          <a:bodyPr anchor="t">
            <a:normAutofit/>
          </a:bodyPr>
          <a:lstStyle/>
          <a:p>
            <a:r>
              <a:rPr lang="en-US"/>
              <a:t>A Trajectory for Future Research</a:t>
            </a:r>
          </a:p>
        </p:txBody>
      </p:sp>
      <p:pic>
        <p:nvPicPr>
          <p:cNvPr id="5" name="Content Placeholder 4" descr="People at the meeting desk">
            <a:extLst>
              <a:ext uri="{FF2B5EF4-FFF2-40B4-BE49-F238E27FC236}">
                <a16:creationId xmlns:a16="http://schemas.microsoft.com/office/drawing/2014/main" id="{40BC7FF3-4F37-4F3B-998D-8798F6D8407E}"/>
              </a:ext>
            </a:extLst>
          </p:cNvPr>
          <p:cNvPicPr>
            <a:picLocks noGrp="1" noChangeAspect="1"/>
          </p:cNvPicPr>
          <p:nvPr>
            <p:ph type="pic" sz="quarter" idx="15"/>
          </p:nvPr>
        </p:nvPicPr>
        <p:blipFill>
          <a:blip r:embed="rId3"/>
          <a:srcRect l="18854" r="26868" b="-2"/>
          <a:stretch>
            <a:fillRect/>
          </a:stretch>
        </p:blipFill>
        <p:spPr>
          <a:xfrm>
            <a:off x="731518" y="10"/>
            <a:ext cx="3520440" cy="3648446"/>
          </a:xfrm>
          <a:prstGeom prst="rect">
            <a:avLst/>
          </a:prstGeom>
          <a:noFill/>
        </p:spPr>
      </p:pic>
      <p:sp>
        <p:nvSpPr>
          <p:cNvPr id="4" name="Content Placeholder 3">
            <a:extLst>
              <a:ext uri="{FF2B5EF4-FFF2-40B4-BE49-F238E27FC236}">
                <a16:creationId xmlns:a16="http://schemas.microsoft.com/office/drawing/2014/main" id="{BC64F0E2-ADFD-55C4-ECC4-C8A55FC88BB4}"/>
              </a:ext>
            </a:extLst>
          </p:cNvPr>
          <p:cNvSpPr>
            <a:spLocks noGrp="1"/>
          </p:cNvSpPr>
          <p:nvPr>
            <p:ph sz="quarter" idx="14"/>
            <p:extLst>
              <p:ext uri="{E7BDC344-281C-4309-B0C6-D0EE65EED2A8}">
                <p202:designPr xmlns:p202="http://schemas.microsoft.com/office/powerpoint/2020/02/main" xmlns="">
                  <p202:designTagLst>
                    <p202:designTag name="ARCH:1:CLS" val="InformationBlock"/>
                    <p202:designTag name="ARCH:1:VSVAR" val="TitledTextBox"/>
                  </p202:designTagLst>
                </p202:designPr>
              </p:ext>
            </p:extLst>
          </p:nvPr>
        </p:nvSpPr>
        <p:spPr>
          <a:xfrm>
            <a:off x="5148072" y="704088"/>
            <a:ext cx="6428232" cy="5230368"/>
          </a:xfrm>
        </p:spPr>
        <p:txBody>
          <a:bodyPr>
            <a:normAutofit/>
          </a:bodyPr>
          <a:lstStyle/>
          <a:p>
            <a:pPr marL="0" indent="0">
              <a:spcBef>
                <a:spcPts val="2500"/>
              </a:spcBef>
              <a:buFont typeface="Arial" panose="020B0604020202020204" pitchFamily="34" charset="0"/>
              <a:buNone/>
            </a:pPr>
            <a:r>
              <a:rPr lang="en-US" b="1"/>
              <a:t>Integrated Socio-Technical Systems</a:t>
            </a:r>
          </a:p>
          <a:p>
            <a:pPr marL="0" lvl="1" indent="0">
              <a:buFont typeface="Arial" panose="020B0604020202020204" pitchFamily="34" charset="0"/>
              <a:buNone/>
            </a:pPr>
            <a:r>
              <a:t>Future research must focus on building integrated socio-technical systems beyond isolated digital tools.</a:t>
            </a:r>
            <a:endParaRPr lang="en-US"/>
          </a:p>
          <a:p>
            <a:pPr marL="0" indent="0">
              <a:spcBef>
                <a:spcPts val="2500"/>
              </a:spcBef>
              <a:buFont typeface="Arial" panose="020B0604020202020204" pitchFamily="34" charset="0"/>
              <a:buNone/>
            </a:pPr>
            <a:r>
              <a:rPr lang="en-US" b="1"/>
              <a:t>Interdisciplinary Analytical Methods</a:t>
            </a:r>
          </a:p>
          <a:p>
            <a:pPr marL="0" lvl="1" indent="0">
              <a:buFont typeface="Arial" panose="020B0604020202020204" pitchFamily="34" charset="0"/>
              <a:buNone/>
            </a:pPr>
            <a:r>
              <a:t>Novel analytical methods for small data and interdisciplinary approaches are essential for future innovation.</a:t>
            </a:r>
            <a:endParaRPr lang="en-US"/>
          </a:p>
          <a:p>
            <a:pPr marL="0" indent="0">
              <a:spcBef>
                <a:spcPts val="2500"/>
              </a:spcBef>
              <a:buFont typeface="Arial" panose="020B0604020202020204" pitchFamily="34" charset="0"/>
              <a:buNone/>
            </a:pPr>
            <a:r>
              <a:rPr lang="en-US" b="1"/>
              <a:t>Co-design and Ethical Governance</a:t>
            </a:r>
          </a:p>
          <a:p>
            <a:pPr marL="0" lvl="1" indent="0">
              <a:buFont typeface="Arial" panose="020B0604020202020204" pitchFamily="34" charset="0"/>
              <a:buNone/>
            </a:pPr>
            <a:r>
              <a:t>Embedding co-design principles and robust ethical governance is critical to develop inclusive digital tools.</a:t>
            </a:r>
            <a:endParaRPr lang="en-US"/>
          </a:p>
          <a:p>
            <a:pPr marL="0" indent="0">
              <a:spcBef>
                <a:spcPts val="2500"/>
              </a:spcBef>
              <a:buFont typeface="Arial" panose="020B0604020202020204" pitchFamily="34" charset="0"/>
              <a:buNone/>
            </a:pPr>
            <a:r>
              <a:rPr lang="en-US" b="1"/>
              <a:t>Bridging Algorithm and Clinic</a:t>
            </a:r>
          </a:p>
          <a:p>
            <a:pPr marL="0" lvl="1" indent="0">
              <a:buFont typeface="Arial" panose="020B0604020202020204" pitchFamily="34" charset="0"/>
              <a:buNone/>
            </a:pPr>
            <a:r>
              <a:t>Developing frameworks to integrate patient experience bridges the gap between algorithms and clinical reality.</a:t>
            </a:r>
            <a:endParaRPr lang="en-US"/>
          </a:p>
        </p:txBody>
      </p:sp>
    </p:spTree>
    <p:extLst>
      <p:ext uri="{BB962C8B-B14F-4D97-AF65-F5344CB8AC3E}">
        <p14:creationId xmlns:p14="http://schemas.microsoft.com/office/powerpoint/2010/main" val="1283776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A84A-ABC1-AD38-A2AA-2255E0A65767}"/>
              </a:ext>
            </a:extLst>
          </p:cNvPr>
          <p:cNvSpPr>
            <a:spLocks noGrp="1"/>
          </p:cNvSpPr>
          <p:nvPr>
            <p:ph type="title"/>
          </p:nvPr>
        </p:nvSpPr>
        <p:spPr>
          <a:xfrm>
            <a:off x="8458200" y="2939455"/>
            <a:ext cx="3273552" cy="979090"/>
          </a:xfrm>
        </p:spPr>
        <p:txBody>
          <a:bodyPr anchor="b">
            <a:normAutofit/>
          </a:bodyPr>
          <a:lstStyle/>
          <a:p>
            <a:pPr algn="ctr"/>
            <a:r>
              <a:rPr lang="en-US" dirty="0"/>
              <a:t>Thank You &amp; Questions</a:t>
            </a:r>
          </a:p>
        </p:txBody>
      </p:sp>
      <p:pic>
        <p:nvPicPr>
          <p:cNvPr id="5" name="Content Placeholder 4" descr="Hands held up high during a conference">
            <a:extLst>
              <a:ext uri="{FF2B5EF4-FFF2-40B4-BE49-F238E27FC236}">
                <a16:creationId xmlns:a16="http://schemas.microsoft.com/office/drawing/2014/main" id="{50461E21-DD9D-4FCD-AA76-5DB42CE88253}"/>
              </a:ext>
            </a:extLst>
          </p:cNvPr>
          <p:cNvPicPr>
            <a:picLocks noGrp="1" noChangeAspect="1"/>
          </p:cNvPicPr>
          <p:nvPr>
            <p:ph type="pic" sz="quarter" idx="18"/>
          </p:nvPr>
        </p:nvPicPr>
        <p:blipFill>
          <a:blip r:embed="rId3"/>
          <a:srcRect l="559" r="18398" b="-2"/>
          <a:stretch>
            <a:fillRect/>
          </a:stretch>
        </p:blipFill>
        <p:spPr>
          <a:xfrm>
            <a:off x="20" y="-1"/>
            <a:ext cx="7783979" cy="6411311"/>
          </a:xfrm>
          <a:prstGeom prst="rect">
            <a:avLst/>
          </a:prstGeom>
          <a:noFill/>
        </p:spPr>
      </p:pic>
    </p:spTree>
    <p:extLst>
      <p:ext uri="{BB962C8B-B14F-4D97-AF65-F5344CB8AC3E}">
        <p14:creationId xmlns:p14="http://schemas.microsoft.com/office/powerpoint/2010/main" val="3990121704"/>
      </p:ext>
    </p:extLst>
  </p:cSld>
  <p:clrMapOvr>
    <a:masterClrMapping/>
  </p:clrMapOvr>
  <p:transition>
    <p:fade/>
  </p:transition>
</p:sld>
</file>

<file path=ppt/theme/theme1.xml><?xml version="1.0" encoding="utf-8"?>
<a:theme xmlns:a="http://schemas.openxmlformats.org/drawingml/2006/main" name="GradientRise">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GradientRise">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 id="{FF74CFCA-15A8-4A19-8791-A4B07AC19AED}" vid="{4F1DA30D-FBF7-47F9-8AB5-ACED5332D3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04CAC9-4DB9-48D9-8A6F-3675D14127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D279CDD-1FB7-427E-9208-ECF0EB941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753F6F-88D8-493D-A089-0923419088E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GradientRise</Template>
  <TotalTime>147</TotalTime>
  <Words>2491</Words>
  <Application>Microsoft Office PowerPoint</Application>
  <PresentationFormat>Widescreen</PresentationFormat>
  <Paragraphs>136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 Next LT Pro Light</vt:lpstr>
      <vt:lpstr>Calibri</vt:lpstr>
      <vt:lpstr>Neue Haas Grotesk Text Pro</vt:lpstr>
      <vt:lpstr>GradientRise</vt:lpstr>
      <vt:lpstr>Challenges and Opportunities in Designing, Delivering, and Evaluating Digital Innovations for Rare Conditions</vt:lpstr>
      <vt:lpstr>The Rare Disease Paradox</vt:lpstr>
      <vt:lpstr>From Data Silos to Integrated Intelligence</vt:lpstr>
      <vt:lpstr>Navigating the Challenge</vt:lpstr>
      <vt:lpstr>Reconciling Algorithmic Scale with Human Specificity</vt:lpstr>
      <vt:lpstr>Bridging Technological Potential with Clinical Reality</vt:lpstr>
      <vt:lpstr>Balancing Open Collaboration with Patient Confidentiality</vt:lpstr>
      <vt:lpstr>A Trajectory for Future Research</vt:lpstr>
      <vt:lpstr>Thank You &amp; Questions</vt:lpstr>
      <vt:lpstr>Reference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and Opportunities in Designing, Delivering, and Evaluating Digital Innovations for Rare Conditions</dc:title>
  <cp:lastModifiedBy>Joshua Irvine</cp:lastModifiedBy>
  <cp:revision>6</cp:revision>
  <dcterms:created xsi:type="dcterms:W3CDTF">2025-08-21T17:09:02Z</dcterms:created>
  <dcterms:modified xsi:type="dcterms:W3CDTF">2025-10-14T09:19:48Z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