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1" r:id="rId5"/>
    <p:sldId id="2565" r:id="rId6"/>
    <p:sldId id="2567" r:id="rId7"/>
    <p:sldId id="2569" r:id="rId8"/>
    <p:sldId id="2571" r:id="rId9"/>
    <p:sldId id="2573" r:id="rId10"/>
    <p:sldId id="2575" r:id="rId11"/>
    <p:sldId id="2577" r:id="rId12"/>
    <p:sldId id="2579" r:id="rId13"/>
    <p:sldId id="25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llenges and Opportunities in Designing, Delivering, and Evaluating Digital Innovations for Rare Conditions" id="{05DAAE09-DE52-4D36-A4DC-390B881260FB}">
          <p14:sldIdLst>
            <p14:sldId id="2561"/>
          </p14:sldIdLst>
        </p14:section>
        <p14:section name="Understanding Rare Conditions" id="{9027DC1A-D023-4C9D-BF2D-5F77C468B909}">
          <p14:sldIdLst>
            <p14:sldId id="2565"/>
          </p14:sldIdLst>
        </p14:section>
        <p14:section name="Digital Integration in Healthcare" id="{B9AC0D38-D8D4-4750-8FA5-2483371E007E}">
          <p14:sldIdLst>
            <p14:sldId id="2567"/>
          </p14:sldIdLst>
        </p14:section>
        <p14:section name="Framework for Progress" id="{6EE46A67-DCA4-424B-95B9-6146EA00BA2D}">
          <p14:sldIdLst>
            <p14:sldId id="2569"/>
          </p14:sldIdLst>
        </p14:section>
        <p14:section name="Technical Challenges" id="{08F27003-6998-4913-A7D6-B3A29A55918F}">
          <p14:sldIdLst>
            <p14:sldId id="2571"/>
          </p14:sldIdLst>
        </p14:section>
        <p14:section name="Socio-Technical Challenges" id="{81B26DAA-2423-4AE0-8554-82223B82D675}">
          <p14:sldIdLst>
            <p14:sldId id="2573"/>
          </p14:sldIdLst>
        </p14:section>
        <p14:section name="Ethical Considerations" id="{2AF3F8C9-2729-4BD5-9F37-5EEDA030F8DA}">
          <p14:sldIdLst>
            <p14:sldId id="2575"/>
          </p14:sldIdLst>
        </p14:section>
        <p14:section name="Conclusion and Future Research" id="{BDE22560-9C7F-4541-9C18-CEEA1F910414}">
          <p14:sldIdLst>
            <p14:sldId id="2577"/>
          </p14:sldIdLst>
        </p14:section>
        <p14:section name="Closing" id="{9B692193-C82D-4D94-A0D2-476EDC92716A}">
          <p14:sldIdLst>
            <p14:sldId id="2579"/>
          </p14:sldIdLst>
        </p14:section>
        <p14:section name="References" id="{5F4C6340-3984-49E6-87A4-E27C49D7EA93}">
          <p14:sldIdLst>
            <p14:sldId id="25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234815-811E-4FDF-AF83-5989EDE7A912}" v="24" dt="2025-10-14T08:17:17.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330" autoAdjust="0"/>
  </p:normalViewPr>
  <p:slideViewPr>
    <p:cSldViewPr>
      <p:cViewPr varScale="1">
        <p:scale>
          <a:sx n="110" d="100"/>
          <a:sy n="110" d="100"/>
        </p:scale>
        <p:origin x="2262" y="102"/>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C5D3D-B7FA-4E49-B3DD-4906E938F7D4}" type="datetimeFigureOut">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809A5-0118-4860-B171-563C1A062A5A}" type="slidenum">
              <a:t>‹#›</a:t>
            </a:fld>
            <a:endParaRPr lang="en-US"/>
          </a:p>
        </p:txBody>
      </p:sp>
    </p:spTree>
    <p:extLst>
      <p:ext uri="{BB962C8B-B14F-4D97-AF65-F5344CB8AC3E}">
        <p14:creationId xmlns:p14="http://schemas.microsoft.com/office/powerpoint/2010/main" val="312026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Good morning. Thank you for the opportunity to be here today. My name is Joshua, and this morning I'd like to discuss the challenges and opportunities I anticipate in the complex but vital field of digital innovation for rare conditions.</a:t>
            </a:r>
          </a:p>
          <a:p>
            <a:r>
              <a:rPr lang="en-US" dirty="0"/>
              <a:t>
</a:t>
            </a:r>
          </a:p>
        </p:txBody>
      </p:sp>
      <p:sp>
        <p:nvSpPr>
          <p:cNvPr id="4" name="Slide Number Placeholder 3"/>
          <p:cNvSpPr>
            <a:spLocks noGrp="1"/>
          </p:cNvSpPr>
          <p:nvPr>
            <p:ph type="sldNum" sz="quarter" idx="5"/>
          </p:nvPr>
        </p:nvSpPr>
        <p:spPr/>
        <p:txBody>
          <a:bodyPr/>
          <a:lstStyle/>
          <a:p>
            <a:fld id="{4219A816-E7F8-455D-9009-14883C450F69}" type="slidenum">
              <a:t>1</a:t>
            </a:fld>
            <a:endParaRPr lang="en-US"/>
          </a:p>
        </p:txBody>
      </p:sp>
    </p:spTree>
    <p:extLst>
      <p:ext uri="{BB962C8B-B14F-4D97-AF65-F5344CB8AC3E}">
        <p14:creationId xmlns:p14="http://schemas.microsoft.com/office/powerpoint/2010/main" val="1366969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4219A816-E7F8-455D-9009-14883C450F69}" type="slidenum">
              <a:t>10</a:t>
            </a:fld>
            <a:endParaRPr lang="en-US"/>
          </a:p>
        </p:txBody>
      </p:sp>
    </p:spTree>
    <p:extLst>
      <p:ext uri="{BB962C8B-B14F-4D97-AF65-F5344CB8AC3E}">
        <p14:creationId xmlns:p14="http://schemas.microsoft.com/office/powerpoint/2010/main" val="396068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landscape of rare conditions is defined by a fundamental paradox. </a:t>
            </a:r>
          </a:p>
          <a:p>
            <a:r>
              <a:rPr lang="en-US" dirty="0"/>
              <a:t>While each of the 7,000-plus conditions is, by definition, rare, together they affect millions of people across the UK. </a:t>
            </a:r>
          </a:p>
          <a:p>
            <a:r>
              <a:rPr lang="en-US" dirty="0"/>
              <a:t>For these individuals, the path to a diagnosis is often a long and frustrating journey, aptly termed the ‘diagnostic odyssey’, which can involve years of uncertainty and misdiagnosis before an answer is found.</a:t>
            </a:r>
          </a:p>
          <a:p>
            <a:r>
              <a:rPr lang="en-US" dirty="0"/>
              <a:t>Recognizing this, the UK Rare Diseases Framework has set clear national priorities: to speed up diagnosis, improve awareness among healthcare professionals, and better coordinate care. </a:t>
            </a:r>
          </a:p>
          <a:p>
            <a:r>
              <a:rPr lang="en-US" dirty="0"/>
              <a:t>In this context, digital innovation isn't just an interesting development; it's positioned as the critical enabler to turn these strategic goals into a reality for patients.
</a:t>
            </a:r>
          </a:p>
        </p:txBody>
      </p:sp>
      <p:sp>
        <p:nvSpPr>
          <p:cNvPr id="4" name="Slide Number Placeholder 3"/>
          <p:cNvSpPr>
            <a:spLocks noGrp="1"/>
          </p:cNvSpPr>
          <p:nvPr>
            <p:ph type="sldNum" sz="quarter" idx="5"/>
          </p:nvPr>
        </p:nvSpPr>
        <p:spPr/>
        <p:txBody>
          <a:bodyPr/>
          <a:lstStyle/>
          <a:p>
            <a:fld id="{4219A816-E7F8-455D-9009-14883C450F69}" type="slidenum">
              <a:t>2</a:t>
            </a:fld>
            <a:endParaRPr lang="en-US"/>
          </a:p>
        </p:txBody>
      </p:sp>
    </p:spTree>
    <p:extLst>
      <p:ext uri="{BB962C8B-B14F-4D97-AF65-F5344CB8AC3E}">
        <p14:creationId xmlns:p14="http://schemas.microsoft.com/office/powerpoint/2010/main" val="2205474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single greatest opportunity before us is a paradigm shift away from fragmented data towards integrated intelligence.</a:t>
            </a:r>
          </a:p>
          <a:p>
            <a:r>
              <a:rPr lang="en-US" dirty="0"/>
              <a:t>For too long, a patient's story has been scattered across several disconnected systems. </a:t>
            </a:r>
          </a:p>
          <a:p>
            <a:r>
              <a:rPr lang="en-US" dirty="0"/>
              <a:t>Here in Northern Ireland, the rollout of the encompass </a:t>
            </a:r>
            <a:r>
              <a:rPr lang="en-US" dirty="0" err="1"/>
              <a:t>programme</a:t>
            </a:r>
            <a:r>
              <a:rPr lang="en-US" dirty="0"/>
              <a:t> is a landmark step, creating a single digital care record for every citizen. </a:t>
            </a:r>
          </a:p>
          <a:p>
            <a:r>
              <a:rPr lang="en-US" dirty="0"/>
              <a:t>This provides a foundational clinical data backbone. </a:t>
            </a:r>
          </a:p>
          <a:p>
            <a:r>
              <a:rPr lang="en-US" dirty="0"/>
              <a:t>But the true potential is unlocked when we integrate this clinical data with the rich multi-</a:t>
            </a:r>
            <a:r>
              <a:rPr lang="en-US" dirty="0" err="1"/>
              <a:t>omic</a:t>
            </a:r>
            <a:r>
              <a:rPr lang="en-US" dirty="0"/>
              <a:t> data streams, combining genomics, epigenetics, and clinical information to build a complete picture. </a:t>
            </a:r>
          </a:p>
          <a:p>
            <a:r>
              <a:rPr lang="en-US" dirty="0"/>
              <a:t>This creates the blueprint for a true 'learning health system'—a dynamic feedback loop where insights from genomic sequencing can be linked to clinical outcomes in the electronic health record, allowing us to learn from every patient interaction. </a:t>
            </a:r>
          </a:p>
          <a:p>
            <a:r>
              <a:rPr lang="en-US" dirty="0"/>
              <a:t>A system that could identify which treatments work best for specific genetic profiles and flag individuals who may be eligible for new clinical trials, thereby accelerating both research and the delivery of </a:t>
            </a:r>
            <a:r>
              <a:rPr lang="en-US" dirty="0" err="1"/>
              <a:t>personalised</a:t>
            </a:r>
            <a:r>
              <a:rPr lang="en-US" dirty="0"/>
              <a:t> medicine, fulfilling the vision set out in national strategies like Genome UK.
</a:t>
            </a:r>
          </a:p>
        </p:txBody>
      </p:sp>
      <p:sp>
        <p:nvSpPr>
          <p:cNvPr id="4" name="Slide Number Placeholder 3"/>
          <p:cNvSpPr>
            <a:spLocks noGrp="1"/>
          </p:cNvSpPr>
          <p:nvPr>
            <p:ph type="sldNum" sz="quarter" idx="5"/>
          </p:nvPr>
        </p:nvSpPr>
        <p:spPr/>
        <p:txBody>
          <a:bodyPr/>
          <a:lstStyle/>
          <a:p>
            <a:fld id="{4219A816-E7F8-455D-9009-14883C450F69}" type="slidenum">
              <a:t>3</a:t>
            </a:fld>
            <a:endParaRPr lang="en-US"/>
          </a:p>
        </p:txBody>
      </p:sp>
    </p:spTree>
    <p:extLst>
      <p:ext uri="{BB962C8B-B14F-4D97-AF65-F5344CB8AC3E}">
        <p14:creationId xmlns:p14="http://schemas.microsoft.com/office/powerpoint/2010/main" val="159028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this technological promise is not self-fulfilling. Its </a:t>
            </a:r>
            <a:r>
              <a:rPr lang="en-US" dirty="0" err="1"/>
              <a:t>realisation</a:t>
            </a:r>
            <a:r>
              <a:rPr lang="en-US" dirty="0"/>
              <a:t> depends on navigating a three-part challenge. </a:t>
            </a:r>
          </a:p>
          <a:p>
            <a:r>
              <a:rPr lang="en-US" dirty="0"/>
              <a:t>First, the tension between the immense scale required by data-driven technologies and the specificity of an individual patient. </a:t>
            </a:r>
          </a:p>
          <a:p>
            <a:r>
              <a:rPr lang="en-US" dirty="0"/>
              <a:t>Second, the gap between the theoretical potential of a new tool and the complex reality of its adoption by clinicians and patients. </a:t>
            </a:r>
          </a:p>
          <a:p>
            <a:r>
              <a:rPr lang="en-US" dirty="0"/>
              <a:t>And third, the ethical tightrope we must walk between the scientific need for open collaboration and the non-negotiable need for patient confidentiality. </a:t>
            </a:r>
          </a:p>
          <a:p>
            <a:r>
              <a:rPr lang="en-US" dirty="0"/>
              <a:t>These are not separate hurdles; they are interwoven facets of a single problem.
</a:t>
            </a:r>
          </a:p>
        </p:txBody>
      </p:sp>
      <p:sp>
        <p:nvSpPr>
          <p:cNvPr id="4" name="Slide Number Placeholder 3"/>
          <p:cNvSpPr>
            <a:spLocks noGrp="1"/>
          </p:cNvSpPr>
          <p:nvPr>
            <p:ph type="sldNum" sz="quarter" idx="5"/>
          </p:nvPr>
        </p:nvSpPr>
        <p:spPr/>
        <p:txBody>
          <a:bodyPr/>
          <a:lstStyle/>
          <a:p>
            <a:fld id="{4219A816-E7F8-455D-9009-14883C450F69}" type="slidenum">
              <a:t>4</a:t>
            </a:fld>
            <a:endParaRPr lang="en-US"/>
          </a:p>
        </p:txBody>
      </p:sp>
    </p:spTree>
    <p:extLst>
      <p:ext uri="{BB962C8B-B14F-4D97-AF65-F5344CB8AC3E}">
        <p14:creationId xmlns:p14="http://schemas.microsoft.com/office/powerpoint/2010/main" val="412609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challenge is technical. </a:t>
            </a:r>
          </a:p>
          <a:p>
            <a:r>
              <a:rPr lang="en-US" dirty="0"/>
              <a:t>Technologies like machine learning thrive on 'big data', yet the world of rare disease is one of 'small data'—</a:t>
            </a:r>
            <a:r>
              <a:rPr lang="en-US" dirty="0" err="1"/>
              <a:t>characterised</a:t>
            </a:r>
            <a:r>
              <a:rPr lang="en-US" dirty="0"/>
              <a:t> by limited patient numbers and significant heterogeneity. </a:t>
            </a:r>
          </a:p>
          <a:p>
            <a:r>
              <a:rPr lang="en-US" dirty="0"/>
              <a:t>This makes traditional clinical trial models difficult and demands innovative analytical approaches.</a:t>
            </a:r>
          </a:p>
          <a:p>
            <a:r>
              <a:rPr lang="en-US" dirty="0"/>
              <a:t>Furthermore, there's a fundamental interoperability gap. </a:t>
            </a:r>
          </a:p>
          <a:p>
            <a:r>
              <a:rPr lang="en-US" dirty="0"/>
              <a:t>For example, electronic health records have evolved from problem-oriented medical records and are designed to store structured, deterministic data—a specific diagnosis, a blood pressure reading, a prescribed medication. </a:t>
            </a:r>
          </a:p>
          <a:p>
            <a:r>
              <a:rPr lang="en-US" dirty="0"/>
              <a:t>Genomic data is fundamentally different. </a:t>
            </a:r>
          </a:p>
          <a:p>
            <a:r>
              <a:rPr lang="en-US" dirty="0"/>
              <a:t>It is immense in scale, highly complex, and inherently probabilistic—it speaks in terms of risk and predisposition, not certainty. </a:t>
            </a:r>
          </a:p>
          <a:p>
            <a:r>
              <a:rPr lang="en-US" dirty="0"/>
              <a:t>Forcing this vast, uncertain data into a deterministic framework is a formidable architectural challenge that current systems are simply not built to handle. </a:t>
            </a:r>
          </a:p>
          <a:p>
            <a:r>
              <a:rPr lang="en-US" dirty="0"/>
              <a:t>Crucially, even the most complete dataset often misses the most important information: the patient's lived experience, which is vital for creating solutions that are truly meaningful and reflect the day-to-day reality of their condition.
</a:t>
            </a:r>
          </a:p>
        </p:txBody>
      </p:sp>
      <p:sp>
        <p:nvSpPr>
          <p:cNvPr id="4" name="Slide Number Placeholder 3"/>
          <p:cNvSpPr>
            <a:spLocks noGrp="1"/>
          </p:cNvSpPr>
          <p:nvPr>
            <p:ph type="sldNum" sz="quarter" idx="5"/>
          </p:nvPr>
        </p:nvSpPr>
        <p:spPr/>
        <p:txBody>
          <a:bodyPr/>
          <a:lstStyle/>
          <a:p>
            <a:fld id="{4219A816-E7F8-455D-9009-14883C450F69}" type="slidenum">
              <a:t>5</a:t>
            </a:fld>
            <a:endParaRPr lang="en-US"/>
          </a:p>
        </p:txBody>
      </p:sp>
    </p:spTree>
    <p:extLst>
      <p:ext uri="{BB962C8B-B14F-4D97-AF65-F5344CB8AC3E}">
        <p14:creationId xmlns:p14="http://schemas.microsoft.com/office/powerpoint/2010/main" val="308091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challenge is socio-technical. A perfect algorithm is useless if it's not used. </a:t>
            </a:r>
          </a:p>
          <a:p>
            <a:r>
              <a:rPr lang="en-US" dirty="0"/>
              <a:t>For patients, a 'digital divide' exists, created by barriers like low digital literacy or tools that aren't designed with their input. </a:t>
            </a:r>
          </a:p>
          <a:p>
            <a:r>
              <a:rPr lang="en-US" dirty="0"/>
              <a:t>The solution here is a move towards community co-design, involving users from the very beginning. </a:t>
            </a:r>
          </a:p>
          <a:p>
            <a:r>
              <a:rPr lang="en-US" dirty="0"/>
              <a:t>This goes beyond simple usability testing to ensure that tools are not just easy to use, but also culturally relevant and trustworthy for the diverse communities they aim to serve.</a:t>
            </a:r>
          </a:p>
          <a:p>
            <a:endParaRPr lang="en-US" dirty="0"/>
          </a:p>
          <a:p>
            <a:r>
              <a:rPr lang="en-US" dirty="0"/>
              <a:t>For clinicians, the barriers are just as significant. </a:t>
            </a:r>
          </a:p>
          <a:p>
            <a:r>
              <a:rPr lang="en-US" dirty="0"/>
              <a:t>They operate in high-pressure, time-constrained environments. </a:t>
            </a:r>
          </a:p>
          <a:p>
            <a:r>
              <a:rPr lang="en-US" dirty="0"/>
              <a:t>Their resistance is often not a simple reluctance to change, but a rational cost-benefit analysis where the perceived effort of learning and integrating a new system—one that might disrupt finely-tuned workflows or increase administrative burden—outweighs its perceived, and often unproven, clinical value. </a:t>
            </a:r>
          </a:p>
          <a:p>
            <a:r>
              <a:rPr lang="en-US" dirty="0"/>
              <a:t>Successful implementation is therefore a change management problem, not just a technology deployment problem. </a:t>
            </a:r>
          </a:p>
          <a:p>
            <a:r>
              <a:rPr lang="en-US" dirty="0"/>
              <a:t>We must ask not only 'does it work?', but 'how does it fit into the work of the clinic and the life of the patient?
</a:t>
            </a:r>
          </a:p>
        </p:txBody>
      </p:sp>
      <p:sp>
        <p:nvSpPr>
          <p:cNvPr id="4" name="Slide Number Placeholder 3"/>
          <p:cNvSpPr>
            <a:spLocks noGrp="1"/>
          </p:cNvSpPr>
          <p:nvPr>
            <p:ph type="sldNum" sz="quarter" idx="5"/>
          </p:nvPr>
        </p:nvSpPr>
        <p:spPr/>
        <p:txBody>
          <a:bodyPr/>
          <a:lstStyle/>
          <a:p>
            <a:fld id="{4219A816-E7F8-455D-9009-14883C450F69}" type="slidenum">
              <a:t>6</a:t>
            </a:fld>
            <a:endParaRPr lang="en-US"/>
          </a:p>
        </p:txBody>
      </p:sp>
    </p:spTree>
    <p:extLst>
      <p:ext uri="{BB962C8B-B14F-4D97-AF65-F5344CB8AC3E}">
        <p14:creationId xmlns:p14="http://schemas.microsoft.com/office/powerpoint/2010/main" val="817208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challenge is ethical. </a:t>
            </a:r>
          </a:p>
          <a:p>
            <a:r>
              <a:rPr lang="en-US" dirty="0"/>
              <a:t>Progress in rare disease research is dependent on pooling data globally. </a:t>
            </a:r>
          </a:p>
          <a:p>
            <a:r>
              <a:rPr lang="en-US" dirty="0"/>
              <a:t>Yet, the very data we need to share—a person's genome—is also uniquely identifiable. </a:t>
            </a:r>
          </a:p>
          <a:p>
            <a:r>
              <a:rPr lang="en-US" dirty="0"/>
              <a:t>Unlike other medical data, it can never be truly and irreversibly </a:t>
            </a:r>
            <a:r>
              <a:rPr lang="en-US" dirty="0" err="1"/>
              <a:t>anonymised</a:t>
            </a:r>
            <a:r>
              <a:rPr lang="en-US" dirty="0"/>
              <a:t>. </a:t>
            </a:r>
          </a:p>
          <a:p>
            <a:r>
              <a:rPr lang="en-US" dirty="0"/>
              <a:t>This creates a profound ethical dilemma because genomic data is familial. </a:t>
            </a:r>
          </a:p>
          <a:p>
            <a:r>
              <a:rPr lang="en-US" dirty="0"/>
              <a:t>An individual's genome contains sensitive, predictive health information not only about them but also about their parents, their children, and even future descendants—none of whom have consented to this disclosure.   </a:t>
            </a:r>
          </a:p>
          <a:p>
            <a:r>
              <a:rPr lang="en-US" dirty="0"/>
              <a:t>"The path forward lies in robust governance. </a:t>
            </a:r>
          </a:p>
          <a:p>
            <a:r>
              <a:rPr lang="en-US" dirty="0"/>
              <a:t>This includes using Trusted Research Environments, where the data remains stationary and highly secure, and approved researchers are given access to </a:t>
            </a:r>
            <a:r>
              <a:rPr lang="en-US" dirty="0" err="1"/>
              <a:t>analyse</a:t>
            </a:r>
            <a:r>
              <a:rPr lang="en-US" dirty="0"/>
              <a:t> it.</a:t>
            </a:r>
          </a:p>
          <a:p>
            <a:r>
              <a:rPr lang="en-US" dirty="0"/>
              <a:t>This model fundamentally changes the paradigm from 'data sharing' to 'data access’. </a:t>
            </a:r>
          </a:p>
          <a:p>
            <a:r>
              <a:rPr lang="en-US" dirty="0"/>
              <a:t>It must also be coupled with an evolution towards dynamic consent, treating it as an ongoing process, not a one-time event, thereby empowering patients as active partners in research. </a:t>
            </a:r>
          </a:p>
          <a:p>
            <a:r>
              <a:rPr lang="en-US" dirty="0"/>
              <a:t>Ultimately, earning and maintaining public trust is the bedrock of all future progress.</a:t>
            </a:r>
          </a:p>
          <a:p>
            <a:r>
              <a:rPr lang="en-US" dirty="0"/>
              <a:t>
</a:t>
            </a:r>
          </a:p>
        </p:txBody>
      </p:sp>
      <p:sp>
        <p:nvSpPr>
          <p:cNvPr id="4" name="Slide Number Placeholder 3"/>
          <p:cNvSpPr>
            <a:spLocks noGrp="1"/>
          </p:cNvSpPr>
          <p:nvPr>
            <p:ph type="sldNum" sz="quarter" idx="5"/>
          </p:nvPr>
        </p:nvSpPr>
        <p:spPr/>
        <p:txBody>
          <a:bodyPr/>
          <a:lstStyle/>
          <a:p>
            <a:fld id="{4219A816-E7F8-455D-9009-14883C450F69}" type="slidenum">
              <a:t>7</a:t>
            </a:fld>
            <a:endParaRPr lang="en-US"/>
          </a:p>
        </p:txBody>
      </p:sp>
    </p:spTree>
    <p:extLst>
      <p:ext uri="{BB962C8B-B14F-4D97-AF65-F5344CB8AC3E}">
        <p14:creationId xmlns:p14="http://schemas.microsoft.com/office/powerpoint/2010/main" val="313477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challenge is to move beyond creating isolated digital tools and instead focus on architecting integrated socio-technical systems. </a:t>
            </a:r>
          </a:p>
          <a:p>
            <a:r>
              <a:rPr lang="en-US" dirty="0"/>
              <a:t>This requires a truly interdisciplinary approach, one that develops novel analytical methods for small data, embeds the principles of co-design at its core, and is built upon a robust foundation of ethical governance. </a:t>
            </a:r>
          </a:p>
          <a:p>
            <a:r>
              <a:rPr lang="en-US" dirty="0"/>
              <a:t>A prospective PhD project, such as the one on offer here, is perfectly positioned to make a significant contribution by tackling a critical piece of this complex puzzle. </a:t>
            </a:r>
          </a:p>
          <a:p>
            <a:r>
              <a:rPr lang="en-US" dirty="0"/>
              <a:t>For instance, by focusing on developing and validating a framework for co-designing digital tools that effectively capture and integrate the patient's experience, </a:t>
            </a:r>
          </a:p>
          <a:p>
            <a:r>
              <a:rPr lang="en-US" dirty="0"/>
              <a:t>a project can directly address the critical gap between algorithmic potential and clinical reality, ensuring that the solutions we build are not just technically elegant, but human-</a:t>
            </a:r>
            <a:r>
              <a:rPr lang="en-US" dirty="0" err="1"/>
              <a:t>centred</a:t>
            </a:r>
            <a:r>
              <a:rPr lang="en-US" dirty="0"/>
              <a:t> and truly impactful.</a:t>
            </a:r>
          </a:p>
          <a:p>
            <a:r>
              <a:rPr lang="en-US" dirty="0"/>
              <a:t>By addressing these fundamental challenges, we can help translate the immense promise of digital innovation into tangible, and </a:t>
            </a:r>
            <a:r>
              <a:rPr lang="en-US"/>
              <a:t>lasting benefits.</a:t>
            </a:r>
            <a:r>
              <a:rPr lang="en-US" dirty="0"/>
              <a:t>
</a:t>
            </a:r>
          </a:p>
        </p:txBody>
      </p:sp>
      <p:sp>
        <p:nvSpPr>
          <p:cNvPr id="4" name="Slide Number Placeholder 3"/>
          <p:cNvSpPr>
            <a:spLocks noGrp="1"/>
          </p:cNvSpPr>
          <p:nvPr>
            <p:ph type="sldNum" sz="quarter" idx="5"/>
          </p:nvPr>
        </p:nvSpPr>
        <p:spPr/>
        <p:txBody>
          <a:bodyPr/>
          <a:lstStyle/>
          <a:p>
            <a:fld id="{4219A816-E7F8-455D-9009-14883C450F69}" type="slidenum">
              <a:t>8</a:t>
            </a:fld>
            <a:endParaRPr lang="en-US"/>
          </a:p>
        </p:txBody>
      </p:sp>
    </p:spTree>
    <p:extLst>
      <p:ext uri="{BB962C8B-B14F-4D97-AF65-F5344CB8AC3E}">
        <p14:creationId xmlns:p14="http://schemas.microsoft.com/office/powerpoint/2010/main" val="3454248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and attention. I would be delighted to answer any questions you may have.
</a:t>
            </a:r>
          </a:p>
        </p:txBody>
      </p:sp>
      <p:sp>
        <p:nvSpPr>
          <p:cNvPr id="4" name="Slide Number Placeholder 3"/>
          <p:cNvSpPr>
            <a:spLocks noGrp="1"/>
          </p:cNvSpPr>
          <p:nvPr>
            <p:ph type="sldNum" sz="quarter" idx="5"/>
          </p:nvPr>
        </p:nvSpPr>
        <p:spPr/>
        <p:txBody>
          <a:bodyPr/>
          <a:lstStyle/>
          <a:p>
            <a:fld id="{4219A816-E7F8-455D-9009-14883C450F69}" type="slidenum">
              <a:t>9</a:t>
            </a:fld>
            <a:endParaRPr lang="en-US"/>
          </a:p>
        </p:txBody>
      </p:sp>
    </p:spTree>
    <p:extLst>
      <p:ext uri="{BB962C8B-B14F-4D97-AF65-F5344CB8AC3E}">
        <p14:creationId xmlns:p14="http://schemas.microsoft.com/office/powerpoint/2010/main" val="516316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5EAD1-9200-DDD9-8F6D-AD5C90E1D940}"/>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A13483-A24C-97DB-1FAB-B1EE383D6793}"/>
              </a:ext>
              <a:ext uri="{C183D7F6-B498-43B3-948B-1728B52AA6E4}">
                <adec:decorative xmlns:adec="http://schemas.microsoft.com/office/drawing/2017/decorative" val="1"/>
              </a:ext>
            </a:extLst>
          </p:cNvPr>
          <p:cNvSpPr/>
          <p:nvPr/>
        </p:nvSpPr>
        <p:spPr>
          <a:xfrm>
            <a:off x="5067300" y="-429"/>
            <a:ext cx="7142987" cy="6858429"/>
          </a:xfrm>
          <a:prstGeom prst="rect">
            <a:avLst/>
          </a:prstGeom>
          <a:gradFill>
            <a:gsLst>
              <a:gs pos="0">
                <a:srgbClr val="FF411C"/>
              </a:gs>
              <a:gs pos="100000">
                <a:srgbClr val="92248E"/>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30CBF15A-228E-7325-6D7D-982EA5375DC4}"/>
              </a:ext>
              <a:ext uri="{C183D7F6-B498-43B3-948B-1728B52AA6E4}">
                <adec:decorative xmlns:adec="http://schemas.microsoft.com/office/drawing/2017/decorative" val="1"/>
              </a:ext>
            </a:extLst>
          </p:cNvPr>
          <p:cNvSpPr/>
          <p:nvPr/>
        </p:nvSpPr>
        <p:spPr>
          <a:xfrm>
            <a:off x="5067301" y="0"/>
            <a:ext cx="7158340" cy="6858000"/>
          </a:xfrm>
          <a:prstGeom prst="rect">
            <a:avLst/>
          </a:prstGeom>
          <a:gradFill>
            <a:gsLst>
              <a:gs pos="27000">
                <a:srgbClr val="DA002F">
                  <a:alpha val="6000"/>
                </a:srgbClr>
              </a:gs>
              <a:gs pos="98000">
                <a:srgbClr val="9B3597">
                  <a:alpha val="72941"/>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EBBC545E-CFDF-A40B-046E-AEC9E529B81C}"/>
              </a:ext>
              <a:ext uri="{C183D7F6-B498-43B3-948B-1728B52AA6E4}">
                <adec:decorative xmlns:adec="http://schemas.microsoft.com/office/drawing/2017/decorative" val="1"/>
              </a:ext>
            </a:extLst>
          </p:cNvPr>
          <p:cNvSpPr/>
          <p:nvPr/>
        </p:nvSpPr>
        <p:spPr>
          <a:xfrm rot="10800000">
            <a:off x="5067300" y="4571999"/>
            <a:ext cx="7140054" cy="2286000"/>
          </a:xfrm>
          <a:prstGeom prst="rect">
            <a:avLst/>
          </a:prstGeom>
          <a:gradFill>
            <a:gsLst>
              <a:gs pos="28000">
                <a:srgbClr val="FF907A">
                  <a:alpha val="40000"/>
                </a:srgbClr>
              </a:gs>
              <a:gs pos="100000">
                <a:srgbClr val="DA002F">
                  <a:alpha val="2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a:extLst>
              <a:ext uri="{FF2B5EF4-FFF2-40B4-BE49-F238E27FC236}">
                <a16:creationId xmlns:a16="http://schemas.microsoft.com/office/drawing/2014/main" id="{B90503D3-D62B-0038-E24C-05C4B676AF66}"/>
              </a:ext>
              <a:ext uri="{C183D7F6-B498-43B3-948B-1728B52AA6E4}">
                <adec:decorative xmlns:adec="http://schemas.microsoft.com/office/drawing/2017/decorative" val="1"/>
              </a:ext>
            </a:extLst>
          </p:cNvPr>
          <p:cNvSpPr/>
          <p:nvPr/>
        </p:nvSpPr>
        <p:spPr>
          <a:xfrm rot="13704304">
            <a:off x="6080918" y="830588"/>
            <a:ext cx="4998441" cy="4998441"/>
          </a:xfrm>
          <a:prstGeom prst="ellipse">
            <a:avLst/>
          </a:prstGeom>
          <a:gradFill>
            <a:gsLst>
              <a:gs pos="39000">
                <a:srgbClr val="FFDBCC">
                  <a:alpha val="0"/>
                </a:srgbClr>
              </a:gs>
              <a:gs pos="100000">
                <a:srgbClr val="FF907A">
                  <a:alpha val="2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687568" y="1270535"/>
            <a:ext cx="5513832" cy="2889504"/>
          </a:xfrm>
        </p:spPr>
        <p:txBody>
          <a:bodyPr vert="horz" lIns="91440" tIns="45720" rIns="91440" bIns="45720" rtlCol="0" anchor="b">
            <a:normAutofit/>
          </a:bodyPr>
          <a:lstStyle>
            <a:lvl1pPr>
              <a:defRPr lang="en-US" sz="3600" cap="all" spc="700" baseline="0" dirty="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687568" y="4974336"/>
            <a:ext cx="5715000" cy="1481328"/>
          </a:xfrm>
        </p:spPr>
        <p:txBody>
          <a:bodyPr vert="horz" lIns="91440" tIns="45720" rIns="91440" bIns="45720" rtlCol="0" anchor="ctr">
            <a:normAutofit/>
          </a:bodyPr>
          <a:lstStyle>
            <a:lvl1pPr marL="0" indent="0">
              <a:buNone/>
              <a:defRPr lang="en-US" cap="all" spc="400" baseline="0" dirty="0">
                <a:solidFill>
                  <a:schemeClr val="tx1"/>
                </a:solidFill>
              </a:defRPr>
            </a:lvl1pPr>
          </a:lstStyle>
          <a:p>
            <a:pPr lvl="0"/>
            <a:r>
              <a:rPr lang="en-US"/>
              <a:t>Click to edit Master subtitle style</a:t>
            </a:r>
            <a:endParaRPr lang="en-US" dirty="0"/>
          </a:p>
        </p:txBody>
      </p:sp>
      <p:sp>
        <p:nvSpPr>
          <p:cNvPr id="20" name="Picture Placeholder 19">
            <a:extLst>
              <a:ext uri="{FF2B5EF4-FFF2-40B4-BE49-F238E27FC236}">
                <a16:creationId xmlns:a16="http://schemas.microsoft.com/office/drawing/2014/main" id="{60A6A082-894A-7F2D-AA57-EBD48EAFBDB9}"/>
              </a:ext>
            </a:extLst>
          </p:cNvPr>
          <p:cNvSpPr>
            <a:spLocks noGrp="1"/>
          </p:cNvSpPr>
          <p:nvPr>
            <p:ph type="pic" sz="quarter" idx="13" hasCustomPrompt="1"/>
          </p:nvPr>
        </p:nvSpPr>
        <p:spPr>
          <a:xfrm>
            <a:off x="0" y="0"/>
            <a:ext cx="5067300" cy="68580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5687566" y="6455664"/>
            <a:ext cx="2902571" cy="365760"/>
          </a:xfrm>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608425" y="6455664"/>
            <a:ext cx="2986167" cy="365760"/>
          </a:xfrm>
        </p:spPr>
        <p:txBody>
          <a:bodyPr/>
          <a:lstStyle>
            <a:lvl1pPr>
              <a:defRPr>
                <a:solidFill>
                  <a:schemeClr val="tx1"/>
                </a:solidFill>
              </a:defRPr>
            </a:lvl1pPr>
          </a:lstStyle>
          <a:p>
            <a:fld id="{8AF2F4EA-388B-424B-AC17-965C10DAF675}" type="datetime2">
              <a:rPr lang="en-US" smtClean="0"/>
              <a:t>Monday, October 20,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466085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2">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2555FD-4C27-26F9-D396-F44BD2552350}"/>
              </a:ext>
              <a:ext uri="{C183D7F6-B498-43B3-948B-1728B52AA6E4}">
                <adec:decorative xmlns:adec="http://schemas.microsoft.com/office/drawing/2017/decorative" val="1"/>
              </a:ext>
            </a:extLst>
          </p:cNvPr>
          <p:cNvSpPr/>
          <p:nvPr/>
        </p:nvSpPr>
        <p:spPr>
          <a:xfrm flipH="1">
            <a:off x="0" y="0"/>
            <a:ext cx="12188952"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14D9F56-D5FE-5416-E898-561CCD18E63E}"/>
              </a:ext>
              <a:ext uri="{C183D7F6-B498-43B3-948B-1728B52AA6E4}">
                <adec:decorative xmlns:adec="http://schemas.microsoft.com/office/drawing/2017/decorative" val="1"/>
              </a:ext>
            </a:extLst>
          </p:cNvPr>
          <p:cNvSpPr/>
          <p:nvPr/>
        </p:nvSpPr>
        <p:spPr>
          <a:xfrm>
            <a:off x="-7226" y="2522"/>
            <a:ext cx="12210294" cy="6855478"/>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DCE312D2-549E-F681-7F68-B8AAD2F7696A}"/>
              </a:ext>
              <a:ext uri="{C183D7F6-B498-43B3-948B-1728B52AA6E4}">
                <adec:decorative xmlns:adec="http://schemas.microsoft.com/office/drawing/2017/decorative" val="1"/>
              </a:ext>
            </a:extLst>
          </p:cNvPr>
          <p:cNvSpPr/>
          <p:nvPr/>
        </p:nvSpPr>
        <p:spPr>
          <a:xfrm rot="10800000" flipH="1">
            <a:off x="383414" y="0"/>
            <a:ext cx="11826874" cy="6858000"/>
          </a:xfrm>
          <a:prstGeom prst="rect">
            <a:avLst/>
          </a:prstGeom>
          <a:gradFill>
            <a:gsLst>
              <a:gs pos="0">
                <a:srgbClr val="FA0036">
                  <a:alpha val="4000"/>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CC4FFFC-E214-3024-4ED7-32DAAA7A66E0}"/>
              </a:ext>
              <a:ext uri="{C183D7F6-B498-43B3-948B-1728B52AA6E4}">
                <adec:decorative xmlns:adec="http://schemas.microsoft.com/office/drawing/2017/decorative" val="1"/>
              </a:ext>
            </a:extLst>
          </p:cNvPr>
          <p:cNvSpPr/>
          <p:nvPr/>
        </p:nvSpPr>
        <p:spPr>
          <a:xfrm rot="5400000" flipH="1">
            <a:off x="4945773" y="-4953002"/>
            <a:ext cx="2286000" cy="12192001"/>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963C23C4-6670-C4D3-CA25-EAF7EB91AC78}"/>
              </a:ext>
              <a:ext uri="{C183D7F6-B498-43B3-948B-1728B52AA6E4}">
                <adec:decorative xmlns:adec="http://schemas.microsoft.com/office/drawing/2017/decorative" val="1"/>
              </a:ext>
            </a:extLst>
          </p:cNvPr>
          <p:cNvSpPr/>
          <p:nvPr/>
        </p:nvSpPr>
        <p:spPr>
          <a:xfrm rot="10800000">
            <a:off x="3048" y="-5047"/>
            <a:ext cx="12188952" cy="6420678"/>
          </a:xfrm>
          <a:prstGeom prst="rect">
            <a:avLst/>
          </a:prstGeom>
          <a:gradFill>
            <a:gsLst>
              <a:gs pos="0">
                <a:srgbClr val="FA0036">
                  <a:alpha val="22000"/>
                </a:srgbClr>
              </a:gs>
              <a:gs pos="52000">
                <a:srgbClr val="FF907A">
                  <a:alpha val="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Oval 17">
            <a:extLst>
              <a:ext uri="{FF2B5EF4-FFF2-40B4-BE49-F238E27FC236}">
                <a16:creationId xmlns:a16="http://schemas.microsoft.com/office/drawing/2014/main" id="{FAF9AED1-BD83-3598-C1F0-DC7ED0150981}"/>
              </a:ext>
              <a:ext uri="{C183D7F6-B498-43B3-948B-1728B52AA6E4}">
                <adec:decorative xmlns:adec="http://schemas.microsoft.com/office/drawing/2017/decorative" val="1"/>
              </a:ext>
            </a:extLst>
          </p:cNvPr>
          <p:cNvSpPr/>
          <p:nvPr/>
        </p:nvSpPr>
        <p:spPr>
          <a:xfrm rot="20481594" flipH="1">
            <a:off x="6172247" y="626278"/>
            <a:ext cx="5005754" cy="5005754"/>
          </a:xfrm>
          <a:prstGeom prst="ellipse">
            <a:avLst/>
          </a:prstGeom>
          <a:gradFill>
            <a:gsLst>
              <a:gs pos="31000">
                <a:srgbClr val="FF907A">
                  <a:alpha val="0"/>
                </a:srgbClr>
              </a:gs>
              <a:gs pos="85000">
                <a:srgbClr val="FFBCAF">
                  <a:alpha val="1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731520" y="2596896"/>
            <a:ext cx="8933688" cy="3566160"/>
          </a:xfrm>
        </p:spPr>
        <p:txBody>
          <a:bodyPr anchor="b">
            <a:normAutofit/>
          </a:bodyPr>
          <a:lstStyle>
            <a:lvl1pPr>
              <a:lnSpc>
                <a:spcPct val="110000"/>
              </a:lnSpc>
              <a:defRPr sz="6000" cap="all" spc="700" baseline="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A5F6D2C8-34B4-4D49-8BA1-BACB1E5E91D7}" type="datetime2">
              <a:rPr lang="en-US" smtClean="0"/>
              <a:t>Monday, October 20, 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84145AC3-CC88-4C8A-A6CE-8D44921B6A23}" type="slidenum">
              <a:rPr lang="en-US" smtClean="0"/>
              <a:pPr/>
              <a:t>‹#›</a:t>
            </a:fld>
            <a:endParaRPr lang="en-US"/>
          </a:p>
        </p:txBody>
      </p:sp>
    </p:spTree>
    <p:extLst>
      <p:ext uri="{BB962C8B-B14F-4D97-AF65-F5344CB8AC3E}">
        <p14:creationId xmlns:p14="http://schemas.microsoft.com/office/powerpoint/2010/main" val="137511183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735CD2-2790-A02E-C1A3-EB251A110779}"/>
              </a:ext>
              <a:ext uri="{C183D7F6-B498-43B3-948B-1728B52AA6E4}">
                <adec:decorative xmlns:adec="http://schemas.microsoft.com/office/drawing/2017/decorative" val="1"/>
              </a:ext>
            </a:extLst>
          </p:cNvPr>
          <p:cNvSpPr/>
          <p:nvPr/>
        </p:nvSpPr>
        <p:spPr>
          <a:xfrm flipH="1">
            <a:off x="-2" y="0"/>
            <a:ext cx="6096000" cy="6858000"/>
          </a:xfrm>
          <a:prstGeom prst="rect">
            <a:avLst/>
          </a:prstGeom>
          <a:gradFill>
            <a:gsLst>
              <a:gs pos="8000">
                <a:srgbClr val="FF907A"/>
              </a:gs>
              <a:gs pos="100000">
                <a:srgbClr val="DA002F">
                  <a:alpha val="88627"/>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27BCFA5-D41F-08E8-0C59-3B6D1AE8FC85}"/>
              </a:ext>
              <a:ext uri="{C183D7F6-B498-43B3-948B-1728B52AA6E4}">
                <adec:decorative xmlns:adec="http://schemas.microsoft.com/office/drawing/2017/decorative" val="1"/>
              </a:ext>
            </a:extLst>
          </p:cNvPr>
          <p:cNvSpPr/>
          <p:nvPr/>
        </p:nvSpPr>
        <p:spPr>
          <a:xfrm flipH="1">
            <a:off x="0" y="17416"/>
            <a:ext cx="5067300" cy="6840156"/>
          </a:xfrm>
          <a:prstGeom prst="rect">
            <a:avLst/>
          </a:prstGeom>
          <a:gradFill>
            <a:gsLst>
              <a:gs pos="22000">
                <a:srgbClr val="FF5076">
                  <a:alpha val="0"/>
                </a:srgbClr>
              </a:gs>
              <a:gs pos="99000">
                <a:srgbClr val="92248E">
                  <a:alpha val="91765"/>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833A7D-2BA4-F824-376C-8607C290E93B}"/>
              </a:ext>
              <a:ext uri="{C183D7F6-B498-43B3-948B-1728B52AA6E4}">
                <adec:decorative xmlns:adec="http://schemas.microsoft.com/office/drawing/2017/decorative" val="1"/>
              </a:ext>
            </a:extLst>
          </p:cNvPr>
          <p:cNvSpPr/>
          <p:nvPr/>
        </p:nvSpPr>
        <p:spPr>
          <a:xfrm rot="5400000" flipH="1">
            <a:off x="-20998" y="723590"/>
            <a:ext cx="6595192" cy="5638799"/>
          </a:xfrm>
          <a:prstGeom prst="rect">
            <a:avLst/>
          </a:prstGeom>
          <a:gradFill>
            <a:gsLst>
              <a:gs pos="2000">
                <a:srgbClr val="DA002F">
                  <a:alpha val="18824"/>
                </a:srgbClr>
              </a:gs>
              <a:gs pos="57000">
                <a:srgbClr val="FE4A00">
                  <a:alpha val="0"/>
                </a:srgb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CFC381E-3DA3-22D7-F3CB-6FF3B17D6865}"/>
              </a:ext>
              <a:ext uri="{C183D7F6-B498-43B3-948B-1728B52AA6E4}">
                <adec:decorative xmlns:adec="http://schemas.microsoft.com/office/drawing/2017/decorative" val="1"/>
              </a:ext>
            </a:extLst>
          </p:cNvPr>
          <p:cNvSpPr/>
          <p:nvPr/>
        </p:nvSpPr>
        <p:spPr>
          <a:xfrm rot="12508972">
            <a:off x="652110" y="716188"/>
            <a:ext cx="5005754" cy="5005754"/>
          </a:xfrm>
          <a:prstGeom prst="ellipse">
            <a:avLst/>
          </a:prstGeom>
          <a:gradFill>
            <a:gsLst>
              <a:gs pos="31000">
                <a:srgbClr val="FF907A">
                  <a:alpha val="0"/>
                </a:srgbClr>
              </a:gs>
              <a:gs pos="85000">
                <a:srgbClr val="FFBCAF">
                  <a:alpha val="22745"/>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22960" y="2029968"/>
            <a:ext cx="4398264" cy="2825496"/>
          </a:xfrm>
        </p:spPr>
        <p:txBody>
          <a:bodyPr anchor="ctr">
            <a:normAutofit/>
          </a:bodyPr>
          <a:lstStyle>
            <a:lvl1pPr algn="ctr">
              <a:lnSpc>
                <a:spcPct val="110000"/>
              </a:lnSpc>
              <a:defRPr sz="4000" cap="all" spc="700" baseline="0">
                <a:solidFill>
                  <a:schemeClr val="bg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004304" y="584688"/>
            <a:ext cx="4517136" cy="5688623"/>
          </a:xfrm>
        </p:spPr>
        <p:txBody>
          <a:bodyPr vert="horz" lIns="91440" tIns="45720" rIns="91440" bIns="45720" rtlCol="0" anchor="ctr">
            <a:normAutofit/>
          </a:bodyPr>
          <a:lstStyle>
            <a:lvl1pPr marL="342900" indent="-342900">
              <a:buFont typeface="+mj-lt"/>
              <a:buAutoNum type="arabicPeriod"/>
              <a:defRPr lang="en-US" sz="1800"/>
            </a:lvl1pPr>
            <a:lvl2pPr marL="571500" indent="-342900">
              <a:buFont typeface="+mj-lt"/>
              <a:buAutoNum type="arabicPeriod"/>
              <a:defRPr sz="1600"/>
            </a:lvl2pPr>
            <a:lvl3pPr marL="800100" indent="-342900">
              <a:buFont typeface="+mj-lt"/>
              <a:buAutoNum type="arabicPeriod"/>
              <a:defRPr sz="1400"/>
            </a:lvl3pPr>
            <a:lvl4pPr>
              <a:buFont typeface="+mj-lt"/>
              <a:buAutoNum type="arabicPeriod"/>
              <a:defRPr sz="1400"/>
            </a:lvl4pPr>
            <a:lvl5pPr>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1"/>
                </a:solidFill>
              </a:defRPr>
            </a:lvl1pPr>
          </a:lstStyle>
          <a:p>
            <a:fld id="{07FA98E2-6F7F-4A51-8E1F-EB59A50F0269}" type="datetime2">
              <a:rPr lang="en-US" smtClean="0"/>
              <a:t>Monday, October 20, 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94035622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genda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BB6C2A-5CA9-E68C-069E-E0E25559DCC0}"/>
              </a:ext>
              <a:ext uri="{C183D7F6-B498-43B3-948B-1728B52AA6E4}">
                <adec:decorative xmlns:adec="http://schemas.microsoft.com/office/drawing/2017/decorative" val="1"/>
              </a:ext>
            </a:extLst>
          </p:cNvPr>
          <p:cNvSpPr/>
          <p:nvPr/>
        </p:nvSpPr>
        <p:spPr>
          <a:xfrm flipH="1">
            <a:off x="-1" y="6408743"/>
            <a:ext cx="12191998" cy="449257"/>
          </a:xfrm>
          <a:prstGeom prst="rect">
            <a:avLst/>
          </a:prstGeom>
          <a:gradFill>
            <a:gsLst>
              <a:gs pos="34000">
                <a:srgbClr val="FE4A00">
                  <a:alpha val="72941"/>
                </a:srgbClr>
              </a:gs>
              <a:gs pos="100000">
                <a:srgbClr val="DA002F">
                  <a:alpha val="88627"/>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0550C-DE5E-1065-0630-D03C188FDDD1}"/>
              </a:ext>
              <a:ext uri="{C183D7F6-B498-43B3-948B-1728B52AA6E4}">
                <adec:decorative xmlns:adec="http://schemas.microsoft.com/office/drawing/2017/decorative" val="1"/>
              </a:ext>
            </a:extLst>
          </p:cNvPr>
          <p:cNvSpPr/>
          <p:nvPr/>
        </p:nvSpPr>
        <p:spPr>
          <a:xfrm flipH="1">
            <a:off x="-1" y="6408742"/>
            <a:ext cx="6281929" cy="449258"/>
          </a:xfrm>
          <a:prstGeom prst="rect">
            <a:avLst/>
          </a:prstGeom>
          <a:gradFill>
            <a:gsLst>
              <a:gs pos="0">
                <a:srgbClr val="FD5353">
                  <a:alpha val="54902"/>
                </a:srgbClr>
              </a:gs>
              <a:gs pos="99000">
                <a:srgbClr val="972D8F">
                  <a:alpha val="73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86600" y="1014984"/>
            <a:ext cx="4489704" cy="1463040"/>
          </a:xfrm>
        </p:spPr>
        <p:txBody>
          <a:bodyPr anchor="t">
            <a:normAutofit/>
          </a:bodyPr>
          <a:lstStyle>
            <a:lvl1pPr>
              <a:defRPr sz="4000" cap="all" spc="700" baseline="0"/>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446617FE-5546-1330-38DE-729B1DB01C4F}"/>
              </a:ext>
            </a:extLst>
          </p:cNvPr>
          <p:cNvSpPr>
            <a:spLocks noGrp="1"/>
          </p:cNvSpPr>
          <p:nvPr>
            <p:ph type="pic" sz="quarter" idx="18" hasCustomPrompt="1"/>
          </p:nvPr>
        </p:nvSpPr>
        <p:spPr>
          <a:xfrm>
            <a:off x="0" y="-1"/>
            <a:ext cx="6281928" cy="6411311"/>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086600" y="2633472"/>
            <a:ext cx="4498848" cy="2980944"/>
          </a:xfrm>
        </p:spPr>
        <p:txBody>
          <a:bodyPr anchor="b">
            <a:normAutofit/>
          </a:bodyPr>
          <a:lstStyle>
            <a:lvl1pPr marL="342900" indent="-342900">
              <a:buFont typeface="+mj-lt"/>
              <a:buAutoNum type="arabicPeriod"/>
              <a:defRPr sz="1800"/>
            </a:lvl1pPr>
            <a:lvl2pPr marL="571500" indent="-342900">
              <a:buFont typeface="+mj-lt"/>
              <a:buAutoNum type="arabicPeriod"/>
              <a:defRPr sz="1600"/>
            </a:lvl2pPr>
            <a:lvl3pPr marL="685800" indent="-228600">
              <a:buFont typeface="+mj-lt"/>
              <a:buAutoNum type="arabicPeriod"/>
              <a:defRPr sz="1400"/>
            </a:lvl3pPr>
            <a:lvl4pPr marL="914400" indent="-228600">
              <a:buFont typeface="+mj-lt"/>
              <a:buAutoNum type="arabicPeriod"/>
              <a:defRPr sz="1400"/>
            </a:lvl4pPr>
            <a:lvl5pPr marL="1143000" indent="-228600">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9C33D4E-E2BE-E898-8127-4DC0FEE7EF69}"/>
              </a:ext>
            </a:extLst>
          </p:cNvPr>
          <p:cNvSpPr>
            <a:spLocks noGrp="1"/>
          </p:cNvSpPr>
          <p:nvPr>
            <p:ph type="ftr" sz="quarter" idx="16"/>
          </p:nvPr>
        </p:nvSpPr>
        <p:spPr>
          <a:xfrm>
            <a:off x="137160" y="6455664"/>
            <a:ext cx="3557016" cy="365760"/>
          </a:xfrm>
        </p:spPr>
        <p:txBody>
          <a:bodyPr/>
          <a:lstStyle>
            <a:lvl1pPr>
              <a:defRPr>
                <a:solidFill>
                  <a:schemeClr val="bg1"/>
                </a:solidFill>
              </a:defRPr>
            </a:lvl1pPr>
          </a:lstStyle>
          <a:p>
            <a:r>
              <a:rPr lang="en-US"/>
              <a:t>Sample Footer Text</a:t>
            </a:r>
          </a:p>
        </p:txBody>
      </p:sp>
      <p:sp>
        <p:nvSpPr>
          <p:cNvPr id="10" name="Date Placeholder 9">
            <a:extLst>
              <a:ext uri="{FF2B5EF4-FFF2-40B4-BE49-F238E27FC236}">
                <a16:creationId xmlns:a16="http://schemas.microsoft.com/office/drawing/2014/main" id="{9153B13C-4F7F-491E-137A-C175D2F34347}"/>
              </a:ext>
            </a:extLst>
          </p:cNvPr>
          <p:cNvSpPr>
            <a:spLocks noGrp="1"/>
          </p:cNvSpPr>
          <p:nvPr>
            <p:ph type="dt" sz="half" idx="15"/>
          </p:nvPr>
        </p:nvSpPr>
        <p:spPr/>
        <p:txBody>
          <a:bodyPr/>
          <a:lstStyle/>
          <a:p>
            <a:fld id="{150BB71E-4F8F-41C0-A92F-F3C4EFE8AC7B}" type="datetime2">
              <a:rPr lang="en-US" smtClean="0"/>
              <a:t>Monday, October 20, 2025</a:t>
            </a:fld>
            <a:endParaRPr lang="en-US"/>
          </a:p>
        </p:txBody>
      </p:sp>
      <p:sp>
        <p:nvSpPr>
          <p:cNvPr id="12" name="Slide Number Placeholder 11">
            <a:extLst>
              <a:ext uri="{FF2B5EF4-FFF2-40B4-BE49-F238E27FC236}">
                <a16:creationId xmlns:a16="http://schemas.microsoft.com/office/drawing/2014/main" id="{465A4B81-1CBB-716F-B325-C1ECB6BA2529}"/>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3161023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2103120"/>
            <a:ext cx="4325112" cy="2454796"/>
          </a:xfrm>
        </p:spPr>
        <p:txBody>
          <a:bodyPr anchor="t">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103120"/>
            <a:ext cx="4325112" cy="2459736"/>
          </a:xfrm>
        </p:spPr>
        <p:txBody>
          <a:bodyPr vert="horz" lIns="91440" tIns="45720" rIns="91440" bIns="45720" rtlCol="0">
            <a:normAutofit/>
          </a:bodyPr>
          <a:lstStyle>
            <a:lvl1pPr marL="0" indent="0">
              <a:buNone/>
              <a:defRPr lang="en-US" sz="2000" dirty="0"/>
            </a:lvl1pPr>
            <a:lvl2pPr marL="228600" indent="0">
              <a:buNone/>
              <a:defRPr lang="en-US" sz="1800" dirty="0"/>
            </a:lvl2pPr>
            <a:lvl3pPr marL="457200" indent="0">
              <a:buNone/>
              <a:defRPr lang="en-US" sz="16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8963436-5FD3-4DBA-BA14-7BB2834C5EC5}"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08741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600200"/>
            <a:ext cx="3813048" cy="299923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711371" y="1600200"/>
            <a:ext cx="4892656" cy="3657600"/>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2DB3D6C-C357-4A18-98FF-C5DAE1A10B46}"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7564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600200"/>
            <a:ext cx="3611880" cy="299923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065776" y="1600200"/>
            <a:ext cx="6135624" cy="429768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6848E0B-8A0C-48E4-ADBA-2AC6A8CE7CBF}"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458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704088"/>
            <a:ext cx="3547872" cy="496519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065776" y="704088"/>
            <a:ext cx="6394704" cy="521208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CBDCCA7-F1A7-4374-A53E-DDBF6669B4DA}"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33554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704088"/>
            <a:ext cx="2916936" cy="291693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588626" y="704088"/>
            <a:ext cx="7132320" cy="55778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1"/>
                </a:solidFill>
              </a:defRPr>
            </a:lvl1pPr>
          </a:lstStyle>
          <a:p>
            <a:fld id="{7A4E53C8-4441-4494-9A33-9A60A8C010FF}"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45748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Content 7">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8606AF-234E-F01C-E350-3E326E5ABE30}"/>
              </a:ext>
              <a:ext uri="{C183D7F6-B498-43B3-948B-1728B52AA6E4}">
                <adec:decorative xmlns:adec="http://schemas.microsoft.com/office/drawing/2017/decorative" val="1"/>
              </a:ext>
            </a:extLst>
          </p:cNvPr>
          <p:cNvSpPr/>
          <p:nvPr/>
        </p:nvSpPr>
        <p:spPr>
          <a:xfrm>
            <a:off x="-11209" y="0"/>
            <a:ext cx="12203208" cy="1698952"/>
          </a:xfrm>
          <a:prstGeom prst="rect">
            <a:avLst/>
          </a:prstGeom>
          <a:gradFill>
            <a:gsLst>
              <a:gs pos="0">
                <a:srgbClr val="DA002F"/>
              </a:gs>
              <a:gs pos="100000">
                <a:srgbClr val="FF8463"/>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E6AE3A-A1C7-E9CA-615A-87942C8FD35D}"/>
              </a:ext>
              <a:ext uri="{C183D7F6-B498-43B3-948B-1728B52AA6E4}">
                <adec:decorative xmlns:adec="http://schemas.microsoft.com/office/drawing/2017/decorative" val="1"/>
              </a:ext>
            </a:extLst>
          </p:cNvPr>
          <p:cNvSpPr/>
          <p:nvPr/>
        </p:nvSpPr>
        <p:spPr>
          <a:xfrm>
            <a:off x="-11210" y="4199"/>
            <a:ext cx="8126510" cy="1694753"/>
          </a:xfrm>
          <a:prstGeom prst="rect">
            <a:avLst/>
          </a:prstGeom>
          <a:gradFill>
            <a:gsLst>
              <a:gs pos="37000">
                <a:srgbClr val="FF6C4F">
                  <a:alpha val="41961"/>
                </a:srgbClr>
              </a:gs>
              <a:gs pos="99000">
                <a:srgbClr val="DA002F">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082EBC-AF50-5C78-B731-0C4380660AF5}"/>
              </a:ext>
              <a:ext uri="{C183D7F6-B498-43B3-948B-1728B52AA6E4}">
                <adec:decorative xmlns:adec="http://schemas.microsoft.com/office/drawing/2017/decorative" val="1"/>
              </a:ext>
            </a:extLst>
          </p:cNvPr>
          <p:cNvSpPr/>
          <p:nvPr/>
        </p:nvSpPr>
        <p:spPr>
          <a:xfrm>
            <a:off x="5466" y="-6046"/>
            <a:ext cx="12197741" cy="1694753"/>
          </a:xfrm>
          <a:prstGeom prst="rect">
            <a:avLst/>
          </a:prstGeom>
          <a:gradFill>
            <a:gsLst>
              <a:gs pos="32000">
                <a:srgbClr val="D861D4">
                  <a:alpha val="0"/>
                </a:srgbClr>
              </a:gs>
              <a:gs pos="100000">
                <a:srgbClr val="93258E">
                  <a:alpha val="65882"/>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347472"/>
            <a:ext cx="9875520" cy="1033272"/>
          </a:xfrm>
        </p:spPr>
        <p:txBody>
          <a:bodyPr anchor="ct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33272" y="2203703"/>
            <a:ext cx="9875520" cy="406762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137160" y="6455664"/>
            <a:ext cx="3557016" cy="365760"/>
          </a:xfrm>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7C27853E-A83C-4AE4-BB8D-D1C2F70D8524}"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656591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58C6A-FFB7-7F91-94AA-423822AA8C38}"/>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7B507E-31E7-16F8-CF5C-A1250BA873D8}"/>
              </a:ext>
              <a:ext uri="{C183D7F6-B498-43B3-948B-1728B52AA6E4}">
                <adec:decorative xmlns:adec="http://schemas.microsoft.com/office/drawing/2017/decorative" val="1"/>
              </a:ext>
            </a:extLst>
          </p:cNvPr>
          <p:cNvSpPr/>
          <p:nvPr/>
        </p:nvSpPr>
        <p:spPr>
          <a:xfrm flipH="1">
            <a:off x="8022440" y="6406116"/>
            <a:ext cx="4169557"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475488"/>
            <a:ext cx="6400800" cy="119786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856232"/>
            <a:ext cx="640080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a:extLst>
              <a:ext uri="{FF2B5EF4-FFF2-40B4-BE49-F238E27FC236}">
                <a16:creationId xmlns:a16="http://schemas.microsoft.com/office/drawing/2014/main" id="{33F47ADC-E381-68F6-8F09-4B69A1B92548}"/>
              </a:ext>
            </a:extLst>
          </p:cNvPr>
          <p:cNvSpPr>
            <a:spLocks noGrp="1"/>
          </p:cNvSpPr>
          <p:nvPr>
            <p:ph type="pic" sz="quarter" idx="15" hasCustomPrompt="1"/>
          </p:nvPr>
        </p:nvSpPr>
        <p:spPr>
          <a:xfrm>
            <a:off x="8022440" y="603504"/>
            <a:ext cx="3553863" cy="520293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2BDBDAA-674F-41A5-9B7A-63B7C6B4BF31}" type="datetime2">
              <a:rPr lang="en-US" smtClean="0"/>
              <a:t>Monday, October 20,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bg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72140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347472"/>
            <a:ext cx="9985248" cy="96012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33272" y="1563624"/>
            <a:ext cx="9985248"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E7ACF9F-8FDB-4ADC-A9FD-4B179047B36A}"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31203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C72D07-FB95-F16C-6535-C8AEB3ACAFA0}"/>
              </a:ext>
              <a:ext uri="{C183D7F6-B498-43B3-948B-1728B52AA6E4}">
                <adec:decorative xmlns:adec="http://schemas.microsoft.com/office/drawing/2017/decorative" val="1"/>
              </a:ext>
            </a:extLst>
          </p:cNvPr>
          <p:cNvSpPr/>
          <p:nvPr/>
        </p:nvSpPr>
        <p:spPr>
          <a:xfrm rot="10800000" flipH="1">
            <a:off x="0" y="6408316"/>
            <a:ext cx="12192000" cy="449684"/>
          </a:xfrm>
          <a:prstGeom prst="rect">
            <a:avLst/>
          </a:prstGeom>
          <a:gradFill>
            <a:gsLst>
              <a:gs pos="14000">
                <a:srgbClr val="FE4A00">
                  <a:alpha val="27843"/>
                </a:srgbClr>
              </a:gs>
              <a:gs pos="100000">
                <a:srgbClr val="DA002F">
                  <a:alpha val="84706"/>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AA119A-27E9-C86D-0929-AC7B5A35BD16}"/>
              </a:ext>
              <a:ext uri="{C183D7F6-B498-43B3-948B-1728B52AA6E4}">
                <adec:decorative xmlns:adec="http://schemas.microsoft.com/office/drawing/2017/decorative" val="1"/>
              </a:ext>
            </a:extLst>
          </p:cNvPr>
          <p:cNvSpPr/>
          <p:nvPr/>
        </p:nvSpPr>
        <p:spPr>
          <a:xfrm flipH="1">
            <a:off x="3807553" y="6408316"/>
            <a:ext cx="8384444" cy="449684"/>
          </a:xfrm>
          <a:prstGeom prst="rect">
            <a:avLst/>
          </a:prstGeom>
          <a:gradFill>
            <a:gsLst>
              <a:gs pos="9000">
                <a:srgbClr val="D861D4">
                  <a:alpha val="67843"/>
                </a:srgbClr>
              </a:gs>
              <a:gs pos="99000">
                <a:srgbClr val="92248E"/>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18304" y="310896"/>
            <a:ext cx="6858000" cy="92354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11" name="Picture Placeholder 10">
            <a:extLst>
              <a:ext uri="{FF2B5EF4-FFF2-40B4-BE49-F238E27FC236}">
                <a16:creationId xmlns:a16="http://schemas.microsoft.com/office/drawing/2014/main" id="{B6DF379E-0D41-B503-1F7F-4E6B2B90CC41}"/>
              </a:ext>
            </a:extLst>
          </p:cNvPr>
          <p:cNvSpPr>
            <a:spLocks noGrp="1"/>
          </p:cNvSpPr>
          <p:nvPr>
            <p:ph type="pic" sz="quarter" idx="15" hasCustomPrompt="1"/>
          </p:nvPr>
        </p:nvSpPr>
        <p:spPr>
          <a:xfrm>
            <a:off x="603503" y="603504"/>
            <a:ext cx="3192563" cy="520293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18304" y="1380744"/>
            <a:ext cx="6858000" cy="4608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bg1"/>
                </a:solidFill>
                <a:effectLst/>
              </a:defRPr>
            </a:lvl1pPr>
          </a:lstStyle>
          <a:p>
            <a:fld id="{15508136-2BE5-4DEB-BFFF-CA82AE75DA81}" type="datetime2">
              <a:rPr lang="en-US" smtClean="0"/>
              <a:t>Monday, October 20,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3217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CDB1A6A-A82E-C28C-BC71-E59067A1D47F}"/>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683A0-4783-F398-8347-7EAF3DEE633C}"/>
              </a:ext>
              <a:ext uri="{C183D7F6-B498-43B3-948B-1728B52AA6E4}">
                <adec:decorative xmlns:adec="http://schemas.microsoft.com/office/drawing/2017/decorative" val="1"/>
              </a:ext>
            </a:extLst>
          </p:cNvPr>
          <p:cNvSpPr/>
          <p:nvPr/>
        </p:nvSpPr>
        <p:spPr>
          <a:xfrm flipH="1">
            <a:off x="8491125" y="6406116"/>
            <a:ext cx="3700874"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12572"/>
            <a:ext cx="6858000" cy="92354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380744"/>
            <a:ext cx="6858000" cy="4608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86917188-FC72-8B54-8EBD-7107C6956DBB}"/>
              </a:ext>
            </a:extLst>
          </p:cNvPr>
          <p:cNvSpPr>
            <a:spLocks noGrp="1"/>
          </p:cNvSpPr>
          <p:nvPr>
            <p:ph type="pic" sz="quarter" idx="15" hasCustomPrompt="1"/>
          </p:nvPr>
        </p:nvSpPr>
        <p:spPr>
          <a:xfrm>
            <a:off x="8491126" y="603504"/>
            <a:ext cx="3085177" cy="520293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8CA907A-57F4-4BE4-B9CF-66B2A48FC3D2}" type="datetime2">
              <a:rPr lang="en-US" smtClean="0"/>
              <a:t>Monday, October 20,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bg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8719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DCA41D-9DCB-DD45-31CF-2ACE1D2C681B}"/>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F0C67-B5B9-BA90-0D30-7132F7490891}"/>
              </a:ext>
              <a:ext uri="{C183D7F6-B498-43B3-948B-1728B52AA6E4}">
                <adec:decorative xmlns:adec="http://schemas.microsoft.com/office/drawing/2017/decorative" val="1"/>
              </a:ext>
            </a:extLst>
          </p:cNvPr>
          <p:cNvSpPr/>
          <p:nvPr/>
        </p:nvSpPr>
        <p:spPr>
          <a:xfrm flipH="1">
            <a:off x="5247320" y="6400799"/>
            <a:ext cx="6944677"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3912" y="475488"/>
            <a:ext cx="5440680" cy="1197864"/>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7A5FBC8-9F7C-5DDE-5C2A-6D231CC88D55}"/>
              </a:ext>
            </a:extLst>
          </p:cNvPr>
          <p:cNvSpPr>
            <a:spLocks noGrp="1"/>
          </p:cNvSpPr>
          <p:nvPr>
            <p:ph type="pic" sz="quarter" idx="15" hasCustomPrompt="1"/>
          </p:nvPr>
        </p:nvSpPr>
        <p:spPr>
          <a:xfrm>
            <a:off x="0" y="-1"/>
            <a:ext cx="5247320" cy="6400369"/>
          </a:xfrm>
          <a:blipFill>
            <a:blip r:embed="rId2">
              <a:alphaModFix amt="70000"/>
            </a:blip>
            <a:stretch>
              <a:fillRect/>
            </a:stretch>
          </a:blipFill>
        </p:spPr>
        <p:txBody>
          <a:bodyPr/>
          <a:lstStyle>
            <a:lvl1pPr marL="0" indent="0">
              <a:buNone/>
              <a:defRPr/>
            </a:lvl1pPr>
          </a:lstStyle>
          <a:p>
            <a:r>
              <a:rPr lang="en-US" dirty="0"/>
              <a:t> </a:t>
            </a:r>
          </a:p>
        </p:txBody>
      </p:sp>
      <p:sp>
        <p:nvSpPr>
          <p:cNvPr id="16" name="Footer Placeholder 15">
            <a:extLst>
              <a:ext uri="{FF2B5EF4-FFF2-40B4-BE49-F238E27FC236}">
                <a16:creationId xmlns:a16="http://schemas.microsoft.com/office/drawing/2014/main" id="{4567FAE1-288E-FD4A-3F64-DC3B7101D933}"/>
              </a:ext>
            </a:extLst>
          </p:cNvPr>
          <p:cNvSpPr>
            <a:spLocks noGrp="1"/>
          </p:cNvSpPr>
          <p:nvPr>
            <p:ph type="ftr" sz="quarter" idx="17"/>
          </p:nvPr>
        </p:nvSpPr>
        <p:spPr>
          <a:xfrm>
            <a:off x="67056" y="6455664"/>
            <a:ext cx="3557016" cy="365760"/>
          </a:xfrm>
        </p:spPr>
        <p:txBody>
          <a:bodyPr/>
          <a:lstStyle>
            <a:lvl1pPr>
              <a:defRPr>
                <a:solidFill>
                  <a:schemeClr val="bg1"/>
                </a:solidFill>
              </a:defRPr>
            </a:lvl1pPr>
          </a:lstStyle>
          <a:p>
            <a:r>
              <a:rPr lang="en-US"/>
              <a:t>Sample Footer Text</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153912" y="1856232"/>
            <a:ext cx="54406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913992-B8EA-FD20-FD4D-5B72B7A440D1}"/>
              </a:ext>
            </a:extLst>
          </p:cNvPr>
          <p:cNvSpPr>
            <a:spLocks noGrp="1"/>
          </p:cNvSpPr>
          <p:nvPr>
            <p:ph type="dt" sz="half" idx="16"/>
          </p:nvPr>
        </p:nvSpPr>
        <p:spPr/>
        <p:txBody>
          <a:bodyPr/>
          <a:lstStyle/>
          <a:p>
            <a:fld id="{F8C0C47F-6992-403B-A8BD-DAD08522434F}" type="datetime2">
              <a:rPr lang="en-US" smtClean="0"/>
              <a:t>Monday, October 20, 2025</a:t>
            </a:fld>
            <a:endParaRPr lang="en-US" dirty="0"/>
          </a:p>
        </p:txBody>
      </p:sp>
      <p:sp>
        <p:nvSpPr>
          <p:cNvPr id="17" name="Slide Number Placeholder 16">
            <a:extLst>
              <a:ext uri="{FF2B5EF4-FFF2-40B4-BE49-F238E27FC236}">
                <a16:creationId xmlns:a16="http://schemas.microsoft.com/office/drawing/2014/main" id="{D5201357-21DD-EA1C-08A2-FA2DAB225074}"/>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96559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DCA41D-9DCB-DD45-31CF-2ACE1D2C681B}"/>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F0C67-B5B9-BA90-0D30-7132F7490891}"/>
              </a:ext>
              <a:ext uri="{C183D7F6-B498-43B3-948B-1728B52AA6E4}">
                <adec:decorative xmlns:adec="http://schemas.microsoft.com/office/drawing/2017/decorative" val="1"/>
              </a:ext>
            </a:extLst>
          </p:cNvPr>
          <p:cNvSpPr/>
          <p:nvPr/>
        </p:nvSpPr>
        <p:spPr>
          <a:xfrm flipH="1">
            <a:off x="6922008" y="6400799"/>
            <a:ext cx="5269988"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475488"/>
            <a:ext cx="5440680" cy="1197864"/>
          </a:xfrm>
        </p:spPr>
        <p:txBody>
          <a:bodyPr anchor="b"/>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6328336-AE7A-4C2D-0270-493DC7303B6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31520" y="1856232"/>
            <a:ext cx="54406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C7A5FBC8-9F7C-5DDE-5C2A-6D231CC88D55}"/>
              </a:ext>
            </a:extLst>
          </p:cNvPr>
          <p:cNvSpPr>
            <a:spLocks noGrp="1"/>
          </p:cNvSpPr>
          <p:nvPr>
            <p:ph type="pic" sz="quarter" idx="15" hasCustomPrompt="1"/>
          </p:nvPr>
        </p:nvSpPr>
        <p:spPr>
          <a:xfrm>
            <a:off x="6922008" y="-1"/>
            <a:ext cx="5269992" cy="6400369"/>
          </a:xfrm>
          <a:blipFill>
            <a:blip r:embed="rId2">
              <a:alphaModFix amt="70000"/>
            </a:blip>
            <a:stretch>
              <a:fillRect/>
            </a:stretch>
          </a:blipFill>
        </p:spPr>
        <p:txBody>
          <a:bodyPr/>
          <a:lstStyle>
            <a:lvl1pPr marL="0" indent="0">
              <a:buNone/>
              <a:defRPr/>
            </a:lvl1pPr>
          </a:lstStyle>
          <a:p>
            <a:r>
              <a:rPr lang="en-US" dirty="0"/>
              <a:t> </a:t>
            </a:r>
          </a:p>
        </p:txBody>
      </p:sp>
      <p:sp>
        <p:nvSpPr>
          <p:cNvPr id="3" name="Date Placeholder 2">
            <a:extLst>
              <a:ext uri="{FF2B5EF4-FFF2-40B4-BE49-F238E27FC236}">
                <a16:creationId xmlns:a16="http://schemas.microsoft.com/office/drawing/2014/main" id="{ACE75CBF-C3DD-595A-4D09-0BDBE3A20100}"/>
              </a:ext>
            </a:extLst>
          </p:cNvPr>
          <p:cNvSpPr>
            <a:spLocks noGrp="1"/>
          </p:cNvSpPr>
          <p:nvPr>
            <p:ph type="dt" sz="half" idx="16"/>
          </p:nvPr>
        </p:nvSpPr>
        <p:spPr/>
        <p:txBody>
          <a:bodyPr/>
          <a:lstStyle/>
          <a:p>
            <a:fld id="{4EE2BF70-051F-4182-B873-1FBEE890188B}" type="datetime2">
              <a:rPr lang="en-US" smtClean="0"/>
              <a:t>Monday, October 20, 2025</a:t>
            </a:fld>
            <a:endParaRPr lang="en-US"/>
          </a:p>
        </p:txBody>
      </p:sp>
      <p:sp>
        <p:nvSpPr>
          <p:cNvPr id="5" name="Slide Number Placeholder 4">
            <a:extLst>
              <a:ext uri="{FF2B5EF4-FFF2-40B4-BE49-F238E27FC236}">
                <a16:creationId xmlns:a16="http://schemas.microsoft.com/office/drawing/2014/main" id="{FFC4C584-842E-9FEF-D13D-CAA866F0BFEA}"/>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02300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1E3123-7D9E-2A08-F196-CDF340945D9D}"/>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F22AD7-5E04-F73B-69E6-5FA92F998C90}"/>
              </a:ext>
              <a:ext uri="{C183D7F6-B498-43B3-948B-1728B52AA6E4}">
                <adec:decorative xmlns:adec="http://schemas.microsoft.com/office/drawing/2017/decorative" val="1"/>
              </a:ext>
            </a:extLst>
          </p:cNvPr>
          <p:cNvSpPr/>
          <p:nvPr/>
        </p:nvSpPr>
        <p:spPr>
          <a:xfrm flipH="1">
            <a:off x="7284615" y="6400799"/>
            <a:ext cx="4907382"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74736" y="475488"/>
            <a:ext cx="3401568" cy="1197864"/>
          </a:xfrm>
        </p:spPr>
        <p:txBody>
          <a:bodyPr anchor="b"/>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603504" y="603504"/>
            <a:ext cx="6681111" cy="520293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74736" y="1856232"/>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2B29163A-D4FD-4B13-B760-29FEA46D26A0}" type="datetime2">
              <a:rPr lang="en-US" smtClean="0"/>
              <a:t>Monday, October 20,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246734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92EA85-E779-E444-F045-AF74D3205F21}"/>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B930F6-9FDA-0841-96E2-360254453D93}"/>
              </a:ext>
              <a:ext uri="{C183D7F6-B498-43B3-948B-1728B52AA6E4}">
                <adec:decorative xmlns:adec="http://schemas.microsoft.com/office/drawing/2017/decorative" val="1"/>
              </a:ext>
            </a:extLst>
          </p:cNvPr>
          <p:cNvSpPr/>
          <p:nvPr/>
        </p:nvSpPr>
        <p:spPr>
          <a:xfrm flipH="1">
            <a:off x="7562434" y="6406116"/>
            <a:ext cx="4629564"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704087"/>
            <a:ext cx="2907792" cy="2377440"/>
          </a:xfrm>
        </p:spPr>
        <p:txBody>
          <a:bodyPr anchor="t"/>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023360" y="704088"/>
            <a:ext cx="2843784" cy="511149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7562436" y="0"/>
            <a:ext cx="4629564" cy="6409944"/>
          </a:xfrm>
          <a:blipFill>
            <a:blip r:embed="rId2">
              <a:alphaModFix amt="70000"/>
            </a:blip>
            <a:stretch>
              <a:fillRect/>
            </a:stretch>
          </a:blipFill>
        </p:spPr>
        <p:txBody>
          <a:bodyPr/>
          <a:lstStyle>
            <a:lvl1pPr marL="0" indent="0">
              <a:buNone/>
              <a:defRPr/>
            </a:lvl1pPr>
          </a:lstStyle>
          <a:p>
            <a:r>
              <a:rPr lang="en-US" dirty="0"/>
              <a:t> </a:t>
            </a:r>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BF31E3F0-C597-454C-9C6A-C05C00896517}" type="datetime2">
              <a:rPr lang="en-US" smtClean="0"/>
              <a:t>Monday, October 20,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720412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92EA85-E779-E444-F045-AF74D3205F21}"/>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B930F6-9FDA-0841-96E2-360254453D93}"/>
              </a:ext>
              <a:ext uri="{C183D7F6-B498-43B3-948B-1728B52AA6E4}">
                <adec:decorative xmlns:adec="http://schemas.microsoft.com/office/drawing/2017/decorative" val="1"/>
              </a:ext>
            </a:extLst>
          </p:cNvPr>
          <p:cNvSpPr/>
          <p:nvPr/>
        </p:nvSpPr>
        <p:spPr>
          <a:xfrm flipH="1">
            <a:off x="8305800" y="6406116"/>
            <a:ext cx="3886200"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704088"/>
            <a:ext cx="2907792" cy="2377440"/>
          </a:xfrm>
        </p:spPr>
        <p:txBody>
          <a:bodyPr anchor="t"/>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023360" y="704088"/>
            <a:ext cx="3776472" cy="534770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8305800" y="0"/>
            <a:ext cx="3886200" cy="6406116"/>
          </a:xfrm>
          <a:blipFill>
            <a:blip r:embed="rId2">
              <a:alphaModFix amt="70000"/>
            </a:blip>
            <a:stretch>
              <a:fillRect/>
            </a:stretch>
          </a:blipFill>
        </p:spPr>
        <p:txBody>
          <a:bodyPr/>
          <a:lstStyle>
            <a:lvl1pPr marL="0" indent="0">
              <a:buNone/>
              <a:defRPr/>
            </a:lvl1pPr>
          </a:lstStyle>
          <a:p>
            <a:r>
              <a:rPr lang="en-US" dirty="0"/>
              <a:t> </a:t>
            </a:r>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64C03E46-357C-41AA-B644-5D238512659D}" type="datetime2">
              <a:rPr lang="en-US" smtClean="0"/>
              <a:t>Monday, October 20,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2680353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BABC61-0C94-EB2C-729D-13A2A74C04A2}"/>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F3E17B-3D55-4567-37F8-1842ADBFD144}"/>
              </a:ext>
              <a:ext uri="{C183D7F6-B498-43B3-948B-1728B52AA6E4}">
                <adec:decorative xmlns:adec="http://schemas.microsoft.com/office/drawing/2017/decorative" val="1"/>
              </a:ext>
            </a:extLst>
          </p:cNvPr>
          <p:cNvSpPr/>
          <p:nvPr/>
        </p:nvSpPr>
        <p:spPr>
          <a:xfrm flipH="1">
            <a:off x="5029200" y="6406116"/>
            <a:ext cx="7162798"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923544"/>
            <a:ext cx="3840480" cy="2505456"/>
          </a:xfrm>
        </p:spPr>
        <p:txBody>
          <a:bodyPr anchor="b"/>
          <a:lstStyle>
            <a:lvl1pPr algn="r">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E44DBEB0-C6B6-5CB8-ABF9-1B2039BB0E59}"/>
              </a:ext>
            </a:extLst>
          </p:cNvPr>
          <p:cNvSpPr>
            <a:spLocks noGrp="1"/>
          </p:cNvSpPr>
          <p:nvPr>
            <p:ph type="ftr" sz="quarter" idx="16"/>
          </p:nvPr>
        </p:nvSpPr>
        <p:spPr/>
        <p:txBody>
          <a:bodyPr/>
          <a:lstStyle/>
          <a:p>
            <a:r>
              <a:rPr lang="en-US"/>
              <a:t>Sample Footer Text</a:t>
            </a:r>
          </a:p>
        </p:txBody>
      </p:sp>
      <p:sp>
        <p:nvSpPr>
          <p:cNvPr id="12" name="Picture Placeholder 11">
            <a:extLst>
              <a:ext uri="{FF2B5EF4-FFF2-40B4-BE49-F238E27FC236}">
                <a16:creationId xmlns:a16="http://schemas.microsoft.com/office/drawing/2014/main" id="{4FFF810E-C78F-40FB-2AAF-2EF21D0EC3A2}"/>
              </a:ext>
            </a:extLst>
          </p:cNvPr>
          <p:cNvSpPr>
            <a:spLocks noGrp="1"/>
          </p:cNvSpPr>
          <p:nvPr>
            <p:ph type="pic" sz="quarter" idx="18" hasCustomPrompt="1"/>
          </p:nvPr>
        </p:nvSpPr>
        <p:spPr>
          <a:xfrm>
            <a:off x="5065776" y="0"/>
            <a:ext cx="6135624" cy="329184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5029200" y="3511295"/>
            <a:ext cx="6172200" cy="260628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97A2D71-C1A3-7AD4-8B7D-05B964D2B9E6}"/>
              </a:ext>
            </a:extLst>
          </p:cNvPr>
          <p:cNvSpPr>
            <a:spLocks noGrp="1"/>
          </p:cNvSpPr>
          <p:nvPr>
            <p:ph type="dt" sz="half" idx="15"/>
          </p:nvPr>
        </p:nvSpPr>
        <p:spPr/>
        <p:txBody>
          <a:bodyPr/>
          <a:lstStyle/>
          <a:p>
            <a:fld id="{F7317806-C1A4-4898-A392-58092F2DAC1E}" type="datetime2">
              <a:rPr lang="en-US" smtClean="0"/>
              <a:t>Monday, October 20, 2025</a:t>
            </a:fld>
            <a:endParaRPr lang="en-US"/>
          </a:p>
        </p:txBody>
      </p:sp>
      <p:sp>
        <p:nvSpPr>
          <p:cNvPr id="10" name="Slide Number Placeholder 9">
            <a:extLst>
              <a:ext uri="{FF2B5EF4-FFF2-40B4-BE49-F238E27FC236}">
                <a16:creationId xmlns:a16="http://schemas.microsoft.com/office/drawing/2014/main" id="{0776449E-1F63-DCB9-E493-5C6901BE3C26}"/>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2892316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460BC6-378A-8F4F-1D44-FA6677F92D4E}"/>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AC97FE-4F82-FCF7-08CC-137F322BADB5}"/>
              </a:ext>
              <a:ext uri="{C183D7F6-B498-43B3-948B-1728B52AA6E4}">
                <adec:decorative xmlns:adec="http://schemas.microsoft.com/office/drawing/2017/decorative" val="1"/>
              </a:ext>
            </a:extLst>
          </p:cNvPr>
          <p:cNvSpPr/>
          <p:nvPr/>
        </p:nvSpPr>
        <p:spPr>
          <a:xfrm flipH="1">
            <a:off x="5029200" y="6406116"/>
            <a:ext cx="7162798"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24128" y="932688"/>
            <a:ext cx="3392424" cy="3182112"/>
          </a:xfrm>
        </p:spPr>
        <p:txBody>
          <a:bodyPr anchor="b"/>
          <a:lstStyle>
            <a:lvl1pPr algn="r">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E44DBEB0-C6B6-5CB8-ABF9-1B2039BB0E59}"/>
              </a:ext>
            </a:extLst>
          </p:cNvPr>
          <p:cNvSpPr>
            <a:spLocks noGrp="1"/>
          </p:cNvSpPr>
          <p:nvPr>
            <p:ph type="ftr" sz="quarter" idx="16"/>
          </p:nvPr>
        </p:nvSpPr>
        <p:spPr/>
        <p:txBody>
          <a:bodyPr/>
          <a:lstStyle/>
          <a:p>
            <a:r>
              <a:rPr lang="en-US"/>
              <a:t>Sample Footer Text</a:t>
            </a:r>
          </a:p>
        </p:txBody>
      </p:sp>
      <p:sp>
        <p:nvSpPr>
          <p:cNvPr id="12" name="Picture Placeholder 11">
            <a:extLst>
              <a:ext uri="{FF2B5EF4-FFF2-40B4-BE49-F238E27FC236}">
                <a16:creationId xmlns:a16="http://schemas.microsoft.com/office/drawing/2014/main" id="{4FFF810E-C78F-40FB-2AAF-2EF21D0EC3A2}"/>
              </a:ext>
            </a:extLst>
          </p:cNvPr>
          <p:cNvSpPr>
            <a:spLocks noGrp="1"/>
          </p:cNvSpPr>
          <p:nvPr>
            <p:ph type="pic" sz="quarter" idx="18" hasCustomPrompt="1"/>
          </p:nvPr>
        </p:nvSpPr>
        <p:spPr>
          <a:xfrm>
            <a:off x="5065776" y="0"/>
            <a:ext cx="6135624" cy="3959352"/>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5029200" y="4206240"/>
            <a:ext cx="6172200" cy="164592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97A2D71-C1A3-7AD4-8B7D-05B964D2B9E6}"/>
              </a:ext>
            </a:extLst>
          </p:cNvPr>
          <p:cNvSpPr>
            <a:spLocks noGrp="1"/>
          </p:cNvSpPr>
          <p:nvPr>
            <p:ph type="dt" sz="half" idx="15"/>
          </p:nvPr>
        </p:nvSpPr>
        <p:spPr/>
        <p:txBody>
          <a:bodyPr/>
          <a:lstStyle/>
          <a:p>
            <a:fld id="{5EBE550A-BFEE-40D6-A0EE-F4BD2148E98A}" type="datetime2">
              <a:rPr lang="en-US" smtClean="0"/>
              <a:t>Monday, October 20, 2025</a:t>
            </a:fld>
            <a:endParaRPr lang="en-US"/>
          </a:p>
        </p:txBody>
      </p:sp>
      <p:sp>
        <p:nvSpPr>
          <p:cNvPr id="10" name="Slide Number Placeholder 9">
            <a:extLst>
              <a:ext uri="{FF2B5EF4-FFF2-40B4-BE49-F238E27FC236}">
                <a16:creationId xmlns:a16="http://schemas.microsoft.com/office/drawing/2014/main" id="{0776449E-1F63-DCB9-E493-5C6901BE3C26}"/>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003516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BB6C2A-5CA9-E68C-069E-E0E25559DCC0}"/>
              </a:ext>
              <a:ext uri="{C183D7F6-B498-43B3-948B-1728B52AA6E4}">
                <adec:decorative xmlns:adec="http://schemas.microsoft.com/office/drawing/2017/decorative" val="1"/>
              </a:ext>
            </a:extLst>
          </p:cNvPr>
          <p:cNvSpPr/>
          <p:nvPr/>
        </p:nvSpPr>
        <p:spPr>
          <a:xfrm flipH="1">
            <a:off x="-1" y="6408741"/>
            <a:ext cx="12191998" cy="449259"/>
          </a:xfrm>
          <a:prstGeom prst="rect">
            <a:avLst/>
          </a:prstGeom>
          <a:gradFill>
            <a:gsLst>
              <a:gs pos="34000">
                <a:srgbClr val="FE4A00">
                  <a:alpha val="72941"/>
                </a:srgbClr>
              </a:gs>
              <a:gs pos="100000">
                <a:srgbClr val="DA002F">
                  <a:alpha val="88627"/>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0550C-DE5E-1065-0630-D03C188FDDD1}"/>
              </a:ext>
              <a:ext uri="{C183D7F6-B498-43B3-948B-1728B52AA6E4}">
                <adec:decorative xmlns:adec="http://schemas.microsoft.com/office/drawing/2017/decorative" val="1"/>
              </a:ext>
            </a:extLst>
          </p:cNvPr>
          <p:cNvSpPr/>
          <p:nvPr/>
        </p:nvSpPr>
        <p:spPr>
          <a:xfrm flipH="1">
            <a:off x="-1" y="6408314"/>
            <a:ext cx="7783998" cy="449686"/>
          </a:xfrm>
          <a:prstGeom prst="rect">
            <a:avLst/>
          </a:prstGeom>
          <a:gradFill>
            <a:gsLst>
              <a:gs pos="0">
                <a:srgbClr val="FD5353">
                  <a:alpha val="54902"/>
                </a:srgbClr>
              </a:gs>
              <a:gs pos="99000">
                <a:srgbClr val="972D8F">
                  <a:alpha val="73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832104"/>
            <a:ext cx="3273552" cy="1947672"/>
          </a:xfrm>
        </p:spPr>
        <p:txBody>
          <a:bodyPr anchor="b"/>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446617FE-5546-1330-38DE-729B1DB01C4F}"/>
              </a:ext>
            </a:extLst>
          </p:cNvPr>
          <p:cNvSpPr>
            <a:spLocks noGrp="1"/>
          </p:cNvSpPr>
          <p:nvPr>
            <p:ph type="pic" sz="quarter" idx="18" hasCustomPrompt="1"/>
          </p:nvPr>
        </p:nvSpPr>
        <p:spPr>
          <a:xfrm>
            <a:off x="0" y="-1"/>
            <a:ext cx="7783999" cy="6411311"/>
          </a:xfrm>
          <a:blipFill>
            <a:blip r:embed="rId2">
              <a:alphaModFix amt="70000"/>
            </a:blip>
            <a:stretch>
              <a:fillRect/>
            </a:stretch>
          </a:blipFill>
        </p:spPr>
        <p:txBody>
          <a:bodyPr/>
          <a:lstStyle>
            <a:lvl1pPr marL="0" indent="0">
              <a:buNone/>
              <a:defRPr/>
            </a:lvl1pPr>
          </a:lstStyle>
          <a:p>
            <a:r>
              <a:rPr lang="en-US" dirty="0"/>
              <a:t> </a:t>
            </a:r>
          </a:p>
        </p:txBody>
      </p:sp>
      <p:sp>
        <p:nvSpPr>
          <p:cNvPr id="11" name="Footer Placeholder 10">
            <a:extLst>
              <a:ext uri="{FF2B5EF4-FFF2-40B4-BE49-F238E27FC236}">
                <a16:creationId xmlns:a16="http://schemas.microsoft.com/office/drawing/2014/main" id="{A9C33D4E-E2BE-E898-8127-4DC0FEE7EF69}"/>
              </a:ext>
            </a:extLst>
          </p:cNvPr>
          <p:cNvSpPr>
            <a:spLocks noGrp="1"/>
          </p:cNvSpPr>
          <p:nvPr>
            <p:ph type="ftr" sz="quarter" idx="16"/>
          </p:nvPr>
        </p:nvSpPr>
        <p:spPr>
          <a:xfrm>
            <a:off x="67056" y="6455664"/>
            <a:ext cx="3557016" cy="365760"/>
          </a:xfrm>
        </p:spPr>
        <p:txBody>
          <a:bodyPr/>
          <a:lstStyle>
            <a:lvl1pPr>
              <a:defRPr>
                <a:solidFill>
                  <a:schemeClr val="bg1"/>
                </a:solidFill>
              </a:defRPr>
            </a:lvl1p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2852928"/>
            <a:ext cx="3273552" cy="2953512"/>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9153B13C-4F7F-491E-137A-C175D2F34347}"/>
              </a:ext>
            </a:extLst>
          </p:cNvPr>
          <p:cNvSpPr>
            <a:spLocks noGrp="1"/>
          </p:cNvSpPr>
          <p:nvPr>
            <p:ph type="dt" sz="half" idx="15"/>
          </p:nvPr>
        </p:nvSpPr>
        <p:spPr/>
        <p:txBody>
          <a:bodyPr/>
          <a:lstStyle/>
          <a:p>
            <a:fld id="{3F60DE63-5C97-4D17-AD5B-559BE78F8C6E}" type="datetime2">
              <a:rPr lang="en-US" smtClean="0"/>
              <a:t>Monday, October 20, 2025</a:t>
            </a:fld>
            <a:endParaRPr lang="en-US"/>
          </a:p>
        </p:txBody>
      </p:sp>
      <p:sp>
        <p:nvSpPr>
          <p:cNvPr id="12" name="Slide Number Placeholder 11">
            <a:extLst>
              <a:ext uri="{FF2B5EF4-FFF2-40B4-BE49-F238E27FC236}">
                <a16:creationId xmlns:a16="http://schemas.microsoft.com/office/drawing/2014/main" id="{465A4B81-1CBB-716F-B325-C1ECB6BA2529}"/>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13792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CAF72-A322-2B88-2E9E-10B288C8315E}"/>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2EF993-7F0D-4ECF-FD85-4AAFAAAF91C6}"/>
              </a:ext>
              <a:ext uri="{C183D7F6-B498-43B3-948B-1728B52AA6E4}">
                <adec:decorative xmlns:adec="http://schemas.microsoft.com/office/drawing/2017/decorative" val="1"/>
              </a:ext>
            </a:extLst>
          </p:cNvPr>
          <p:cNvSpPr/>
          <p:nvPr/>
        </p:nvSpPr>
        <p:spPr>
          <a:xfrm rot="10800000" flipH="1">
            <a:off x="0" y="4571999"/>
            <a:ext cx="12192003" cy="2286219"/>
          </a:xfrm>
          <a:prstGeom prst="rect">
            <a:avLst/>
          </a:prstGeom>
          <a:gradFill>
            <a:gsLst>
              <a:gs pos="0">
                <a:srgbClr val="FF907A"/>
              </a:gs>
              <a:gs pos="100000">
                <a:srgbClr val="DA002F"/>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a16="http://schemas.microsoft.com/office/drawing/2014/main" id="{C6D141E1-516D-D7D9-7CAC-EBABCB077CDD}"/>
              </a:ext>
              <a:ext uri="{C183D7F6-B498-43B3-948B-1728B52AA6E4}">
                <adec:decorative xmlns:adec="http://schemas.microsoft.com/office/drawing/2017/decorative" val="1"/>
              </a:ext>
            </a:extLst>
          </p:cNvPr>
          <p:cNvSpPr/>
          <p:nvPr/>
        </p:nvSpPr>
        <p:spPr>
          <a:xfrm rot="10800000" flipH="1">
            <a:off x="4038600" y="4571779"/>
            <a:ext cx="8151938" cy="2286329"/>
          </a:xfrm>
          <a:prstGeom prst="rect">
            <a:avLst/>
          </a:prstGeom>
          <a:gradFill>
            <a:gsLst>
              <a:gs pos="0">
                <a:srgbClr val="FF5076">
                  <a:alpha val="0"/>
                </a:srgbClr>
              </a:gs>
              <a:gs pos="99000">
                <a:srgbClr val="91049C">
                  <a:alpha val="81961"/>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Freeform: Shape 10">
            <a:extLst>
              <a:ext uri="{FF2B5EF4-FFF2-40B4-BE49-F238E27FC236}">
                <a16:creationId xmlns:a16="http://schemas.microsoft.com/office/drawing/2014/main" id="{D973ECF1-2707-D092-89EA-AC6D4B79E56F}"/>
              </a:ext>
              <a:ext uri="{C183D7F6-B498-43B3-948B-1728B52AA6E4}">
                <adec:decorative xmlns:adec="http://schemas.microsoft.com/office/drawing/2017/decorative" val="1"/>
              </a:ext>
            </a:extLst>
          </p:cNvPr>
          <p:cNvSpPr/>
          <p:nvPr/>
        </p:nvSpPr>
        <p:spPr>
          <a:xfrm rot="14834054">
            <a:off x="3015414" y="2996601"/>
            <a:ext cx="2352194" cy="3826944"/>
          </a:xfrm>
          <a:custGeom>
            <a:avLst/>
            <a:gdLst>
              <a:gd name="connsiteX0" fmla="*/ 2352194 w 2352194"/>
              <a:gd name="connsiteY0" fmla="*/ 8624 h 3826944"/>
              <a:gd name="connsiteX1" fmla="*/ 749804 w 2352194"/>
              <a:gd name="connsiteY1" fmla="*/ 3826944 h 3826944"/>
              <a:gd name="connsiteX2" fmla="*/ 566692 w 2352194"/>
              <a:gd name="connsiteY2" fmla="*/ 3648149 h 3826944"/>
              <a:gd name="connsiteX3" fmla="*/ 0 w 2352194"/>
              <a:gd name="connsiteY3" fmla="*/ 2181415 h 3826944"/>
              <a:gd name="connsiteX4" fmla="*/ 2181415 w 2352194"/>
              <a:gd name="connsiteY4" fmla="*/ 0 h 3826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194" h="3826944">
                <a:moveTo>
                  <a:pt x="2352194" y="8624"/>
                </a:moveTo>
                <a:lnTo>
                  <a:pt x="749804" y="3826944"/>
                </a:lnTo>
                <a:lnTo>
                  <a:pt x="566692" y="3648149"/>
                </a:lnTo>
                <a:cubicBezTo>
                  <a:pt x="214596" y="3260758"/>
                  <a:pt x="0" y="2746147"/>
                  <a:pt x="0" y="2181415"/>
                </a:cubicBezTo>
                <a:cubicBezTo>
                  <a:pt x="0" y="976653"/>
                  <a:pt x="976652" y="0"/>
                  <a:pt x="2181415" y="0"/>
                </a:cubicBezTo>
                <a:close/>
              </a:path>
            </a:pathLst>
          </a:custGeom>
          <a:gradFill>
            <a:gsLst>
              <a:gs pos="0">
                <a:srgbClr val="FFBCAF">
                  <a:alpha val="33725"/>
                </a:srgbClr>
              </a:gs>
              <a:gs pos="100000">
                <a:srgbClr val="FF907A">
                  <a:alpha val="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F09FDFDA-46A6-DCC7-FA34-612FC4BF8109}"/>
              </a:ext>
              <a:ext uri="{C183D7F6-B498-43B3-948B-1728B52AA6E4}">
                <adec:decorative xmlns:adec="http://schemas.microsoft.com/office/drawing/2017/decorative" val="1"/>
              </a:ext>
            </a:extLst>
          </p:cNvPr>
          <p:cNvSpPr/>
          <p:nvPr/>
        </p:nvSpPr>
        <p:spPr>
          <a:xfrm flipH="1">
            <a:off x="3047998" y="4571999"/>
            <a:ext cx="9143999" cy="1841109"/>
          </a:xfrm>
          <a:prstGeom prst="rect">
            <a:avLst/>
          </a:prstGeom>
          <a:gradFill>
            <a:gsLst>
              <a:gs pos="0">
                <a:srgbClr val="FF411C">
                  <a:alpha val="29804"/>
                </a:srgbClr>
              </a:gs>
              <a:gs pos="78000">
                <a:srgbClr val="DA002F">
                  <a:alpha val="0"/>
                </a:srgb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4791456"/>
            <a:ext cx="10570464" cy="1170432"/>
          </a:xfrm>
        </p:spPr>
        <p:txBody>
          <a:bodyPr vert="horz" lIns="91440" tIns="45720" rIns="91440" bIns="45720" rtlCol="0" anchor="b">
            <a:normAutofit/>
          </a:bodyPr>
          <a:lstStyle>
            <a:lvl1pPr>
              <a:defRPr lang="en-US" sz="4000"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6025896"/>
            <a:ext cx="10579608" cy="429768"/>
          </a:xfrm>
        </p:spPr>
        <p:txBody>
          <a:bodyPr vert="horz" lIns="91440" tIns="45720" rIns="91440" bIns="45720" rtlCol="0">
            <a:normAutofit/>
          </a:bodyPr>
          <a:lstStyle>
            <a:lvl1pPr marL="0" indent="0">
              <a:buNone/>
              <a:defRPr lang="en-US" sz="1600" cap="all" spc="400" baseline="0">
                <a:solidFill>
                  <a:schemeClr val="tx1"/>
                </a:solidFill>
                <a:latin typeface="+mj-lt"/>
              </a:defRPr>
            </a:lvl1pPr>
          </a:lstStyle>
          <a:p>
            <a:pPr lvl="0"/>
            <a:r>
              <a:rPr lang="en-US"/>
              <a:t>Click to edit Master subtitle style</a:t>
            </a:r>
            <a:endParaRPr lang="en-US" dirty="0"/>
          </a:p>
        </p:txBody>
      </p:sp>
      <p:sp>
        <p:nvSpPr>
          <p:cNvPr id="17" name="Picture Placeholder 16">
            <a:extLst>
              <a:ext uri="{FF2B5EF4-FFF2-40B4-BE49-F238E27FC236}">
                <a16:creationId xmlns:a16="http://schemas.microsoft.com/office/drawing/2014/main" id="{CC20621E-D3A1-DE2F-A48A-0A5F27957211}"/>
              </a:ext>
            </a:extLst>
          </p:cNvPr>
          <p:cNvSpPr>
            <a:spLocks noGrp="1"/>
          </p:cNvSpPr>
          <p:nvPr>
            <p:ph type="pic" sz="quarter" idx="13" hasCustomPrompt="1"/>
          </p:nvPr>
        </p:nvSpPr>
        <p:spPr>
          <a:xfrm>
            <a:off x="0" y="0"/>
            <a:ext cx="12192000" cy="4572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19" name="Footer Placeholder 18">
            <a:extLst>
              <a:ext uri="{FF2B5EF4-FFF2-40B4-BE49-F238E27FC236}">
                <a16:creationId xmlns:a16="http://schemas.microsoft.com/office/drawing/2014/main" id="{382602B3-F8C3-D957-5C3F-DF1749FA8532}"/>
              </a:ext>
            </a:extLst>
          </p:cNvPr>
          <p:cNvSpPr>
            <a:spLocks noGrp="1"/>
          </p:cNvSpPr>
          <p:nvPr>
            <p:ph type="ftr" sz="quarter" idx="15"/>
          </p:nvPr>
        </p:nvSpPr>
        <p:spPr>
          <a:xfrm>
            <a:off x="731520" y="6455664"/>
            <a:ext cx="3557016" cy="365760"/>
          </a:xfrm>
        </p:spPr>
        <p:txBody>
          <a:bodyPr/>
          <a:lstStyle>
            <a:lvl1pPr>
              <a:defRPr>
                <a:solidFill>
                  <a:schemeClr val="tx1"/>
                </a:solidFill>
                <a:effectLst/>
              </a:defRPr>
            </a:lvl1pPr>
          </a:lstStyle>
          <a:p>
            <a:r>
              <a:rPr lang="en-US"/>
              <a:t>Sample Footer Text</a:t>
            </a:r>
          </a:p>
        </p:txBody>
      </p:sp>
      <p:sp>
        <p:nvSpPr>
          <p:cNvPr id="18" name="Date Placeholder 17">
            <a:extLst>
              <a:ext uri="{FF2B5EF4-FFF2-40B4-BE49-F238E27FC236}">
                <a16:creationId xmlns:a16="http://schemas.microsoft.com/office/drawing/2014/main" id="{A0E38CC7-EEB9-1AD7-7B03-603746FE3FF6}"/>
              </a:ext>
            </a:extLst>
          </p:cNvPr>
          <p:cNvSpPr>
            <a:spLocks noGrp="1"/>
          </p:cNvSpPr>
          <p:nvPr>
            <p:ph type="dt" sz="half" idx="14"/>
          </p:nvPr>
        </p:nvSpPr>
        <p:spPr/>
        <p:txBody>
          <a:bodyPr/>
          <a:lstStyle>
            <a:lvl1pPr>
              <a:defRPr>
                <a:solidFill>
                  <a:schemeClr val="tx1"/>
                </a:solidFill>
              </a:defRPr>
            </a:lvl1pPr>
          </a:lstStyle>
          <a:p>
            <a:fld id="{3D4AF38C-0923-462D-8E8F-DFB1FB3CD655}" type="datetime2">
              <a:rPr lang="en-US" smtClean="0"/>
              <a:t>Monday, October 20, 2025</a:t>
            </a:fld>
            <a:endParaRPr lang="en-US"/>
          </a:p>
        </p:txBody>
      </p:sp>
      <p:sp>
        <p:nvSpPr>
          <p:cNvPr id="20" name="Slide Number Placeholder 19">
            <a:extLst>
              <a:ext uri="{FF2B5EF4-FFF2-40B4-BE49-F238E27FC236}">
                <a16:creationId xmlns:a16="http://schemas.microsoft.com/office/drawing/2014/main" id="{B153FF4E-D18A-13B0-6B0A-CF7AF0A5232B}"/>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5192733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BED10C-5619-54D2-5D2D-E5D0A3E26E93}"/>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96777-297F-86C7-883A-2CA5E5F7CD86}"/>
              </a:ext>
              <a:ext uri="{C183D7F6-B498-43B3-948B-1728B52AA6E4}">
                <adec:decorative xmlns:adec="http://schemas.microsoft.com/office/drawing/2017/decorative" val="1"/>
              </a:ext>
            </a:extLst>
          </p:cNvPr>
          <p:cNvSpPr/>
          <p:nvPr/>
        </p:nvSpPr>
        <p:spPr>
          <a:xfrm flipH="1">
            <a:off x="6945630" y="6401228"/>
            <a:ext cx="5246366"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512064"/>
            <a:ext cx="10844784" cy="1170432"/>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BC6A79F2-1363-2482-D116-A2760202AE87}"/>
              </a:ext>
            </a:extLst>
          </p:cNvPr>
          <p:cNvSpPr>
            <a:spLocks noGrp="1"/>
          </p:cNvSpPr>
          <p:nvPr>
            <p:ph type="pic" sz="quarter" idx="15" hasCustomPrompt="1"/>
          </p:nvPr>
        </p:nvSpPr>
        <p:spPr>
          <a:xfrm>
            <a:off x="731520" y="1984247"/>
            <a:ext cx="6214110" cy="3879839"/>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699959" y="1984248"/>
            <a:ext cx="3876346" cy="38798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C3B1CEA-5D85-42AB-95DF-BF2F02172CA4}" type="datetime2">
              <a:rPr lang="en-US" smtClean="0"/>
              <a:t>Monday, October 20,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79767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093A5D-CF9E-656F-6E4D-BBE26617BBEC}"/>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D037C8-31EA-E42D-7880-3FC907A897D8}"/>
              </a:ext>
              <a:ext uri="{C183D7F6-B498-43B3-948B-1728B52AA6E4}">
                <adec:decorative xmlns:adec="http://schemas.microsoft.com/office/drawing/2017/decorative" val="1"/>
              </a:ext>
            </a:extLst>
          </p:cNvPr>
          <p:cNvSpPr/>
          <p:nvPr/>
        </p:nvSpPr>
        <p:spPr>
          <a:xfrm flipH="1">
            <a:off x="4380987" y="6400799"/>
            <a:ext cx="7811009"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886200"/>
            <a:ext cx="3649468" cy="204825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DC72D447-6660-458A-13D3-C4FF07038659}"/>
              </a:ext>
            </a:extLst>
          </p:cNvPr>
          <p:cNvSpPr>
            <a:spLocks noGrp="1"/>
          </p:cNvSpPr>
          <p:nvPr>
            <p:ph type="pic" sz="quarter" idx="15" hasCustomPrompt="1"/>
          </p:nvPr>
        </p:nvSpPr>
        <p:spPr>
          <a:xfrm>
            <a:off x="731518" y="0"/>
            <a:ext cx="3520440" cy="364845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148072" y="704088"/>
            <a:ext cx="6428232" cy="52303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B5151AB-126F-4C4D-9C0D-9B9B07DC1CFA}" type="datetime2">
              <a:rPr lang="en-US" smtClean="0"/>
              <a:t>Monday, October 20,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78578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EA2F20-DFC9-8EAE-10DC-BC89113C2D4F}"/>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4C5968-63F8-AF79-49F2-4D9E9C22DD6B}"/>
              </a:ext>
              <a:ext uri="{C183D7F6-B498-43B3-948B-1728B52AA6E4}">
                <adec:decorative xmlns:adec="http://schemas.microsoft.com/office/drawing/2017/decorative" val="1"/>
              </a:ext>
            </a:extLst>
          </p:cNvPr>
          <p:cNvSpPr/>
          <p:nvPr/>
        </p:nvSpPr>
        <p:spPr>
          <a:xfrm flipH="1">
            <a:off x="3626812" y="6400799"/>
            <a:ext cx="8565184"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704088"/>
            <a:ext cx="2895292" cy="158191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4A3F22A9-E31A-48F3-DD64-8A1764532472}"/>
              </a:ext>
            </a:extLst>
          </p:cNvPr>
          <p:cNvSpPr>
            <a:spLocks noGrp="1"/>
          </p:cNvSpPr>
          <p:nvPr>
            <p:ph type="pic" sz="quarter" idx="15" hasCustomPrompt="1"/>
          </p:nvPr>
        </p:nvSpPr>
        <p:spPr>
          <a:xfrm>
            <a:off x="731520" y="2368296"/>
            <a:ext cx="2788920" cy="3429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453128" y="704088"/>
            <a:ext cx="7123176" cy="5175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8EB0D61-5867-4B60-96C2-F34431D24F0C}" type="datetime2">
              <a:rPr lang="en-US" smtClean="0"/>
              <a:t>Monday, October 20,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3807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Number Larg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034161-664F-95F7-2318-8455D39DC535}"/>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9" name="Group 8">
            <a:extLst>
              <a:ext uri="{FF2B5EF4-FFF2-40B4-BE49-F238E27FC236}">
                <a16:creationId xmlns:a16="http://schemas.microsoft.com/office/drawing/2014/main" id="{02F5F8B4-8FF0-1254-0A5B-CC22084F6C2D}"/>
              </a:ext>
              <a:ext uri="{C183D7F6-B498-43B3-948B-1728B52AA6E4}">
                <adec:decorative xmlns:adec="http://schemas.microsoft.com/office/drawing/2017/decorative" val="1"/>
              </a:ext>
            </a:extLst>
          </p:cNvPr>
          <p:cNvGrpSpPr/>
          <p:nvPr/>
        </p:nvGrpSpPr>
        <p:grpSpPr>
          <a:xfrm flipH="1" flipV="1">
            <a:off x="-12756" y="2522"/>
            <a:ext cx="12217513" cy="6863044"/>
            <a:chOff x="585170" y="-169430"/>
            <a:chExt cx="12217513" cy="6863044"/>
          </a:xfrm>
        </p:grpSpPr>
        <p:sp>
          <p:nvSpPr>
            <p:cNvPr id="10" name="Rectangle 9">
              <a:extLst>
                <a:ext uri="{FF2B5EF4-FFF2-40B4-BE49-F238E27FC236}">
                  <a16:creationId xmlns:a16="http://schemas.microsoft.com/office/drawing/2014/main" id="{5B4E1ECA-F93C-A483-C4F1-29C42597B7D2}"/>
                </a:ext>
              </a:extLst>
            </p:cNvPr>
            <p:cNvSpPr/>
            <p:nvPr/>
          </p:nvSpPr>
          <p:spPr>
            <a:xfrm>
              <a:off x="585170" y="-169430"/>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7C06865F-89CC-BE15-EAA2-7DE6517391D6}"/>
                </a:ext>
              </a:extLst>
            </p:cNvPr>
            <p:cNvSpPr/>
            <p:nvPr/>
          </p:nvSpPr>
          <p:spPr>
            <a:xfrm rot="10800000" flipH="1">
              <a:off x="585170" y="-169430"/>
              <a:ext cx="12203060"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CEAFE0B0-2261-5CA7-AE61-EDC374B643E3}"/>
                </a:ext>
              </a:extLst>
            </p:cNvPr>
            <p:cNvSpPr/>
            <p:nvPr/>
          </p:nvSpPr>
          <p:spPr>
            <a:xfrm rot="5400000" flipH="1">
              <a:off x="5550927" y="-5130142"/>
              <a:ext cx="2286000" cy="12217513"/>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F7AA7DB0-DE62-3BEE-FB72-481649D63F9F}"/>
                </a:ext>
              </a:extLst>
            </p:cNvPr>
            <p:cNvSpPr/>
            <p:nvPr/>
          </p:nvSpPr>
          <p:spPr>
            <a:xfrm rot="16200000">
              <a:off x="-1313867" y="1732127"/>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 name="Rectangle 13">
            <a:extLst>
              <a:ext uri="{FF2B5EF4-FFF2-40B4-BE49-F238E27FC236}">
                <a16:creationId xmlns:a16="http://schemas.microsoft.com/office/drawing/2014/main" id="{B3FCEE29-6799-F2C5-729F-491AE62D49D7}"/>
              </a:ext>
              <a:ext uri="{C183D7F6-B498-43B3-948B-1728B52AA6E4}">
                <adec:decorative xmlns:adec="http://schemas.microsoft.com/office/drawing/2017/decorative" val="1"/>
              </a:ext>
            </a:extLst>
          </p:cNvPr>
          <p:cNvSpPr/>
          <p:nvPr/>
        </p:nvSpPr>
        <p:spPr>
          <a:xfrm>
            <a:off x="-18286" y="4719145"/>
            <a:ext cx="12221346" cy="2148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1060704" y="4974336"/>
            <a:ext cx="10433304" cy="1444752"/>
          </a:xfrm>
        </p:spPr>
        <p:txBody>
          <a:bodyPr anchor="ctr">
            <a:normAutofit/>
          </a:bodyPr>
          <a:lstStyle>
            <a:lvl1pPr algn="ctr">
              <a:lnSpc>
                <a:spcPct val="120000"/>
              </a:lnSpc>
              <a:defRPr sz="2800" b="0" cap="all" spc="300" baseline="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1060704" y="704088"/>
            <a:ext cx="10661904" cy="3849624"/>
          </a:xfrm>
        </p:spPr>
        <p:txBody>
          <a:bodyPr anchor="b">
            <a:normAutofit/>
          </a:bodyPr>
          <a:lstStyle>
            <a:lvl1pPr marL="0" indent="0" algn="ctr">
              <a:buNone/>
              <a:defRPr sz="27000" b="1">
                <a:solidFill>
                  <a:schemeClr val="tx1"/>
                </a:solidFill>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bg1"/>
                </a:solidFill>
              </a:defRPr>
            </a:lvl1pPr>
          </a:lstStyle>
          <a:p>
            <a:fld id="{774365B4-2BDD-42A8-8AD0-4FD66D3F5C4E}" type="datetime2">
              <a:rPr lang="en-US" smtClean="0"/>
              <a:t>Monday, October 20,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451987367"/>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Number Large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BB2D57-DDE5-A73E-9F8B-DA3ACB699FFB}"/>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5" name="Rectangle 14">
            <a:extLst>
              <a:ext uri="{FF2B5EF4-FFF2-40B4-BE49-F238E27FC236}">
                <a16:creationId xmlns:a16="http://schemas.microsoft.com/office/drawing/2014/main" id="{F366F834-30C7-711B-1DA9-E85C7CC17F11}"/>
              </a:ext>
              <a:ext uri="{C183D7F6-B498-43B3-948B-1728B52AA6E4}">
                <adec:decorative xmlns:adec="http://schemas.microsoft.com/office/drawing/2017/decorative" val="1"/>
              </a:ext>
            </a:extLst>
          </p:cNvPr>
          <p:cNvSpPr/>
          <p:nvPr/>
        </p:nvSpPr>
        <p:spPr>
          <a:xfrm flipH="1">
            <a:off x="18287" y="-2522"/>
            <a:ext cx="12192000" cy="6865568"/>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766A7B6-C07F-DDF6-2DA7-A25316E3DB49}"/>
              </a:ext>
              <a:ext uri="{C183D7F6-B498-43B3-948B-1728B52AA6E4}">
                <adec:decorative xmlns:adec="http://schemas.microsoft.com/office/drawing/2017/decorative" val="1"/>
              </a:ext>
            </a:extLst>
          </p:cNvPr>
          <p:cNvSpPr/>
          <p:nvPr/>
        </p:nvSpPr>
        <p:spPr>
          <a:xfrm>
            <a:off x="-7227" y="-5045"/>
            <a:ext cx="12217513" cy="6868091"/>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D61767CC-CF27-DF8F-8449-932B71E7F814}"/>
              </a:ext>
              <a:ext uri="{C183D7F6-B498-43B3-948B-1728B52AA6E4}">
                <adec:decorative xmlns:adec="http://schemas.microsoft.com/office/drawing/2017/decorative" val="1"/>
              </a:ext>
            </a:extLst>
          </p:cNvPr>
          <p:cNvSpPr/>
          <p:nvPr/>
        </p:nvSpPr>
        <p:spPr>
          <a:xfrm rot="10800000" flipH="1">
            <a:off x="429475" y="-5045"/>
            <a:ext cx="11788038"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FCDF59EC-E66B-10C0-FD29-4F5A7C07CC05}"/>
              </a:ext>
              <a:ext uri="{C183D7F6-B498-43B3-948B-1728B52AA6E4}">
                <adec:decorative xmlns:adec="http://schemas.microsoft.com/office/drawing/2017/decorative" val="1"/>
              </a:ext>
            </a:extLst>
          </p:cNvPr>
          <p:cNvSpPr/>
          <p:nvPr/>
        </p:nvSpPr>
        <p:spPr>
          <a:xfrm rot="5400000" flipH="1">
            <a:off x="4958529" y="-4965758"/>
            <a:ext cx="2286000" cy="12217514"/>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014A4547-53B1-493D-CE90-DA2AB946D64A}"/>
              </a:ext>
              <a:ext uri="{C183D7F6-B498-43B3-948B-1728B52AA6E4}">
                <adec:decorative xmlns:adec="http://schemas.microsoft.com/office/drawing/2017/decorative" val="1"/>
              </a:ext>
            </a:extLst>
          </p:cNvPr>
          <p:cNvSpPr/>
          <p:nvPr/>
        </p:nvSpPr>
        <p:spPr>
          <a:xfrm rot="16200000">
            <a:off x="-900224" y="892997"/>
            <a:ext cx="6860522" cy="5074531"/>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2057400" y="4809744"/>
            <a:ext cx="8156448" cy="1545336"/>
          </a:xfrm>
        </p:spPr>
        <p:txBody>
          <a:bodyPr anchor="t">
            <a:normAutofit/>
          </a:bodyPr>
          <a:lstStyle>
            <a:lvl1pPr algn="ctr">
              <a:lnSpc>
                <a:spcPct val="120000"/>
              </a:lnSpc>
              <a:defRPr sz="2800" b="0" cap="all" spc="300" baseline="0">
                <a:solidFill>
                  <a:schemeClr val="tx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822960" y="603504"/>
            <a:ext cx="10543032" cy="4114800"/>
          </a:xfrm>
        </p:spPr>
        <p:txBody>
          <a:bodyPr anchor="b">
            <a:normAutofit/>
          </a:bodyPr>
          <a:lstStyle>
            <a:lvl1pPr marL="0" indent="0" algn="ctr">
              <a:buNone/>
              <a:defRPr sz="25000" b="1">
                <a:solidFill>
                  <a:schemeClr val="tx1"/>
                </a:solidFill>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tx1"/>
                </a:solidFill>
              </a:defRPr>
            </a:lvl1pPr>
          </a:lstStyle>
          <a:p>
            <a:fld id="{18042AE0-E8A0-4C07-BDCE-3F5EAB477031}" type="datetime2">
              <a:rPr lang="en-US" smtClean="0"/>
              <a:t>Monday, October 20,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418273461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731520" y="4809744"/>
            <a:ext cx="5897880" cy="1353312"/>
          </a:xfrm>
        </p:spPr>
        <p:txBody>
          <a:bodyPr vert="horz" lIns="91440" tIns="45720" rIns="91440" bIns="45720" rtlCol="0" anchor="t">
            <a:normAutofit/>
          </a:bodyPr>
          <a:lstStyle>
            <a:lvl1pPr>
              <a:lnSpc>
                <a:spcPct val="120000"/>
              </a:lnSpc>
              <a:defRPr lang="en-US" sz="2800" b="0" dirty="0">
                <a:latin typeface="+mn-lt"/>
              </a:defRPr>
            </a:lvl1pPr>
          </a:lstStyle>
          <a:p>
            <a:pPr lvl="0"/>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731520" y="603504"/>
            <a:ext cx="10863072" cy="4206240"/>
          </a:xfrm>
        </p:spPr>
        <p:txBody>
          <a:bodyPr vert="horz" lIns="91440" tIns="45720" rIns="91440" bIns="45720" rtlCol="0" anchor="b">
            <a:normAutofit/>
          </a:bodyPr>
          <a:lstStyle>
            <a:lvl1pPr marL="0" indent="0">
              <a:buNone/>
              <a:defRPr lang="en-US" sz="27800" b="1" dirty="0">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bg1"/>
                </a:solidFill>
              </a:defRPr>
            </a:lvl1pPr>
          </a:lstStyle>
          <a:p>
            <a:fld id="{118D1234-C791-4FA0-B7BF-3B97E1AFD349}" type="datetime2">
              <a:rPr lang="en-US" smtClean="0"/>
              <a:t>Monday, October 20,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4213799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A70C64-A82F-539E-FA22-E9EDFA88F0CB}"/>
              </a:ext>
              <a:ext uri="{C183D7F6-B498-43B3-948B-1728B52AA6E4}">
                <adec:decorative xmlns:adec="http://schemas.microsoft.com/office/drawing/2017/decorative" val="1"/>
              </a:ext>
            </a:extLst>
          </p:cNvPr>
          <p:cNvSpPr/>
          <p:nvPr/>
        </p:nvSpPr>
        <p:spPr>
          <a:xfrm flipH="1">
            <a:off x="-1" y="0"/>
            <a:ext cx="3076356" cy="6858000"/>
          </a:xfrm>
          <a:prstGeom prst="rect">
            <a:avLst/>
          </a:prstGeom>
          <a:gradFill>
            <a:gsLst>
              <a:gs pos="0">
                <a:srgbClr val="FF907A"/>
              </a:gs>
              <a:gs pos="100000">
                <a:srgbClr val="DA002F">
                  <a:alpha val="85882"/>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51035-B1FE-075C-1780-50D3B30B2326}"/>
              </a:ext>
              <a:ext uri="{C183D7F6-B498-43B3-948B-1728B52AA6E4}">
                <adec:decorative xmlns:adec="http://schemas.microsoft.com/office/drawing/2017/decorative" val="1"/>
              </a:ext>
            </a:extLst>
          </p:cNvPr>
          <p:cNvSpPr/>
          <p:nvPr/>
        </p:nvSpPr>
        <p:spPr>
          <a:xfrm flipH="1">
            <a:off x="-6" y="-1"/>
            <a:ext cx="3076355" cy="4572001"/>
          </a:xfrm>
          <a:prstGeom prst="rect">
            <a:avLst/>
          </a:prstGeom>
          <a:gradFill>
            <a:gsLst>
              <a:gs pos="26000">
                <a:srgbClr val="FE4A00">
                  <a:alpha val="0"/>
                </a:srgbClr>
              </a:gs>
              <a:gs pos="100000">
                <a:srgbClr val="DA002F">
                  <a:alpha val="65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594AB-F53B-583B-B352-D96F6BEA3EAE}"/>
              </a:ext>
              <a:ext uri="{C183D7F6-B498-43B3-948B-1728B52AA6E4}">
                <adec:decorative xmlns:adec="http://schemas.microsoft.com/office/drawing/2017/decorative" val="1"/>
              </a:ext>
            </a:extLst>
          </p:cNvPr>
          <p:cNvSpPr/>
          <p:nvPr/>
        </p:nvSpPr>
        <p:spPr>
          <a:xfrm rot="5400000" flipH="1">
            <a:off x="-1890835" y="1890822"/>
            <a:ext cx="6858001" cy="3076355"/>
          </a:xfrm>
          <a:prstGeom prst="rect">
            <a:avLst/>
          </a:prstGeom>
          <a:gradFill>
            <a:gsLst>
              <a:gs pos="2000">
                <a:srgbClr val="9B3597"/>
              </a:gs>
              <a:gs pos="60000">
                <a:srgbClr val="D861D4">
                  <a:alpha val="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16DC94B-3BDB-1A55-CF02-E0ACF543DF06}"/>
              </a:ext>
              <a:ext uri="{C183D7F6-B498-43B3-948B-1728B52AA6E4}">
                <adec:decorative xmlns:adec="http://schemas.microsoft.com/office/drawing/2017/decorative" val="1"/>
              </a:ext>
            </a:extLst>
          </p:cNvPr>
          <p:cNvSpPr/>
          <p:nvPr/>
        </p:nvSpPr>
        <p:spPr>
          <a:xfrm rot="10800000">
            <a:off x="-25" y="875999"/>
            <a:ext cx="2609262" cy="4648800"/>
          </a:xfrm>
          <a:custGeom>
            <a:avLst/>
            <a:gdLst>
              <a:gd name="connsiteX0" fmla="*/ 2324400 w 2609262"/>
              <a:gd name="connsiteY0" fmla="*/ 4648800 h 4648800"/>
              <a:gd name="connsiteX1" fmla="*/ 0 w 2609262"/>
              <a:gd name="connsiteY1" fmla="*/ 2324400 h 4648800"/>
              <a:gd name="connsiteX2" fmla="*/ 2324400 w 2609262"/>
              <a:gd name="connsiteY2" fmla="*/ 0 h 4648800"/>
              <a:gd name="connsiteX3" fmla="*/ 2562056 w 2609262"/>
              <a:gd name="connsiteY3" fmla="*/ 12001 h 4648800"/>
              <a:gd name="connsiteX4" fmla="*/ 2609262 w 2609262"/>
              <a:gd name="connsiteY4" fmla="*/ 19205 h 4648800"/>
              <a:gd name="connsiteX5" fmla="*/ 2609262 w 2609262"/>
              <a:gd name="connsiteY5" fmla="*/ 4629595 h 4648800"/>
              <a:gd name="connsiteX6" fmla="*/ 2562056 w 2609262"/>
              <a:gd name="connsiteY6" fmla="*/ 4636799 h 4648800"/>
              <a:gd name="connsiteX7" fmla="*/ 2324400 w 2609262"/>
              <a:gd name="connsiteY7" fmla="*/ 4648800 h 464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9262" h="4648800">
                <a:moveTo>
                  <a:pt x="2324400" y="4648800"/>
                </a:moveTo>
                <a:cubicBezTo>
                  <a:pt x="1040669" y="4648800"/>
                  <a:pt x="0" y="3608131"/>
                  <a:pt x="0" y="2324400"/>
                </a:cubicBezTo>
                <a:cubicBezTo>
                  <a:pt x="0" y="1040669"/>
                  <a:pt x="1040669" y="0"/>
                  <a:pt x="2324400" y="0"/>
                </a:cubicBezTo>
                <a:cubicBezTo>
                  <a:pt x="2404633" y="0"/>
                  <a:pt x="2483917" y="4065"/>
                  <a:pt x="2562056" y="12001"/>
                </a:cubicBezTo>
                <a:lnTo>
                  <a:pt x="2609262" y="19205"/>
                </a:lnTo>
                <a:lnTo>
                  <a:pt x="2609262" y="4629595"/>
                </a:lnTo>
                <a:lnTo>
                  <a:pt x="2562056" y="4636799"/>
                </a:lnTo>
                <a:cubicBezTo>
                  <a:pt x="2483917" y="4644735"/>
                  <a:pt x="2404633" y="4648800"/>
                  <a:pt x="2324400" y="4648800"/>
                </a:cubicBezTo>
                <a:close/>
              </a:path>
            </a:pathLst>
          </a:custGeom>
          <a:gradFill>
            <a:gsLst>
              <a:gs pos="31000">
                <a:srgbClr val="FF907A">
                  <a:alpha val="0"/>
                </a:srgbClr>
              </a:gs>
              <a:gs pos="85000">
                <a:srgbClr val="FFBCAF">
                  <a:alpha val="12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3897458" y="731520"/>
            <a:ext cx="6794097" cy="5559552"/>
          </a:xfrm>
        </p:spPr>
        <p:txBody>
          <a:bodyPr anchor="ctr">
            <a:normAutofit/>
          </a:bodyPr>
          <a:lstStyle>
            <a:lvl1pPr marL="0" indent="0">
              <a:lnSpc>
                <a:spcPct val="100000"/>
              </a:lnSpc>
              <a:buNone/>
              <a:defRPr sz="4800" b="1">
                <a:latin typeface="+mj-lt"/>
              </a:defRPr>
            </a:lvl1pPr>
            <a:lvl2pPr marL="228600" indent="0">
              <a:lnSpc>
                <a:spcPct val="100000"/>
              </a:lnSpc>
              <a:buNone/>
              <a:defRPr sz="4400" b="1">
                <a:latin typeface="+mj-lt"/>
              </a:defRPr>
            </a:lvl2pPr>
            <a:lvl3pPr marL="457200" indent="0">
              <a:lnSpc>
                <a:spcPct val="100000"/>
              </a:lnSpc>
              <a:buNone/>
              <a:defRPr sz="4000" b="1">
                <a:latin typeface="+mj-lt"/>
              </a:defRPr>
            </a:lvl3pPr>
            <a:lvl4pPr marL="685800" indent="0">
              <a:lnSpc>
                <a:spcPct val="100000"/>
              </a:lnSpc>
              <a:buNone/>
              <a:defRPr sz="3600" b="1">
                <a:latin typeface="+mj-lt"/>
              </a:defRPr>
            </a:lvl4pPr>
            <a:lvl5pPr marL="914400" indent="0">
              <a:lnSpc>
                <a:spcPct val="100000"/>
              </a:lnSpc>
              <a:buNone/>
              <a:defRPr sz="3200" b="1">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D599FD6B-A98A-41CE-AE80-E9BFC922155F}" type="datetime2">
              <a:rPr lang="en-US" smtClean="0"/>
              <a:t>Monday, October 20,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079232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731520" y="978408"/>
            <a:ext cx="10177272" cy="4837176"/>
          </a:xfrm>
        </p:spPr>
        <p:txBody>
          <a:bodyPr anchor="b">
            <a:normAutofit/>
          </a:bodyPr>
          <a:lstStyle>
            <a:lvl1pPr marL="0" indent="0">
              <a:lnSpc>
                <a:spcPct val="110000"/>
              </a:lnSpc>
              <a:buNone/>
              <a:defRPr sz="4800" b="1" cap="none" spc="100" baseline="0">
                <a:latin typeface="+mj-lt"/>
              </a:defRPr>
            </a:lvl1pPr>
            <a:lvl2pPr marL="228600" indent="0">
              <a:lnSpc>
                <a:spcPct val="110000"/>
              </a:lnSpc>
              <a:buNone/>
              <a:defRPr sz="4000" b="1" cap="none" spc="100" baseline="0">
                <a:latin typeface="+mj-lt"/>
              </a:defRPr>
            </a:lvl2pPr>
            <a:lvl3pPr marL="457200" indent="0">
              <a:lnSpc>
                <a:spcPct val="110000"/>
              </a:lnSpc>
              <a:buNone/>
              <a:defRPr sz="3600" b="1" cap="none" spc="100" baseline="0">
                <a:latin typeface="+mj-lt"/>
              </a:defRPr>
            </a:lvl3pPr>
            <a:lvl4pPr marL="685800" indent="0">
              <a:lnSpc>
                <a:spcPct val="110000"/>
              </a:lnSpc>
              <a:buNone/>
              <a:defRPr sz="3200" b="1" cap="none" spc="100" baseline="0">
                <a:latin typeface="+mj-lt"/>
              </a:defRPr>
            </a:lvl4pPr>
            <a:lvl5pPr marL="914400" indent="0">
              <a:lnSpc>
                <a:spcPct val="110000"/>
              </a:lnSpc>
              <a:buNone/>
              <a:defRPr sz="2800" b="1" cap="none" spc="100" baseline="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E952A27B-DA16-4786-8944-4B1CF34905EE}" type="datetime2">
              <a:rPr lang="en-US" smtClean="0"/>
              <a:t>Monday, October 20,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6942459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tatement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09A4D1-63C5-2E23-5C6B-F8AF94782183}"/>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8" name="Group 7">
            <a:extLst>
              <a:ext uri="{FF2B5EF4-FFF2-40B4-BE49-F238E27FC236}">
                <a16:creationId xmlns:a16="http://schemas.microsoft.com/office/drawing/2014/main" id="{42070271-1317-4457-72C3-9560AF9D7416}"/>
              </a:ext>
              <a:ext uri="{C183D7F6-B498-43B3-948B-1728B52AA6E4}">
                <adec:decorative xmlns:adec="http://schemas.microsoft.com/office/drawing/2017/decorative" val="1"/>
              </a:ext>
            </a:extLst>
          </p:cNvPr>
          <p:cNvGrpSpPr/>
          <p:nvPr/>
        </p:nvGrpSpPr>
        <p:grpSpPr>
          <a:xfrm flipH="1" flipV="1">
            <a:off x="-12756" y="2522"/>
            <a:ext cx="12217513" cy="6863044"/>
            <a:chOff x="585170" y="-169430"/>
            <a:chExt cx="12217513" cy="6863044"/>
          </a:xfrm>
        </p:grpSpPr>
        <p:sp>
          <p:nvSpPr>
            <p:cNvPr id="9" name="Rectangle 8">
              <a:extLst>
                <a:ext uri="{FF2B5EF4-FFF2-40B4-BE49-F238E27FC236}">
                  <a16:creationId xmlns:a16="http://schemas.microsoft.com/office/drawing/2014/main" id="{A3EA2358-7C35-E7F3-E8C3-3D28909E4016}"/>
                </a:ext>
              </a:extLst>
            </p:cNvPr>
            <p:cNvSpPr/>
            <p:nvPr/>
          </p:nvSpPr>
          <p:spPr>
            <a:xfrm>
              <a:off x="585170" y="-169430"/>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8E347F1A-F45E-1DB5-00F2-8254D6979D46}"/>
                </a:ext>
              </a:extLst>
            </p:cNvPr>
            <p:cNvSpPr/>
            <p:nvPr/>
          </p:nvSpPr>
          <p:spPr>
            <a:xfrm rot="10800000" flipH="1">
              <a:off x="585170" y="-169430"/>
              <a:ext cx="12203060"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4CF8B62-DFD0-EBF8-5BB9-282EB5B6124B}"/>
                </a:ext>
              </a:extLst>
            </p:cNvPr>
            <p:cNvSpPr/>
            <p:nvPr/>
          </p:nvSpPr>
          <p:spPr>
            <a:xfrm rot="5400000" flipH="1">
              <a:off x="5550927" y="-5130142"/>
              <a:ext cx="2286000" cy="12217513"/>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3EBCED88-F67D-F1DB-27DB-72BF0D6DDBFF}"/>
                </a:ext>
              </a:extLst>
            </p:cNvPr>
            <p:cNvSpPr/>
            <p:nvPr/>
          </p:nvSpPr>
          <p:spPr>
            <a:xfrm rot="16200000">
              <a:off x="-1313867" y="1732127"/>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 name="Freeform: Shape 13">
            <a:extLst>
              <a:ext uri="{FF2B5EF4-FFF2-40B4-BE49-F238E27FC236}">
                <a16:creationId xmlns:a16="http://schemas.microsoft.com/office/drawing/2014/main" id="{D6EBBFD2-5112-E929-5402-0348DC2938AB}"/>
              </a:ext>
              <a:ext uri="{C183D7F6-B498-43B3-948B-1728B52AA6E4}">
                <adec:decorative xmlns:adec="http://schemas.microsoft.com/office/drawing/2017/decorative" val="1"/>
              </a:ext>
            </a:extLst>
          </p:cNvPr>
          <p:cNvSpPr/>
          <p:nvPr/>
        </p:nvSpPr>
        <p:spPr>
          <a:xfrm rot="12508972">
            <a:off x="5465204" y="1877618"/>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41000">
                <a:srgbClr val="FF907A">
                  <a:alpha val="0"/>
                </a:srgbClr>
              </a:gs>
              <a:gs pos="100000">
                <a:srgbClr val="FFBCAF">
                  <a:alpha val="33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7069311F-FD36-C119-8B93-522F477634FB}"/>
              </a:ext>
              <a:ext uri="{C183D7F6-B498-43B3-948B-1728B52AA6E4}">
                <adec:decorative xmlns:adec="http://schemas.microsoft.com/office/drawing/2017/decorative" val="1"/>
              </a:ext>
            </a:extLst>
          </p:cNvPr>
          <p:cNvSpPr/>
          <p:nvPr/>
        </p:nvSpPr>
        <p:spPr>
          <a:xfrm flipV="1">
            <a:off x="-18286" y="-5046"/>
            <a:ext cx="12221346" cy="50949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731519" y="731520"/>
            <a:ext cx="9181224" cy="3806425"/>
          </a:xfrm>
        </p:spPr>
        <p:txBody>
          <a:bodyPr anchor="t">
            <a:normAutofit/>
          </a:bodyPr>
          <a:lstStyle>
            <a:lvl1pPr marL="0" indent="0">
              <a:lnSpc>
                <a:spcPct val="110000"/>
              </a:lnSpc>
              <a:buNone/>
              <a:defRPr sz="4600" b="1" cap="none" spc="100" baseline="0">
                <a:latin typeface="+mj-lt"/>
              </a:defRPr>
            </a:lvl1pPr>
            <a:lvl2pPr marL="228600" indent="0">
              <a:lnSpc>
                <a:spcPct val="110000"/>
              </a:lnSpc>
              <a:buNone/>
              <a:defRPr sz="3600" b="1" cap="none" spc="100" baseline="0">
                <a:latin typeface="+mj-lt"/>
              </a:defRPr>
            </a:lvl2pPr>
            <a:lvl3pPr marL="457200" indent="0">
              <a:lnSpc>
                <a:spcPct val="110000"/>
              </a:lnSpc>
              <a:buNone/>
              <a:defRPr sz="3200" b="1" cap="none" spc="100" baseline="0">
                <a:latin typeface="+mj-lt"/>
              </a:defRPr>
            </a:lvl3pPr>
            <a:lvl4pPr marL="685800" indent="0">
              <a:lnSpc>
                <a:spcPct val="110000"/>
              </a:lnSpc>
              <a:buNone/>
              <a:defRPr sz="2800" b="1" cap="none" spc="100" baseline="0">
                <a:latin typeface="+mj-lt"/>
              </a:defRPr>
            </a:lvl4pPr>
            <a:lvl5pPr marL="914400" indent="0">
              <a:lnSpc>
                <a:spcPct val="110000"/>
              </a:lnSpc>
              <a:buNone/>
              <a:defRPr sz="2400" b="1" cap="none" spc="100" baseline="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9C5DA190-1DE0-42AE-81F7-BAE9BB470D89}" type="datetime2">
              <a:rPr lang="en-US" smtClean="0"/>
              <a:t>Monday, October 20,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652628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C6A6A9-A341-BF9D-FA80-3868D42AC72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59BFB5-5C25-0FCB-27C7-A478767CACAC}"/>
              </a:ext>
              <a:ext uri="{C183D7F6-B498-43B3-948B-1728B52AA6E4}">
                <adec:decorative xmlns:adec="http://schemas.microsoft.com/office/drawing/2017/decorative" val="1"/>
              </a:ext>
            </a:extLst>
          </p:cNvPr>
          <p:cNvSpPr/>
          <p:nvPr/>
        </p:nvSpPr>
        <p:spPr>
          <a:xfrm>
            <a:off x="1009651" y="1028701"/>
            <a:ext cx="10172700" cy="48005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B5F22C-2988-B6EC-AA0B-D03BCA1A0B45}"/>
              </a:ext>
              <a:ext uri="{C183D7F6-B498-43B3-948B-1728B52AA6E4}">
                <adec:decorative xmlns:adec="http://schemas.microsoft.com/office/drawing/2017/decorative" val="1"/>
              </a:ext>
            </a:extLst>
          </p:cNvPr>
          <p:cNvSpPr/>
          <p:nvPr/>
        </p:nvSpPr>
        <p:spPr>
          <a:xfrm rot="10800000" flipH="1">
            <a:off x="1009651" y="4853253"/>
            <a:ext cx="10172700" cy="976045"/>
          </a:xfrm>
          <a:prstGeom prst="rect">
            <a:avLst/>
          </a:prstGeom>
          <a:gradFill>
            <a:gsLst>
              <a:gs pos="0">
                <a:srgbClr val="FE4A00">
                  <a:alpha val="66667"/>
                </a:srgbClr>
              </a:gs>
              <a:gs pos="100000">
                <a:srgbClr val="9C2C97"/>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509EC5E-5DB0-5907-06E8-B18F1AE29144}"/>
              </a:ext>
              <a:ext uri="{C183D7F6-B498-43B3-948B-1728B52AA6E4}">
                <adec:decorative xmlns:adec="http://schemas.microsoft.com/office/drawing/2017/decorative" val="1"/>
              </a:ext>
            </a:extLst>
          </p:cNvPr>
          <p:cNvSpPr/>
          <p:nvPr/>
        </p:nvSpPr>
        <p:spPr>
          <a:xfrm flipH="1">
            <a:off x="1009648" y="4853256"/>
            <a:ext cx="7105652" cy="976043"/>
          </a:xfrm>
          <a:prstGeom prst="rect">
            <a:avLst/>
          </a:prstGeom>
          <a:gradFill>
            <a:gsLst>
              <a:gs pos="0">
                <a:srgbClr val="FF6753">
                  <a:alpha val="0"/>
                </a:srgbClr>
              </a:gs>
              <a:gs pos="99000">
                <a:srgbClr val="D6002E">
                  <a:alpha val="4400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1499616" y="5020056"/>
            <a:ext cx="9198864" cy="649224"/>
          </a:xfrm>
        </p:spPr>
        <p:txBody>
          <a:bodyPr anchor="ctr">
            <a:normAutofit/>
          </a:bodyPr>
          <a:lstStyle>
            <a:lvl1pPr algn="ctr">
              <a:lnSpc>
                <a:spcPct val="120000"/>
              </a:lnSpc>
              <a:defRPr sz="1600" b="1" cap="all" spc="400" baseline="0">
                <a:solidFill>
                  <a:schemeClr val="bg1"/>
                </a:solidFill>
                <a:latin typeface="+mn-lt"/>
              </a:defRPr>
            </a:lvl1pPr>
          </a:lstStyle>
          <a:p>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p>
            <a:r>
              <a:rPr lang="en-US"/>
              <a:t>Sample Footer Text</a:t>
            </a:r>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2020824" y="1737360"/>
            <a:ext cx="8156448" cy="2569464"/>
          </a:xfrm>
        </p:spPr>
        <p:txBody>
          <a:bodyPr anchor="ctr">
            <a:normAutofit/>
          </a:bodyPr>
          <a:lstStyle>
            <a:lvl1pPr marL="0" indent="0" algn="ctr">
              <a:lnSpc>
                <a:spcPct val="110000"/>
              </a:lnSpc>
              <a:buNone/>
              <a:defRPr sz="3500">
                <a:latin typeface="+mj-lt"/>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tx1"/>
                </a:solidFill>
              </a:defRPr>
            </a:lvl1pPr>
          </a:lstStyle>
          <a:p>
            <a:fld id="{2100A192-F923-4AB4-BDCC-6ACB26A0AAAE}" type="datetime2">
              <a:rPr lang="en-US" smtClean="0"/>
              <a:t>Monday, October 20,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2115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with Picture 3">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5EAD1-9200-DDD9-8F6D-AD5C90E1D940}"/>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2DD7BB-25B8-B7A3-8E13-EDE8E1090689}"/>
              </a:ext>
              <a:ext uri="{C183D7F6-B498-43B3-948B-1728B52AA6E4}">
                <adec:decorative xmlns:adec="http://schemas.microsoft.com/office/drawing/2017/decorative" val="1"/>
              </a:ext>
            </a:extLst>
          </p:cNvPr>
          <p:cNvSpPr/>
          <p:nvPr/>
        </p:nvSpPr>
        <p:spPr>
          <a:xfrm rot="10800000" flipH="1">
            <a:off x="0" y="0"/>
            <a:ext cx="6096000" cy="6868461"/>
          </a:xfrm>
          <a:prstGeom prst="rect">
            <a:avLst/>
          </a:prstGeom>
          <a:gradFill>
            <a:gsLst>
              <a:gs pos="0">
                <a:srgbClr val="FE4A00">
                  <a:alpha val="65882"/>
                </a:srgbClr>
              </a:gs>
              <a:gs pos="100000">
                <a:srgbClr val="A6025C"/>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FB6C05D2-D53F-950D-185E-08B200EEFEB9}"/>
              </a:ext>
              <a:ext uri="{C183D7F6-B498-43B3-948B-1728B52AA6E4}">
                <adec:decorative xmlns:adec="http://schemas.microsoft.com/office/drawing/2017/decorative" val="1"/>
              </a:ext>
            </a:extLst>
          </p:cNvPr>
          <p:cNvSpPr/>
          <p:nvPr/>
        </p:nvSpPr>
        <p:spPr>
          <a:xfrm rot="10800000" flipH="1">
            <a:off x="-18287" y="4582455"/>
            <a:ext cx="6114286" cy="2275539"/>
          </a:xfrm>
          <a:prstGeom prst="rect">
            <a:avLst/>
          </a:prstGeom>
          <a:gradFill>
            <a:gsLst>
              <a:gs pos="0">
                <a:srgbClr val="DA002F">
                  <a:alpha val="0"/>
                </a:srgbClr>
              </a:gs>
              <a:gs pos="99000">
                <a:srgbClr val="92248E">
                  <a:alpha val="2666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BC0AF5C2-3AA9-7510-308E-9D21678F7EFC}"/>
              </a:ext>
              <a:ext uri="{C183D7F6-B498-43B3-948B-1728B52AA6E4}">
                <adec:decorative xmlns:adec="http://schemas.microsoft.com/office/drawing/2017/decorative" val="1"/>
              </a:ext>
            </a:extLst>
          </p:cNvPr>
          <p:cNvSpPr/>
          <p:nvPr/>
        </p:nvSpPr>
        <p:spPr>
          <a:xfrm rot="5400000" flipH="1">
            <a:off x="-148955" y="532365"/>
            <a:ext cx="6878924" cy="5814190"/>
          </a:xfrm>
          <a:prstGeom prst="rect">
            <a:avLst/>
          </a:prstGeom>
          <a:gradFill>
            <a:gsLst>
              <a:gs pos="0">
                <a:srgbClr val="FE4A00">
                  <a:alpha val="0"/>
                </a:srgbClr>
              </a:gs>
              <a:gs pos="100000">
                <a:srgbClr val="A60296">
                  <a:alpha val="38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Oval 10">
            <a:extLst>
              <a:ext uri="{FF2B5EF4-FFF2-40B4-BE49-F238E27FC236}">
                <a16:creationId xmlns:a16="http://schemas.microsoft.com/office/drawing/2014/main" id="{13D13448-08C3-4231-6CCA-F17E4C608199}"/>
              </a:ext>
              <a:ext uri="{C183D7F6-B498-43B3-948B-1728B52AA6E4}">
                <adec:decorative xmlns:adec="http://schemas.microsoft.com/office/drawing/2017/decorative" val="1"/>
              </a:ext>
            </a:extLst>
          </p:cNvPr>
          <p:cNvSpPr/>
          <p:nvPr/>
        </p:nvSpPr>
        <p:spPr>
          <a:xfrm rot="10800000">
            <a:off x="949046" y="1319084"/>
            <a:ext cx="4648799" cy="4648799"/>
          </a:xfrm>
          <a:prstGeom prst="ellipse">
            <a:avLst/>
          </a:prstGeom>
          <a:gradFill>
            <a:gsLst>
              <a:gs pos="31000">
                <a:srgbClr val="FF907A">
                  <a:alpha val="0"/>
                </a:srgbClr>
              </a:gs>
              <a:gs pos="85000">
                <a:srgbClr val="FFBCAF">
                  <a:alpha val="12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941832"/>
            <a:ext cx="4626864" cy="3209544"/>
          </a:xfrm>
        </p:spPr>
        <p:txBody>
          <a:bodyPr vert="horz" lIns="91440" tIns="45720" rIns="91440" bIns="45720" rtlCol="0" anchor="b">
            <a:normAutofit/>
          </a:bodyPr>
          <a:lstStyle>
            <a:lvl1pPr>
              <a:defRPr lang="en-US" sz="3600" cap="all" spc="700" baseline="0" dirty="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74336"/>
            <a:ext cx="4626864" cy="1453896"/>
          </a:xfrm>
        </p:spPr>
        <p:txBody>
          <a:bodyPr vert="horz" lIns="91440" tIns="45720" rIns="91440" bIns="45720" rtlCol="0" anchor="ctr">
            <a:normAutofit/>
          </a:bodyPr>
          <a:lstStyle>
            <a:lvl1pPr marL="0" indent="0">
              <a:buNone/>
              <a:defRPr lang="en-US" cap="all" spc="400" baseline="0" dirty="0">
                <a:solidFill>
                  <a:schemeClr val="tx1"/>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731520" y="6455664"/>
            <a:ext cx="4096512" cy="365760"/>
          </a:xfrm>
        </p:spPr>
        <p:txBody>
          <a:bodyPr/>
          <a:lstStyle>
            <a:lvl1pPr algn="l">
              <a:defRPr>
                <a:solidFill>
                  <a:schemeClr val="tx1"/>
                </a:solidFill>
              </a:defRPr>
            </a:lvl1pPr>
          </a:lstStyle>
          <a:p>
            <a:fld id="{5531B838-A2A1-4E5F-8CE5-ED5C785421C8}" type="datetime2">
              <a:rPr lang="en-US" smtClean="0"/>
              <a:t>Monday, October 20,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809744"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
        <p:nvSpPr>
          <p:cNvPr id="20" name="Picture Placeholder 19">
            <a:extLst>
              <a:ext uri="{FF2B5EF4-FFF2-40B4-BE49-F238E27FC236}">
                <a16:creationId xmlns:a16="http://schemas.microsoft.com/office/drawing/2014/main" id="{60A6A082-894A-7F2D-AA57-EBD48EAFBDB9}"/>
              </a:ext>
            </a:extLst>
          </p:cNvPr>
          <p:cNvSpPr>
            <a:spLocks noGrp="1"/>
          </p:cNvSpPr>
          <p:nvPr>
            <p:ph type="pic" sz="quarter" idx="13" hasCustomPrompt="1"/>
          </p:nvPr>
        </p:nvSpPr>
        <p:spPr>
          <a:xfrm>
            <a:off x="6092952" y="0"/>
            <a:ext cx="6099048"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2643556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F513F4-C880-287E-B00A-BD9B413CBEE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 name="Rectangle 3">
            <a:extLst>
              <a:ext uri="{FF2B5EF4-FFF2-40B4-BE49-F238E27FC236}">
                <a16:creationId xmlns:a16="http://schemas.microsoft.com/office/drawing/2014/main" id="{9B08A6AB-C3A8-7501-6BC6-83CFA6C0F9A3}"/>
              </a:ext>
              <a:ext uri="{C183D7F6-B498-43B3-948B-1728B52AA6E4}">
                <adec:decorative xmlns:adec="http://schemas.microsoft.com/office/drawing/2017/decorative" val="1"/>
              </a:ext>
            </a:extLst>
          </p:cNvPr>
          <p:cNvSpPr/>
          <p:nvPr/>
        </p:nvSpPr>
        <p:spPr>
          <a:xfrm>
            <a:off x="1009651" y="1028698"/>
            <a:ext cx="10172706" cy="480060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73F9668-0C20-D45C-536B-66FBB7F30C45}"/>
              </a:ext>
              <a:ext uri="{C183D7F6-B498-43B3-948B-1728B52AA6E4}">
                <adec:decorative xmlns:adec="http://schemas.microsoft.com/office/drawing/2017/decorative" val="1"/>
              </a:ext>
            </a:extLst>
          </p:cNvPr>
          <p:cNvSpPr/>
          <p:nvPr/>
        </p:nvSpPr>
        <p:spPr>
          <a:xfrm flipH="1">
            <a:off x="1009649" y="1028699"/>
            <a:ext cx="10174534" cy="4800598"/>
          </a:xfrm>
          <a:prstGeom prst="rect">
            <a:avLst/>
          </a:prstGeom>
          <a:gradFill>
            <a:gsLst>
              <a:gs pos="9000">
                <a:srgbClr val="FF9265"/>
              </a:gs>
              <a:gs pos="95000">
                <a:srgbClr val="DA002F">
                  <a:alpha val="79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8C2C855-B15C-090B-5493-3D36B8A52654}"/>
              </a:ext>
              <a:ext uri="{C183D7F6-B498-43B3-948B-1728B52AA6E4}">
                <adec:decorative xmlns:adec="http://schemas.microsoft.com/office/drawing/2017/decorative" val="1"/>
              </a:ext>
            </a:extLst>
          </p:cNvPr>
          <p:cNvSpPr/>
          <p:nvPr/>
        </p:nvSpPr>
        <p:spPr>
          <a:xfrm rot="10800000" flipH="1">
            <a:off x="1005991" y="4421079"/>
            <a:ext cx="10176358" cy="1408215"/>
          </a:xfrm>
          <a:prstGeom prst="rect">
            <a:avLst/>
          </a:prstGeom>
          <a:gradFill>
            <a:gsLst>
              <a:gs pos="26000">
                <a:srgbClr val="BA0267">
                  <a:alpha val="0"/>
                </a:srgbClr>
              </a:gs>
              <a:gs pos="95000">
                <a:srgbClr val="9B3597">
                  <a:alpha val="62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81CB20-1010-8C73-0086-CAB904E4B99D}"/>
              </a:ext>
              <a:ext uri="{C183D7F6-B498-43B3-948B-1728B52AA6E4}">
                <adec:decorative xmlns:adec="http://schemas.microsoft.com/office/drawing/2017/decorative" val="1"/>
              </a:ext>
            </a:extLst>
          </p:cNvPr>
          <p:cNvSpPr/>
          <p:nvPr/>
        </p:nvSpPr>
        <p:spPr>
          <a:xfrm rot="5400000" flipH="1">
            <a:off x="3568444" y="-1531928"/>
            <a:ext cx="4800598" cy="9921854"/>
          </a:xfrm>
          <a:prstGeom prst="rect">
            <a:avLst/>
          </a:prstGeom>
          <a:gradFill>
            <a:gsLst>
              <a:gs pos="22000">
                <a:srgbClr val="A60296">
                  <a:alpha val="49000"/>
                </a:srgbClr>
              </a:gs>
              <a:gs pos="99000">
                <a:srgbClr val="DA002F">
                  <a:alpha val="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1792224" y="4736592"/>
            <a:ext cx="8349303" cy="795528"/>
          </a:xfrm>
        </p:spPr>
        <p:txBody>
          <a:bodyPr vert="horz" lIns="91440" tIns="45720" rIns="91440" bIns="45720" rtlCol="0" anchor="ctr">
            <a:normAutofit/>
          </a:bodyPr>
          <a:lstStyle>
            <a:lvl1pPr>
              <a:lnSpc>
                <a:spcPct val="120000"/>
              </a:lnSpc>
              <a:defRPr lang="en-US" sz="2200" cap="all" spc="400" baseline="0" dirty="0">
                <a:solidFill>
                  <a:schemeClr val="tx1"/>
                </a:solidFill>
              </a:defRPr>
            </a:lvl1pPr>
          </a:lstStyle>
          <a:p>
            <a:pPr lvl="0"/>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lvl1pPr>
              <a:defRPr>
                <a:solidFill>
                  <a:schemeClr val="bg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1655064" y="1481328"/>
            <a:ext cx="8001000" cy="2752344"/>
          </a:xfrm>
        </p:spPr>
        <p:txBody>
          <a:bodyPr vert="horz" lIns="91440" tIns="45720" rIns="91440" bIns="45720" rtlCol="0" anchor="ctr">
            <a:normAutofit/>
          </a:bodyPr>
          <a:lstStyle>
            <a:lvl1pPr marL="128016" indent="-137160">
              <a:lnSpc>
                <a:spcPct val="110000"/>
              </a:lnSpc>
              <a:buNone/>
              <a:defRPr lang="en-US" sz="3200" dirty="0">
                <a:solidFill>
                  <a:schemeClr val="tx1"/>
                </a:solidFill>
                <a:latin typeface="+mj-lt"/>
              </a:defRPr>
            </a:lvl1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bg1"/>
                </a:solidFill>
              </a:defRPr>
            </a:lvl1pPr>
          </a:lstStyle>
          <a:p>
            <a:fld id="{F3769460-8E62-40CA-83A8-CB830C3D7F18}" type="datetime2">
              <a:rPr lang="en-US" smtClean="0"/>
              <a:t>Monday, October 20,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885779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9A9201-705F-55B6-3F46-D68411A32E2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4BBA50-2898-3426-D749-CD2833395810}"/>
              </a:ext>
              <a:ext uri="{C183D7F6-B498-43B3-948B-1728B52AA6E4}">
                <adec:decorative xmlns:adec="http://schemas.microsoft.com/office/drawing/2017/decorative" val="1"/>
              </a:ext>
            </a:extLst>
          </p:cNvPr>
          <p:cNvSpPr/>
          <p:nvPr/>
        </p:nvSpPr>
        <p:spPr>
          <a:xfrm>
            <a:off x="1009651" y="1028701"/>
            <a:ext cx="10172700" cy="4800598"/>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6BEDF5-EA71-E3BD-29EA-A8A58B1227EE}"/>
              </a:ext>
              <a:ext uri="{C183D7F6-B498-43B3-948B-1728B52AA6E4}">
                <adec:decorative xmlns:adec="http://schemas.microsoft.com/office/drawing/2017/decorative" val="1"/>
              </a:ext>
            </a:extLst>
          </p:cNvPr>
          <p:cNvSpPr/>
          <p:nvPr/>
        </p:nvSpPr>
        <p:spPr>
          <a:xfrm flipH="1">
            <a:off x="8115303" y="1028698"/>
            <a:ext cx="3086100" cy="4800599"/>
          </a:xfrm>
          <a:prstGeom prst="rect">
            <a:avLst/>
          </a:prstGeom>
          <a:gradFill>
            <a:gsLst>
              <a:gs pos="0">
                <a:srgbClr val="FE4A00">
                  <a:alpha val="81000"/>
                </a:srgbClr>
              </a:gs>
              <a:gs pos="100000">
                <a:srgbClr val="9C2C9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2ABA6F75-CEBF-CDAC-9F4B-3C794F813211}"/>
              </a:ext>
              <a:ext uri="{C183D7F6-B498-43B3-948B-1728B52AA6E4}">
                <adec:decorative xmlns:adec="http://schemas.microsoft.com/office/drawing/2017/decorative" val="1"/>
              </a:ext>
            </a:extLst>
          </p:cNvPr>
          <p:cNvSpPr/>
          <p:nvPr/>
        </p:nvSpPr>
        <p:spPr>
          <a:xfrm rot="10800000" flipH="1">
            <a:off x="8124832" y="1028696"/>
            <a:ext cx="3076572" cy="3584648"/>
          </a:xfrm>
          <a:prstGeom prst="rect">
            <a:avLst/>
          </a:prstGeom>
          <a:gradFill>
            <a:gsLst>
              <a:gs pos="0">
                <a:srgbClr val="FF6753">
                  <a:alpha val="0"/>
                </a:srgbClr>
              </a:gs>
              <a:gs pos="99000">
                <a:srgbClr val="D6002E">
                  <a:alpha val="44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8531352" y="1792224"/>
            <a:ext cx="2322576" cy="3465576"/>
          </a:xfrm>
        </p:spPr>
        <p:txBody>
          <a:bodyPr anchor="ctr">
            <a:normAutofit/>
          </a:bodyPr>
          <a:lstStyle>
            <a:lvl1pPr algn="ctr">
              <a:lnSpc>
                <a:spcPct val="120000"/>
              </a:lnSpc>
              <a:defRPr sz="1600" b="0" cap="all" spc="400" baseline="0">
                <a:solidFill>
                  <a:schemeClr val="bg1"/>
                </a:solidFill>
                <a:latin typeface="+mn-lt"/>
              </a:defRPr>
            </a:lvl1pPr>
          </a:lstStyle>
          <a:p>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p>
            <a:r>
              <a:rPr lang="en-US"/>
              <a:t>Sample Footer Text</a:t>
            </a:r>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1737360" y="1399032"/>
            <a:ext cx="5751576" cy="4041648"/>
          </a:xfrm>
        </p:spPr>
        <p:txBody>
          <a:bodyPr vert="horz" lIns="91440" tIns="45720" rIns="91440" bIns="45720" rtlCol="0" anchor="ctr">
            <a:normAutofit/>
          </a:bodyPr>
          <a:lstStyle>
            <a:lvl1pPr marL="182880" indent="-182880">
              <a:lnSpc>
                <a:spcPct val="110000"/>
              </a:lnSpc>
              <a:spcBef>
                <a:spcPts val="0"/>
              </a:spcBef>
              <a:buNone/>
              <a:defRPr lang="en-US" sz="3400" b="1" dirty="0">
                <a:latin typeface="+mj-lt"/>
              </a:defRPr>
            </a:lvl1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tx1"/>
                </a:solidFill>
              </a:defRPr>
            </a:lvl1pPr>
          </a:lstStyle>
          <a:p>
            <a:fld id="{4D9BF413-3F81-4C14-A195-E47B863670C3}" type="datetime2">
              <a:rPr lang="en-US" smtClean="0"/>
              <a:t>Monday, October 20,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8911058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1" y="294248"/>
            <a:ext cx="10844784" cy="95848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Content Placeholder 3">
            <a:extLst>
              <a:ext uri="{FF2B5EF4-FFF2-40B4-BE49-F238E27FC236}">
                <a16:creationId xmlns:a16="http://schemas.microsoft.com/office/drawing/2014/main" id="{0D0CE8AB-DD53-DE37-0172-0F4C2D9FEBDA}"/>
              </a:ext>
            </a:extLst>
          </p:cNvPr>
          <p:cNvSpPr>
            <a:spLocks noGrp="1"/>
          </p:cNvSpPr>
          <p:nvPr>
            <p:ph sz="quarter" idx="15"/>
          </p:nvPr>
        </p:nvSpPr>
        <p:spPr>
          <a:xfrm>
            <a:off x="731838" y="2020824"/>
            <a:ext cx="5075237" cy="41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3467A339-2191-25DF-DA14-F9F1C27E8EBD}"/>
              </a:ext>
            </a:extLst>
          </p:cNvPr>
          <p:cNvSpPr>
            <a:spLocks noGrp="1"/>
          </p:cNvSpPr>
          <p:nvPr>
            <p:ph sz="quarter" idx="16"/>
          </p:nvPr>
        </p:nvSpPr>
        <p:spPr>
          <a:xfrm>
            <a:off x="6500813" y="2020824"/>
            <a:ext cx="5075237" cy="41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3F1486C-F518-4593-A9F9-71F14C909BBB}" type="datetime2">
              <a:rPr lang="en-US" smtClean="0"/>
              <a:t>Monday, October 20,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770834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731520" y="292608"/>
            <a:ext cx="10844784" cy="96012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31074" y="1380744"/>
            <a:ext cx="507492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5D0ED8F7-2A3F-80A9-EF90-A2A4073C69D3}"/>
              </a:ext>
            </a:extLst>
          </p:cNvPr>
          <p:cNvSpPr>
            <a:spLocks noGrp="1"/>
          </p:cNvSpPr>
          <p:nvPr>
            <p:ph sz="quarter" idx="15"/>
          </p:nvPr>
        </p:nvSpPr>
        <p:spPr>
          <a:xfrm>
            <a:off x="731838" y="2020888"/>
            <a:ext cx="50736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501384" y="1380744"/>
            <a:ext cx="507492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14">
            <a:extLst>
              <a:ext uri="{FF2B5EF4-FFF2-40B4-BE49-F238E27FC236}">
                <a16:creationId xmlns:a16="http://schemas.microsoft.com/office/drawing/2014/main" id="{5D723F4E-0022-57BD-B68A-67BA61881741}"/>
              </a:ext>
            </a:extLst>
          </p:cNvPr>
          <p:cNvSpPr>
            <a:spLocks noGrp="1"/>
          </p:cNvSpPr>
          <p:nvPr>
            <p:ph sz="quarter" idx="16"/>
          </p:nvPr>
        </p:nvSpPr>
        <p:spPr>
          <a:xfrm>
            <a:off x="6500813" y="2020888"/>
            <a:ext cx="50752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E54DDA2C-4D95-4DB6-BF4A-4F688D05F62F}" type="datetime2">
              <a:rPr lang="en-US" smtClean="0"/>
              <a:t>Monday, October 20, 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82581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31520" y="292608"/>
            <a:ext cx="9985248" cy="96012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82AE4565-505C-457E-BFE9-7CA5ED3C51C4}" type="datetime2">
              <a:rPr lang="en-US" smtClean="0"/>
              <a:t>Monday, October 20, 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49691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E882EFDC-6A75-4D73-91E7-2ECC26E96D93}" type="datetime2">
              <a:rPr lang="en-US" smtClean="0"/>
              <a:t>Monday, October 20, 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9174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31520" y="553616"/>
            <a:ext cx="3595634" cy="1757505"/>
          </a:xfrm>
        </p:spPr>
        <p:txBody>
          <a:bodyPr anchor="t">
            <a:normAutofit/>
          </a:bodyPr>
          <a:lstStyle>
            <a:lvl1pPr>
              <a:defRPr sz="2800"/>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31520" y="2311122"/>
            <a:ext cx="3309608" cy="3824566"/>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5" y="553616"/>
            <a:ext cx="6439309" cy="5582071"/>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4B8D072B-0F30-4743-AD00-90BD7F92FC91}" type="datetime2">
              <a:rPr lang="en-US" smtClean="0"/>
              <a:t>Monday, October 20, 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659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731520" y="557784"/>
            <a:ext cx="3713996" cy="2212313"/>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731520" y="2826137"/>
            <a:ext cx="3310128" cy="3153877"/>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8">
            <a:extLst>
              <a:ext uri="{FF2B5EF4-FFF2-40B4-BE49-F238E27FC236}">
                <a16:creationId xmlns:a16="http://schemas.microsoft.com/office/drawing/2014/main" id="{6E5A5D34-8853-9D0F-8F1B-90E5CC5A7D5F}"/>
              </a:ext>
            </a:extLst>
          </p:cNvPr>
          <p:cNvSpPr>
            <a:spLocks noGrp="1"/>
          </p:cNvSpPr>
          <p:nvPr>
            <p:ph type="pic" sz="quarter" idx="13" hasCustomPrompt="1"/>
          </p:nvPr>
        </p:nvSpPr>
        <p:spPr>
          <a:xfrm>
            <a:off x="5421313" y="603504"/>
            <a:ext cx="6154737" cy="5376510"/>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EF8FF1A8-4BF9-4B7D-9A44-0F91B76D49BD}" type="datetime2">
              <a:rPr lang="en-US" smtClean="0"/>
              <a:t>Monday, October 20, 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690216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1DC8D0-ECB3-9C81-4ADA-D2C30B00B146}"/>
              </a:ext>
              <a:ext uri="{C183D7F6-B498-43B3-948B-1728B52AA6E4}">
                <adec:decorative xmlns:adec="http://schemas.microsoft.com/office/drawing/2017/decorative" val="1"/>
              </a:ext>
            </a:extLst>
          </p:cNvPr>
          <p:cNvSpPr/>
          <p:nvPr/>
        </p:nvSpPr>
        <p:spPr>
          <a:xfrm>
            <a:off x="-6" y="1"/>
            <a:ext cx="12192006" cy="3200400"/>
          </a:xfrm>
          <a:prstGeom prst="rect">
            <a:avLst/>
          </a:prstGeom>
          <a:gradFill>
            <a:gsLst>
              <a:gs pos="8000">
                <a:srgbClr val="D861D4"/>
              </a:gs>
              <a:gs pos="100000">
                <a:srgbClr val="DA002F">
                  <a:alpha val="7764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A9673D-65B2-D6C4-C53F-8652E7E8A8A2}"/>
              </a:ext>
              <a:ext uri="{C183D7F6-B498-43B3-948B-1728B52AA6E4}">
                <adec:decorative xmlns:adec="http://schemas.microsoft.com/office/drawing/2017/decorative" val="1"/>
              </a:ext>
            </a:extLst>
          </p:cNvPr>
          <p:cNvSpPr/>
          <p:nvPr/>
        </p:nvSpPr>
        <p:spPr>
          <a:xfrm rot="16200000">
            <a:off x="4495799" y="-4495803"/>
            <a:ext cx="3200402" cy="12192003"/>
          </a:xfrm>
          <a:prstGeom prst="rect">
            <a:avLst/>
          </a:prstGeom>
          <a:gradFill>
            <a:gsLst>
              <a:gs pos="0">
                <a:srgbClr val="FE4A00">
                  <a:alpha val="49804"/>
                </a:srgbClr>
              </a:gs>
              <a:gs pos="99000">
                <a:srgbClr val="92248E">
                  <a:alpha val="62353"/>
                </a:srgb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2E07E3-56CC-285D-C461-695C95F6ECD4}"/>
              </a:ext>
              <a:ext uri="{C183D7F6-B498-43B3-948B-1728B52AA6E4}">
                <adec:decorative xmlns:adec="http://schemas.microsoft.com/office/drawing/2017/decorative" val="1"/>
              </a:ext>
            </a:extLst>
          </p:cNvPr>
          <p:cNvSpPr/>
          <p:nvPr/>
        </p:nvSpPr>
        <p:spPr>
          <a:xfrm rot="10800000">
            <a:off x="8115300" y="-1"/>
            <a:ext cx="4076700" cy="3200400"/>
          </a:xfrm>
          <a:prstGeom prst="rect">
            <a:avLst/>
          </a:prstGeom>
          <a:gradFill>
            <a:gsLst>
              <a:gs pos="0">
                <a:srgbClr val="DA002F">
                  <a:alpha val="12941"/>
                </a:srgbClr>
              </a:gs>
              <a:gs pos="84000">
                <a:srgbClr val="FF907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013C450-5422-C684-DC49-499D1A1B957B}"/>
              </a:ext>
              <a:ext uri="{C183D7F6-B498-43B3-948B-1728B52AA6E4}">
                <adec:decorative xmlns:adec="http://schemas.microsoft.com/office/drawing/2017/decorative" val="1"/>
              </a:ext>
            </a:extLst>
          </p:cNvPr>
          <p:cNvSpPr/>
          <p:nvPr/>
        </p:nvSpPr>
        <p:spPr>
          <a:xfrm rot="12508972">
            <a:off x="5601200" y="-1241452"/>
            <a:ext cx="4600694" cy="3518859"/>
          </a:xfrm>
          <a:custGeom>
            <a:avLst/>
            <a:gdLst>
              <a:gd name="connsiteX0" fmla="*/ 4600694 w 4600694"/>
              <a:gd name="connsiteY0" fmla="*/ 1140993 h 3518859"/>
              <a:gd name="connsiteX1" fmla="*/ 218087 w 4600694"/>
              <a:gd name="connsiteY1" fmla="*/ 3518859 h 3518859"/>
              <a:gd name="connsiteX2" fmla="*/ 141518 w 4600694"/>
              <a:gd name="connsiteY2" fmla="*/ 3334617 h 3518859"/>
              <a:gd name="connsiteX3" fmla="*/ 0 w 4600694"/>
              <a:gd name="connsiteY3" fmla="*/ 2502877 h 3518859"/>
              <a:gd name="connsiteX4" fmla="*/ 2502877 w 4600694"/>
              <a:gd name="connsiteY4" fmla="*/ 0 h 3518859"/>
              <a:gd name="connsiteX5" fmla="*/ 4526396 w 4600694"/>
              <a:gd name="connsiteY5" fmla="*/ 1029569 h 35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694" h="3518859">
                <a:moveTo>
                  <a:pt x="4600694" y="1140993"/>
                </a:moveTo>
                <a:lnTo>
                  <a:pt x="218087" y="3518859"/>
                </a:lnTo>
                <a:lnTo>
                  <a:pt x="141518" y="3334617"/>
                </a:lnTo>
                <a:cubicBezTo>
                  <a:pt x="49860" y="3074390"/>
                  <a:pt x="0" y="2794456"/>
                  <a:pt x="0" y="2502877"/>
                </a:cubicBezTo>
                <a:cubicBezTo>
                  <a:pt x="0" y="1120576"/>
                  <a:pt x="1120576" y="0"/>
                  <a:pt x="2502877" y="0"/>
                </a:cubicBezTo>
                <a:cubicBezTo>
                  <a:pt x="3334417" y="0"/>
                  <a:pt x="4071245" y="405511"/>
                  <a:pt x="4526396" y="1029569"/>
                </a:cubicBezTo>
                <a:close/>
              </a:path>
            </a:pathLst>
          </a:custGeom>
          <a:gradFill>
            <a:gsLst>
              <a:gs pos="31000">
                <a:srgbClr val="FF907A">
                  <a:alpha val="0"/>
                </a:srgbClr>
              </a:gs>
              <a:gs pos="85000">
                <a:srgbClr val="FFBCAF">
                  <a:alpha val="23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179576"/>
            <a:ext cx="10881360" cy="1728216"/>
          </a:xfrm>
        </p:spPr>
        <p:txBody>
          <a:bodyPr anchor="b">
            <a:normAutofit/>
          </a:bodyPr>
          <a:lstStyle>
            <a:lvl1pPr>
              <a:defRPr sz="6000">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731520" y="3657600"/>
            <a:ext cx="10881360" cy="27432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CF7636FB-A6BA-4E3C-9023-5FBFE4689724}"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5662841"/>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onclusion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17130E-6216-789E-BE08-6D1E3E75622B}"/>
              </a:ext>
              <a:ext uri="{C183D7F6-B498-43B3-948B-1728B52AA6E4}">
                <adec:decorative xmlns:adec="http://schemas.microsoft.com/office/drawing/2017/decorative" val="1"/>
              </a:ext>
            </a:extLst>
          </p:cNvPr>
          <p:cNvSpPr/>
          <p:nvPr/>
        </p:nvSpPr>
        <p:spPr>
          <a:xfrm>
            <a:off x="-6" y="1"/>
            <a:ext cx="12192006" cy="3200400"/>
          </a:xfrm>
          <a:prstGeom prst="rect">
            <a:avLst/>
          </a:prstGeom>
          <a:gradFill>
            <a:gsLst>
              <a:gs pos="8000">
                <a:srgbClr val="D861D4"/>
              </a:gs>
              <a:gs pos="100000">
                <a:srgbClr val="DA002F">
                  <a:alpha val="7764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499983-7B9C-7C3D-25C2-1715A4226DE4}"/>
              </a:ext>
              <a:ext uri="{C183D7F6-B498-43B3-948B-1728B52AA6E4}">
                <adec:decorative xmlns:adec="http://schemas.microsoft.com/office/drawing/2017/decorative" val="1"/>
              </a:ext>
            </a:extLst>
          </p:cNvPr>
          <p:cNvSpPr/>
          <p:nvPr/>
        </p:nvSpPr>
        <p:spPr>
          <a:xfrm rot="16200000">
            <a:off x="4495799" y="-4495803"/>
            <a:ext cx="3200402" cy="12192003"/>
          </a:xfrm>
          <a:prstGeom prst="rect">
            <a:avLst/>
          </a:prstGeom>
          <a:gradFill>
            <a:gsLst>
              <a:gs pos="0">
                <a:srgbClr val="FE4A00">
                  <a:alpha val="49804"/>
                </a:srgbClr>
              </a:gs>
              <a:gs pos="99000">
                <a:srgbClr val="92248E">
                  <a:alpha val="62353"/>
                </a:srgb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492B90-6109-F01B-1ABB-6BED7A1F1389}"/>
              </a:ext>
              <a:ext uri="{C183D7F6-B498-43B3-948B-1728B52AA6E4}">
                <adec:decorative xmlns:adec="http://schemas.microsoft.com/office/drawing/2017/decorative" val="1"/>
              </a:ext>
            </a:extLst>
          </p:cNvPr>
          <p:cNvSpPr/>
          <p:nvPr/>
        </p:nvSpPr>
        <p:spPr>
          <a:xfrm rot="10800000">
            <a:off x="8115300" y="-5"/>
            <a:ext cx="4076700" cy="3200404"/>
          </a:xfrm>
          <a:prstGeom prst="rect">
            <a:avLst/>
          </a:prstGeom>
          <a:gradFill>
            <a:gsLst>
              <a:gs pos="0">
                <a:srgbClr val="DA002F">
                  <a:alpha val="12941"/>
                </a:srgbClr>
              </a:gs>
              <a:gs pos="84000">
                <a:srgbClr val="FF907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8F1BDFB-261A-F796-17BC-584DAB2E77B1}"/>
              </a:ext>
              <a:ext uri="{C183D7F6-B498-43B3-948B-1728B52AA6E4}">
                <adec:decorative xmlns:adec="http://schemas.microsoft.com/office/drawing/2017/decorative" val="1"/>
              </a:ext>
            </a:extLst>
          </p:cNvPr>
          <p:cNvSpPr/>
          <p:nvPr/>
        </p:nvSpPr>
        <p:spPr>
          <a:xfrm rot="12508972">
            <a:off x="5601200" y="-1241452"/>
            <a:ext cx="4600694" cy="3518859"/>
          </a:xfrm>
          <a:custGeom>
            <a:avLst/>
            <a:gdLst>
              <a:gd name="connsiteX0" fmla="*/ 4600694 w 4600694"/>
              <a:gd name="connsiteY0" fmla="*/ 1140993 h 3518859"/>
              <a:gd name="connsiteX1" fmla="*/ 218087 w 4600694"/>
              <a:gd name="connsiteY1" fmla="*/ 3518859 h 3518859"/>
              <a:gd name="connsiteX2" fmla="*/ 141518 w 4600694"/>
              <a:gd name="connsiteY2" fmla="*/ 3334617 h 3518859"/>
              <a:gd name="connsiteX3" fmla="*/ 0 w 4600694"/>
              <a:gd name="connsiteY3" fmla="*/ 2502877 h 3518859"/>
              <a:gd name="connsiteX4" fmla="*/ 2502877 w 4600694"/>
              <a:gd name="connsiteY4" fmla="*/ 0 h 3518859"/>
              <a:gd name="connsiteX5" fmla="*/ 4526396 w 4600694"/>
              <a:gd name="connsiteY5" fmla="*/ 1029569 h 35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694" h="3518859">
                <a:moveTo>
                  <a:pt x="4600694" y="1140993"/>
                </a:moveTo>
                <a:lnTo>
                  <a:pt x="218087" y="3518859"/>
                </a:lnTo>
                <a:lnTo>
                  <a:pt x="141518" y="3334617"/>
                </a:lnTo>
                <a:cubicBezTo>
                  <a:pt x="49860" y="3074390"/>
                  <a:pt x="0" y="2794456"/>
                  <a:pt x="0" y="2502877"/>
                </a:cubicBezTo>
                <a:cubicBezTo>
                  <a:pt x="0" y="1120576"/>
                  <a:pt x="1120576" y="0"/>
                  <a:pt x="2502877" y="0"/>
                </a:cubicBezTo>
                <a:cubicBezTo>
                  <a:pt x="3334417" y="0"/>
                  <a:pt x="4071245" y="405511"/>
                  <a:pt x="4526396" y="1029569"/>
                </a:cubicBezTo>
                <a:close/>
              </a:path>
            </a:pathLst>
          </a:custGeom>
          <a:gradFill>
            <a:gsLst>
              <a:gs pos="31000">
                <a:srgbClr val="FF907A">
                  <a:alpha val="0"/>
                </a:srgbClr>
              </a:gs>
              <a:gs pos="85000">
                <a:srgbClr val="FFBCAF">
                  <a:alpha val="23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179576"/>
            <a:ext cx="9994392" cy="1728216"/>
          </a:xfrm>
        </p:spPr>
        <p:txBody>
          <a:bodyPr anchor="b">
            <a:normAutofit/>
          </a:bodyPr>
          <a:lstStyle>
            <a:lvl1pPr>
              <a:defRPr sz="6000">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731520" y="3931920"/>
            <a:ext cx="9994392" cy="1806728"/>
          </a:xfrm>
        </p:spPr>
        <p:txBody>
          <a:bodyPr vert="horz" lIns="91440" tIns="45720" rIns="91440" bIns="45720" rtlCol="0">
            <a:normAutofit/>
          </a:bodyPr>
          <a:lstStyle>
            <a:lvl1pPr marL="0" indent="0">
              <a:buNone/>
              <a:defRPr lang="en-US" sz="2400" dirty="0"/>
            </a:lvl1pPr>
            <a:lvl2pPr marL="228600" indent="0">
              <a:buNone/>
              <a:defRPr lang="en-US" sz="2000" dirty="0"/>
            </a:lvl2pPr>
            <a:lvl3pPr marL="457200" indent="0">
              <a:buNone/>
              <a:defRPr lang="en-US" sz="1800" dirty="0"/>
            </a:lvl3pPr>
            <a:lvl4pPr marL="685800" indent="0">
              <a:buNone/>
              <a:defRPr lang="en-US" sz="16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BFE3FE3-B74C-4213-AB2F-60F99F3419C3}" type="datetime2">
              <a:rPr lang="en-US" smtClean="0"/>
              <a:t>Monday, October 20,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7397011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with Picture 4">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58E3E8-0931-8EEE-FF77-1C25EBBE79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CE0C29-D9B0-E434-079F-9F0C40DF20EC}"/>
              </a:ext>
              <a:ext uri="{C183D7F6-B498-43B3-948B-1728B52AA6E4}">
                <adec:decorative xmlns:adec="http://schemas.microsoft.com/office/drawing/2017/decorative" val="1"/>
              </a:ext>
            </a:extLst>
          </p:cNvPr>
          <p:cNvSpPr/>
          <p:nvPr/>
        </p:nvSpPr>
        <p:spPr>
          <a:xfrm rot="5400000" flipH="1">
            <a:off x="-1399562" y="1399556"/>
            <a:ext cx="6875820" cy="4076703"/>
          </a:xfrm>
          <a:prstGeom prst="rect">
            <a:avLst/>
          </a:prstGeom>
          <a:gradFill>
            <a:gsLst>
              <a:gs pos="11000">
                <a:srgbClr val="92248E"/>
              </a:gs>
              <a:gs pos="100000">
                <a:srgbClr val="FF411C">
                  <a:alpha val="8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F604E-FEFA-3809-8244-5B72EE7BB044}"/>
              </a:ext>
              <a:ext uri="{C183D7F6-B498-43B3-948B-1728B52AA6E4}">
                <adec:decorative xmlns:adec="http://schemas.microsoft.com/office/drawing/2017/decorative" val="1"/>
              </a:ext>
            </a:extLst>
          </p:cNvPr>
          <p:cNvSpPr/>
          <p:nvPr/>
        </p:nvSpPr>
        <p:spPr>
          <a:xfrm rot="16200000">
            <a:off x="890124" y="3681875"/>
            <a:ext cx="2296453" cy="4076701"/>
          </a:xfrm>
          <a:prstGeom prst="rect">
            <a:avLst/>
          </a:prstGeom>
          <a:gradFill>
            <a:gsLst>
              <a:gs pos="0">
                <a:srgbClr val="DA002F">
                  <a:alpha val="55000"/>
                </a:srgbClr>
              </a:gs>
              <a:gs pos="100000">
                <a:srgbClr val="FF907A">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8E261-930C-6A44-A568-9DD2A88D3526}"/>
              </a:ext>
              <a:ext uri="{C183D7F6-B498-43B3-948B-1728B52AA6E4}">
                <adec:decorative xmlns:adec="http://schemas.microsoft.com/office/drawing/2017/decorative" val="1"/>
              </a:ext>
            </a:extLst>
          </p:cNvPr>
          <p:cNvSpPr/>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rgbClr val="FFDBCC">
                  <a:alpha val="0"/>
                </a:srgbClr>
              </a:gs>
              <a:gs pos="100000">
                <a:srgbClr val="FF907A">
                  <a:alpha val="30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850392"/>
            <a:ext cx="2935224" cy="3035808"/>
          </a:xfrm>
        </p:spPr>
        <p:txBody>
          <a:bodyPr vert="horz" lIns="91440" tIns="45720" rIns="91440" bIns="45720" rtlCol="0" anchor="t">
            <a:normAutofit/>
          </a:bodyPr>
          <a:lstStyle>
            <a:lvl1pPr>
              <a:defRPr lang="en-US"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5001768"/>
            <a:ext cx="2926080" cy="1490472"/>
          </a:xfrm>
        </p:spPr>
        <p:txBody>
          <a:bodyPr vert="horz" lIns="91440" tIns="45720" rIns="91440" bIns="45720" rtlCol="0" anchor="ctr">
            <a:normAutofit/>
          </a:bodyPr>
          <a:lstStyle>
            <a:lvl1pPr marL="0" indent="0">
              <a:buNone/>
              <a:defRPr lang="en-US" sz="1600" cap="all" spc="400" baseline="0" dirty="0">
                <a:solidFill>
                  <a:schemeClr val="tx1"/>
                </a:solidFill>
                <a:latin typeface="+mj-lt"/>
              </a:defRPr>
            </a:lvl1pPr>
          </a:lstStyle>
          <a:p>
            <a:pPr lvl="0"/>
            <a:r>
              <a:rPr lang="en-US"/>
              <a:t>Click to edit Master subtitle style</a:t>
            </a:r>
            <a:endParaRPr lang="en-US" dirty="0"/>
          </a:p>
        </p:txBody>
      </p:sp>
      <p:sp>
        <p:nvSpPr>
          <p:cNvPr id="18" name="Footer Placeholder 17">
            <a:extLst>
              <a:ext uri="{FF2B5EF4-FFF2-40B4-BE49-F238E27FC236}">
                <a16:creationId xmlns:a16="http://schemas.microsoft.com/office/drawing/2014/main" id="{EEDD729C-2F42-9729-3280-C9066997083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19" name="Slide Number Placeholder 18">
            <a:extLst>
              <a:ext uri="{FF2B5EF4-FFF2-40B4-BE49-F238E27FC236}">
                <a16:creationId xmlns:a16="http://schemas.microsoft.com/office/drawing/2014/main" id="{036F8F79-3CDB-6415-DDB2-2D674522D5B0}"/>
              </a:ext>
            </a:extLst>
          </p:cNvPr>
          <p:cNvSpPr>
            <a:spLocks noGrp="1"/>
          </p:cNvSpPr>
          <p:nvPr>
            <p:ph type="sldNum" sz="quarter" idx="12"/>
          </p:nvPr>
        </p:nvSpPr>
        <p:spPr>
          <a:xfrm>
            <a:off x="32004"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
        <p:nvSpPr>
          <p:cNvPr id="17" name="Date Placeholder 16">
            <a:extLst>
              <a:ext uri="{FF2B5EF4-FFF2-40B4-BE49-F238E27FC236}">
                <a16:creationId xmlns:a16="http://schemas.microsoft.com/office/drawing/2014/main" id="{7911B295-8CBE-7949-8048-EBF414619287}"/>
              </a:ext>
            </a:extLst>
          </p:cNvPr>
          <p:cNvSpPr>
            <a:spLocks noGrp="1"/>
          </p:cNvSpPr>
          <p:nvPr>
            <p:ph type="dt" sz="half" idx="10"/>
          </p:nvPr>
        </p:nvSpPr>
        <p:spPr>
          <a:xfrm>
            <a:off x="612648" y="6455664"/>
            <a:ext cx="3227832" cy="365760"/>
          </a:xfrm>
        </p:spPr>
        <p:txBody>
          <a:bodyPr/>
          <a:lstStyle>
            <a:lvl1pPr algn="l">
              <a:defRPr>
                <a:solidFill>
                  <a:schemeClr val="tx1"/>
                </a:solidFill>
              </a:defRPr>
            </a:lvl1pPr>
          </a:lstStyle>
          <a:p>
            <a:fld id="{B369E90C-83BE-474F-8867-84D9D4BA9A64}" type="datetime2">
              <a:rPr lang="en-US" smtClean="0"/>
              <a:t>Monday, October 20, 2025</a:t>
            </a:fld>
            <a:endParaRPr lang="en-US"/>
          </a:p>
        </p:txBody>
      </p:sp>
      <p:sp>
        <p:nvSpPr>
          <p:cNvPr id="15" name="Picture Placeholder 14">
            <a:extLst>
              <a:ext uri="{FF2B5EF4-FFF2-40B4-BE49-F238E27FC236}">
                <a16:creationId xmlns:a16="http://schemas.microsoft.com/office/drawing/2014/main" id="{B889FC6C-F243-CA40-35F8-13153EA5EBE9}"/>
              </a:ext>
            </a:extLst>
          </p:cNvPr>
          <p:cNvSpPr>
            <a:spLocks noGrp="1"/>
          </p:cNvSpPr>
          <p:nvPr>
            <p:ph type="pic" sz="quarter" idx="13" hasCustomPrompt="1"/>
          </p:nvPr>
        </p:nvSpPr>
        <p:spPr>
          <a:xfrm>
            <a:off x="4076700" y="0"/>
            <a:ext cx="8115300" cy="6868452"/>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2801579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FE7F8B-D1C1-6301-75A5-2EC4374F9AF1}"/>
              </a:ext>
              <a:ext uri="{C183D7F6-B498-43B3-948B-1728B52AA6E4}">
                <adec:decorative xmlns:adec="http://schemas.microsoft.com/office/drawing/2017/decorative" val="1"/>
              </a:ext>
            </a:extLst>
          </p:cNvPr>
          <p:cNvSpPr/>
          <p:nvPr/>
        </p:nvSpPr>
        <p:spPr>
          <a:xfrm flipH="1" flipV="1">
            <a:off x="-14449" y="0"/>
            <a:ext cx="12224736"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C1D8467A-A1B6-E7E6-CAD4-E63E0FE2CCCB}"/>
              </a:ext>
              <a:ext uri="{C183D7F6-B498-43B3-948B-1728B52AA6E4}">
                <adec:decorative xmlns:adec="http://schemas.microsoft.com/office/drawing/2017/decorative" val="1"/>
              </a:ext>
            </a:extLst>
          </p:cNvPr>
          <p:cNvSpPr/>
          <p:nvPr/>
        </p:nvSpPr>
        <p:spPr>
          <a:xfrm flipV="1">
            <a:off x="-7227" y="-5046"/>
            <a:ext cx="12217513" cy="6865568"/>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2A9C06E7-BC9C-2F5F-5DD1-D04EB713C63D}"/>
              </a:ext>
              <a:ext uri="{C183D7F6-B498-43B3-948B-1728B52AA6E4}">
                <adec:decorative xmlns:adec="http://schemas.microsoft.com/office/drawing/2017/decorative" val="1"/>
              </a:ext>
            </a:extLst>
          </p:cNvPr>
          <p:cNvSpPr/>
          <p:nvPr/>
        </p:nvSpPr>
        <p:spPr>
          <a:xfrm rot="10800000" flipH="1" flipV="1">
            <a:off x="-25514" y="-5045"/>
            <a:ext cx="12217514" cy="6865568"/>
          </a:xfrm>
          <a:prstGeom prst="rect">
            <a:avLst/>
          </a:prstGeom>
          <a:gradFill>
            <a:gsLst>
              <a:gs pos="0">
                <a:srgbClr val="FA0036">
                  <a:alpha val="4000"/>
                </a:srgbClr>
              </a:gs>
              <a:gs pos="99000">
                <a:schemeClr val="accent2">
                  <a:alpha val="98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985261F8-8CD8-F2E0-C386-BE6A16D95BFC}"/>
              </a:ext>
              <a:ext uri="{C183D7F6-B498-43B3-948B-1728B52AA6E4}">
                <adec:decorative xmlns:adec="http://schemas.microsoft.com/office/drawing/2017/decorative" val="1"/>
              </a:ext>
            </a:extLst>
          </p:cNvPr>
          <p:cNvSpPr/>
          <p:nvPr/>
        </p:nvSpPr>
        <p:spPr>
          <a:xfrm rot="16200000" flipH="1" flipV="1">
            <a:off x="3802775" y="-3817222"/>
            <a:ext cx="4571999" cy="12206450"/>
          </a:xfrm>
          <a:prstGeom prst="rect">
            <a:avLst/>
          </a:prstGeom>
          <a:gradFill>
            <a:gsLst>
              <a:gs pos="0">
                <a:srgbClr val="D861D4">
                  <a:alpha val="0"/>
                </a:srgbClr>
              </a:gs>
              <a:gs pos="100000">
                <a:srgbClr val="FF7037">
                  <a:alpha val="66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a:extLst>
              <a:ext uri="{FF2B5EF4-FFF2-40B4-BE49-F238E27FC236}">
                <a16:creationId xmlns:a16="http://schemas.microsoft.com/office/drawing/2014/main" id="{D3D4A82C-6849-A88D-6D57-833E9A7481B9}"/>
              </a:ext>
              <a:ext uri="{C183D7F6-B498-43B3-948B-1728B52AA6E4}">
                <adec:decorative xmlns:adec="http://schemas.microsoft.com/office/drawing/2017/decorative" val="1"/>
              </a:ext>
            </a:extLst>
          </p:cNvPr>
          <p:cNvSpPr/>
          <p:nvPr/>
        </p:nvSpPr>
        <p:spPr>
          <a:xfrm rot="13168948" flipH="1" flipV="1">
            <a:off x="1027160" y="609473"/>
            <a:ext cx="5005754" cy="5005754"/>
          </a:xfrm>
          <a:prstGeom prst="ellipse">
            <a:avLst/>
          </a:prstGeom>
          <a:gradFill>
            <a:gsLst>
              <a:gs pos="31000">
                <a:srgbClr val="FF907A">
                  <a:alpha val="0"/>
                </a:srgbClr>
              </a:gs>
              <a:gs pos="85000">
                <a:srgbClr val="FFBCAF">
                  <a:alpha val="2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55CA38-7F60-D664-4EC0-C54B60C02BCF}"/>
              </a:ext>
              <a:ext uri="{C183D7F6-B498-43B3-948B-1728B52AA6E4}">
                <adec:decorative xmlns:adec="http://schemas.microsoft.com/office/drawing/2017/decorative" val="1"/>
              </a:ext>
            </a:extLst>
          </p:cNvPr>
          <p:cNvSpPr/>
          <p:nvPr/>
        </p:nvSpPr>
        <p:spPr>
          <a:xfrm rot="5400000" flipV="1">
            <a:off x="-1913484" y="1896512"/>
            <a:ext cx="6860522" cy="3062447"/>
          </a:xfrm>
          <a:prstGeom prst="rect">
            <a:avLst/>
          </a:prstGeom>
          <a:gradFill>
            <a:gsLst>
              <a:gs pos="0">
                <a:srgbClr val="FA0036">
                  <a:alpha val="62000"/>
                </a:srgbClr>
              </a:gs>
              <a:gs pos="77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557016" y="987552"/>
            <a:ext cx="7644384" cy="2944368"/>
          </a:xfrm>
        </p:spPr>
        <p:txBody>
          <a:bodyPr vert="horz" lIns="91440" tIns="45720" rIns="91440" bIns="45720" rtlCol="0" anchor="b">
            <a:normAutofit/>
          </a:bodyPr>
          <a:lstStyle>
            <a:lvl1pPr>
              <a:defRPr lang="en-US" sz="5400"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38728" y="5294376"/>
            <a:ext cx="7644384" cy="1078992"/>
          </a:xfrm>
        </p:spPr>
        <p:txBody>
          <a:bodyPr vert="horz" lIns="91440" tIns="45720" rIns="91440" bIns="45720" rtlCol="0" anchor="ctr">
            <a:normAutofit/>
          </a:bodyPr>
          <a:lstStyle>
            <a:lvl1pPr marL="0" indent="0">
              <a:buNone/>
              <a:defRPr lang="en-US" cap="all" spc="400" baseline="0">
                <a:solidFill>
                  <a:schemeClr val="tx1"/>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C7B5CA67-94ED-4C14-9B73-CCE5A85B4E93}" type="datetime2">
              <a:rPr lang="en-US" smtClean="0"/>
              <a:t>Monday, October 20,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5861105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2">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38FEA-146D-53B3-36B0-5CBD8040636E}"/>
              </a:ext>
              <a:ext uri="{C183D7F6-B498-43B3-948B-1728B52AA6E4}">
                <adec:decorative xmlns:adec="http://schemas.microsoft.com/office/drawing/2017/decorative" val="1"/>
              </a:ext>
            </a:extLst>
          </p:cNvPr>
          <p:cNvSpPr/>
          <p:nvPr/>
        </p:nvSpPr>
        <p:spPr>
          <a:xfrm flipH="1">
            <a:off x="9143995" y="0"/>
            <a:ext cx="3076356" cy="6858000"/>
          </a:xfrm>
          <a:prstGeom prst="rect">
            <a:avLst/>
          </a:prstGeom>
          <a:gradFill>
            <a:gsLst>
              <a:gs pos="0">
                <a:srgbClr val="FF907A"/>
              </a:gs>
              <a:gs pos="100000">
                <a:srgbClr val="DA002F">
                  <a:alpha val="85882"/>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84D35E-A520-CA7A-97CB-6D815AB4CC5D}"/>
              </a:ext>
              <a:ext uri="{C183D7F6-B498-43B3-948B-1728B52AA6E4}">
                <adec:decorative xmlns:adec="http://schemas.microsoft.com/office/drawing/2017/decorative" val="1"/>
              </a:ext>
            </a:extLst>
          </p:cNvPr>
          <p:cNvSpPr/>
          <p:nvPr/>
        </p:nvSpPr>
        <p:spPr>
          <a:xfrm flipH="1">
            <a:off x="9143990" y="-1"/>
            <a:ext cx="3076355" cy="4572001"/>
          </a:xfrm>
          <a:prstGeom prst="rect">
            <a:avLst/>
          </a:prstGeom>
          <a:gradFill>
            <a:gsLst>
              <a:gs pos="26000">
                <a:srgbClr val="FE4A00">
                  <a:alpha val="0"/>
                </a:srgbClr>
              </a:gs>
              <a:gs pos="100000">
                <a:srgbClr val="DA002F">
                  <a:alpha val="65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5E890B-58C1-DD36-E90B-FFF0BE0CB5CB}"/>
              </a:ext>
              <a:ext uri="{C183D7F6-B498-43B3-948B-1728B52AA6E4}">
                <adec:decorative xmlns:adec="http://schemas.microsoft.com/office/drawing/2017/decorative" val="1"/>
              </a:ext>
            </a:extLst>
          </p:cNvPr>
          <p:cNvSpPr/>
          <p:nvPr/>
        </p:nvSpPr>
        <p:spPr>
          <a:xfrm rot="5400000" flipH="1">
            <a:off x="7253161" y="1890822"/>
            <a:ext cx="6858001" cy="3076355"/>
          </a:xfrm>
          <a:prstGeom prst="rect">
            <a:avLst/>
          </a:prstGeom>
          <a:gradFill>
            <a:gsLst>
              <a:gs pos="2000">
                <a:srgbClr val="9B3597"/>
              </a:gs>
              <a:gs pos="60000">
                <a:srgbClr val="D861D4">
                  <a:alpha val="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BCD52CC-E8F2-3220-AE19-8A482DD1F236}"/>
              </a:ext>
              <a:ext uri="{C183D7F6-B498-43B3-948B-1728B52AA6E4}">
                <adec:decorative xmlns:adec="http://schemas.microsoft.com/office/drawing/2017/decorative" val="1"/>
              </a:ext>
            </a:extLst>
          </p:cNvPr>
          <p:cNvSpPr/>
          <p:nvPr/>
        </p:nvSpPr>
        <p:spPr>
          <a:xfrm rot="12508972">
            <a:off x="7949750" y="1673989"/>
            <a:ext cx="3201591" cy="4397456"/>
          </a:xfrm>
          <a:custGeom>
            <a:avLst/>
            <a:gdLst>
              <a:gd name="connsiteX0" fmla="*/ 3201591 w 3201591"/>
              <a:gd name="connsiteY0" fmla="*/ 4296647 h 4397456"/>
              <a:gd name="connsiteX1" fmla="*/ 3007294 w 3201591"/>
              <a:gd name="connsiteY1" fmla="*/ 4346606 h 4397456"/>
              <a:gd name="connsiteX2" fmla="*/ 2502877 w 3201591"/>
              <a:gd name="connsiteY2" fmla="*/ 4397456 h 4397456"/>
              <a:gd name="connsiteX3" fmla="*/ 0 w 3201591"/>
              <a:gd name="connsiteY3" fmla="*/ 1894579 h 4397456"/>
              <a:gd name="connsiteX4" fmla="*/ 733076 w 3201591"/>
              <a:gd name="connsiteY4" fmla="*/ 124777 h 4397456"/>
              <a:gd name="connsiteX5" fmla="*/ 870365 w 3201591"/>
              <a:gd name="connsiteY5" fmla="*/ 0 h 439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1591" h="4397456">
                <a:moveTo>
                  <a:pt x="3201591" y="4296647"/>
                </a:moveTo>
                <a:lnTo>
                  <a:pt x="3007294" y="4346606"/>
                </a:lnTo>
                <a:cubicBezTo>
                  <a:pt x="2844362" y="4379947"/>
                  <a:pt x="2675664" y="4397456"/>
                  <a:pt x="2502877" y="4397456"/>
                </a:cubicBezTo>
                <a:cubicBezTo>
                  <a:pt x="1120576" y="4397456"/>
                  <a:pt x="0" y="3276880"/>
                  <a:pt x="0" y="1894579"/>
                </a:cubicBezTo>
                <a:cubicBezTo>
                  <a:pt x="0" y="1203428"/>
                  <a:pt x="280144" y="577709"/>
                  <a:pt x="733076" y="124777"/>
                </a:cubicBezTo>
                <a:lnTo>
                  <a:pt x="870365" y="0"/>
                </a:lnTo>
                <a:close/>
              </a:path>
            </a:pathLst>
          </a:custGeom>
          <a:gradFill>
            <a:gsLst>
              <a:gs pos="31000">
                <a:srgbClr val="FF907A">
                  <a:alpha val="0"/>
                </a:srgbClr>
              </a:gs>
              <a:gs pos="85000">
                <a:srgbClr val="FFBCAF">
                  <a:alpha val="1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612648"/>
            <a:ext cx="7004304" cy="3557016"/>
          </a:xfrm>
        </p:spPr>
        <p:txBody>
          <a:bodyPr vert="horz" lIns="91440" tIns="45720" rIns="91440" bIns="45720" rtlCol="0" anchor="t">
            <a:normAutofit/>
          </a:bodyPr>
          <a:lstStyle>
            <a:lvl1pPr>
              <a:defRPr lang="en-US" sz="4800" cap="all" spc="550" baseline="0"/>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65192"/>
            <a:ext cx="6391656" cy="1490472"/>
          </a:xfrm>
        </p:spPr>
        <p:txBody>
          <a:bodyPr vert="horz" lIns="91440" tIns="45720" rIns="91440" bIns="45720" rtlCol="0" anchor="ctr">
            <a:normAutofit/>
          </a:bodyPr>
          <a:lstStyle>
            <a:lvl1pPr marL="0" indent="0">
              <a:buNone/>
              <a:defRPr lang="en-US" cap="all" spc="400" baseline="0">
                <a:latin typeface="+mj-lt"/>
              </a:defRPr>
            </a:lvl1pPr>
          </a:lstStyle>
          <a:p>
            <a:pPr lvl="0"/>
            <a:r>
              <a:rPr lang="en-US"/>
              <a:t>Click to edit Master subtitle style</a:t>
            </a:r>
            <a:endParaRPr lang="en-US" dirty="0"/>
          </a:p>
        </p:txBody>
      </p:sp>
      <p:sp>
        <p:nvSpPr>
          <p:cNvPr id="13" name="Footer Placeholder 12">
            <a:extLst>
              <a:ext uri="{FF2B5EF4-FFF2-40B4-BE49-F238E27FC236}">
                <a16:creationId xmlns:a16="http://schemas.microsoft.com/office/drawing/2014/main" id="{FED2F463-51E0-AB87-A5B5-6942461AD535}"/>
              </a:ext>
            </a:extLst>
          </p:cNvPr>
          <p:cNvSpPr>
            <a:spLocks noGrp="1"/>
          </p:cNvSpPr>
          <p:nvPr>
            <p:ph type="ftr" sz="quarter" idx="11"/>
          </p:nvPr>
        </p:nvSpPr>
        <p:spPr/>
        <p:txBody>
          <a:bodyPr/>
          <a:lstStyle/>
          <a:p>
            <a:r>
              <a:rPr lang="en-US"/>
              <a:t>Sample Footer Text</a:t>
            </a:r>
          </a:p>
        </p:txBody>
      </p:sp>
      <p:sp>
        <p:nvSpPr>
          <p:cNvPr id="12" name="Date Placeholder 11">
            <a:extLst>
              <a:ext uri="{FF2B5EF4-FFF2-40B4-BE49-F238E27FC236}">
                <a16:creationId xmlns:a16="http://schemas.microsoft.com/office/drawing/2014/main" id="{30796B80-FA43-2B89-5F9F-72443F8E5C6E}"/>
              </a:ext>
            </a:extLst>
          </p:cNvPr>
          <p:cNvSpPr>
            <a:spLocks noGrp="1"/>
          </p:cNvSpPr>
          <p:nvPr>
            <p:ph type="dt" sz="half" idx="10"/>
          </p:nvPr>
        </p:nvSpPr>
        <p:spPr>
          <a:xfrm>
            <a:off x="4954909" y="6455664"/>
            <a:ext cx="3472868" cy="365760"/>
          </a:xfrm>
        </p:spPr>
        <p:txBody>
          <a:bodyPr/>
          <a:lstStyle>
            <a:lvl1pPr>
              <a:defRPr>
                <a:solidFill>
                  <a:schemeClr val="tx1"/>
                </a:solidFill>
              </a:defRPr>
            </a:lvl1pPr>
          </a:lstStyle>
          <a:p>
            <a:fld id="{7723C116-3055-4F7F-9A49-EB260F9EF6F6}" type="datetime2">
              <a:rPr lang="en-US" smtClean="0"/>
              <a:t>Monday, October 20, 2025</a:t>
            </a:fld>
            <a:endParaRPr lang="en-US"/>
          </a:p>
        </p:txBody>
      </p:sp>
      <p:sp>
        <p:nvSpPr>
          <p:cNvPr id="14" name="Slide Number Placeholder 13">
            <a:extLst>
              <a:ext uri="{FF2B5EF4-FFF2-40B4-BE49-F238E27FC236}">
                <a16:creationId xmlns:a16="http://schemas.microsoft.com/office/drawing/2014/main" id="{FC1096F3-B460-B6B3-0D52-AEFDD7F69A2E}"/>
              </a:ext>
            </a:extLst>
          </p:cNvPr>
          <p:cNvSpPr>
            <a:spLocks noGrp="1"/>
          </p:cNvSpPr>
          <p:nvPr>
            <p:ph type="sldNum" sz="quarter" idx="12"/>
          </p:nvPr>
        </p:nvSpPr>
        <p:spPr>
          <a:xfrm>
            <a:off x="8409489"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718519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3">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E2F783-0ED7-1F0B-219A-198549E350DD}"/>
              </a:ext>
              <a:ext uri="{C183D7F6-B498-43B3-948B-1728B52AA6E4}">
                <adec:decorative xmlns:adec="http://schemas.microsoft.com/office/drawing/2017/decorative" val="1"/>
              </a:ext>
            </a:extLst>
          </p:cNvPr>
          <p:cNvSpPr/>
          <p:nvPr/>
        </p:nvSpPr>
        <p:spPr>
          <a:xfrm>
            <a:off x="-6" y="-25866"/>
            <a:ext cx="12192005" cy="4589428"/>
          </a:xfrm>
          <a:prstGeom prst="rect">
            <a:avLst/>
          </a:prstGeom>
          <a:gradFill>
            <a:gsLst>
              <a:gs pos="8000">
                <a:srgbClr val="D861D4"/>
              </a:gs>
              <a:gs pos="100000">
                <a:srgbClr val="DA002F">
                  <a:alpha val="85000"/>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F09062-D41B-0E2E-C1C0-F27562ED9597}"/>
              </a:ext>
              <a:ext uri="{C183D7F6-B498-43B3-948B-1728B52AA6E4}">
                <adec:decorative xmlns:adec="http://schemas.microsoft.com/office/drawing/2017/decorative" val="1"/>
              </a:ext>
            </a:extLst>
          </p:cNvPr>
          <p:cNvSpPr/>
          <p:nvPr/>
        </p:nvSpPr>
        <p:spPr>
          <a:xfrm rot="16200000">
            <a:off x="3805950" y="-3822495"/>
            <a:ext cx="4580101" cy="12191999"/>
          </a:xfrm>
          <a:prstGeom prst="rect">
            <a:avLst/>
          </a:prstGeom>
          <a:gradFill>
            <a:gsLst>
              <a:gs pos="0">
                <a:srgbClr val="FE4A00">
                  <a:alpha val="50000"/>
                </a:srgbClr>
              </a:gs>
              <a:gs pos="99000">
                <a:srgbClr val="A3299D"/>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A6D366-64E2-13D3-2734-861E811E1F1A}"/>
              </a:ext>
              <a:ext uri="{C183D7F6-B498-43B3-948B-1728B52AA6E4}">
                <adec:decorative xmlns:adec="http://schemas.microsoft.com/office/drawing/2017/decorative" val="1"/>
              </a:ext>
            </a:extLst>
          </p:cNvPr>
          <p:cNvSpPr/>
          <p:nvPr/>
        </p:nvSpPr>
        <p:spPr>
          <a:xfrm rot="10800000">
            <a:off x="8150806" y="-25872"/>
            <a:ext cx="4041192" cy="4589427"/>
          </a:xfrm>
          <a:prstGeom prst="rect">
            <a:avLst/>
          </a:prstGeom>
          <a:gradFill>
            <a:gsLst>
              <a:gs pos="0">
                <a:srgbClr val="DA002F">
                  <a:alpha val="0"/>
                </a:srgbClr>
              </a:gs>
              <a:gs pos="84000">
                <a:srgbClr val="FF907A">
                  <a:alpha val="3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E5B9BA8-AE27-B639-DB51-7E498FA9422B}"/>
              </a:ext>
              <a:ext uri="{C183D7F6-B498-43B3-948B-1728B52AA6E4}">
                <adec:decorative xmlns:adec="http://schemas.microsoft.com/office/drawing/2017/decorative" val="1"/>
              </a:ext>
            </a:extLst>
          </p:cNvPr>
          <p:cNvSpPr/>
          <p:nvPr/>
        </p:nvSpPr>
        <p:spPr>
          <a:xfrm rot="12508972">
            <a:off x="5485611" y="-1118641"/>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41000">
                <a:srgbClr val="FF907A">
                  <a:alpha val="0"/>
                </a:srgbClr>
              </a:gs>
              <a:gs pos="100000">
                <a:srgbClr val="FFBCAF">
                  <a:alpha val="33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585216"/>
            <a:ext cx="6858000" cy="3200400"/>
          </a:xfrm>
        </p:spPr>
        <p:txBody>
          <a:bodyPr vert="horz" lIns="91440" tIns="45720" rIns="91440" bIns="45720" rtlCol="0" anchor="b">
            <a:normAutofit/>
          </a:bodyPr>
          <a:lstStyle>
            <a:lvl1pPr>
              <a:defRPr lang="en-US" sz="4800" cap="all" spc="550" baseline="0">
                <a:solidFill>
                  <a:schemeClr val="bg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65192"/>
            <a:ext cx="6391656" cy="1490472"/>
          </a:xfrm>
        </p:spPr>
        <p:txBody>
          <a:bodyPr vert="horz" lIns="91440" tIns="45720" rIns="91440" bIns="45720" rtlCol="0" anchor="ctr">
            <a:normAutofit/>
          </a:bodyPr>
          <a:lstStyle>
            <a:lvl1pPr marL="0" indent="0">
              <a:buNone/>
              <a:defRPr lang="en-US" cap="all" spc="400" baseline="0" dirty="0">
                <a:latin typeface="+mj-lt"/>
              </a:defRPr>
            </a:lvl1pPr>
          </a:lstStyle>
          <a:p>
            <a:pPr lvl="0"/>
            <a:r>
              <a:rPr lang="en-US"/>
              <a:t>Click to edit Master subtitle style</a:t>
            </a:r>
            <a:endParaRPr lang="en-US" dirty="0"/>
          </a:p>
        </p:txBody>
      </p:sp>
      <p:sp>
        <p:nvSpPr>
          <p:cNvPr id="18" name="Footer Placeholder 17">
            <a:extLst>
              <a:ext uri="{FF2B5EF4-FFF2-40B4-BE49-F238E27FC236}">
                <a16:creationId xmlns:a16="http://schemas.microsoft.com/office/drawing/2014/main" id="{EEDD729C-2F42-9729-3280-C9066997083D}"/>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17" name="Date Placeholder 16">
            <a:extLst>
              <a:ext uri="{FF2B5EF4-FFF2-40B4-BE49-F238E27FC236}">
                <a16:creationId xmlns:a16="http://schemas.microsoft.com/office/drawing/2014/main" id="{7911B295-8CBE-7949-8048-EBF414619287}"/>
              </a:ext>
            </a:extLst>
          </p:cNvPr>
          <p:cNvSpPr>
            <a:spLocks noGrp="1"/>
          </p:cNvSpPr>
          <p:nvPr>
            <p:ph type="dt" sz="half" idx="10"/>
          </p:nvPr>
        </p:nvSpPr>
        <p:spPr/>
        <p:txBody>
          <a:bodyPr/>
          <a:lstStyle>
            <a:lvl1pPr>
              <a:defRPr>
                <a:solidFill>
                  <a:schemeClr val="tx1"/>
                </a:solidFill>
              </a:defRPr>
            </a:lvl1pPr>
          </a:lstStyle>
          <a:p>
            <a:fld id="{A6A5EF91-D53E-428D-B2CB-7C1F753E44DB}" type="datetime2">
              <a:rPr lang="en-US" smtClean="0"/>
              <a:t>Monday, October 20, 2025</a:t>
            </a:fld>
            <a:endParaRPr lang="en-US"/>
          </a:p>
        </p:txBody>
      </p:sp>
      <p:sp>
        <p:nvSpPr>
          <p:cNvPr id="19" name="Slide Number Placeholder 18">
            <a:extLst>
              <a:ext uri="{FF2B5EF4-FFF2-40B4-BE49-F238E27FC236}">
                <a16:creationId xmlns:a16="http://schemas.microsoft.com/office/drawing/2014/main" id="{036F8F79-3CDB-6415-DDB2-2D674522D5B0}"/>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6551022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1BDDB7-A96E-2151-63B9-28A103D980D2}"/>
              </a:ext>
              <a:ext uri="{C183D7F6-B498-43B3-948B-1728B52AA6E4}">
                <adec:decorative xmlns:adec="http://schemas.microsoft.com/office/drawing/2017/decorative" val="1"/>
              </a:ext>
            </a:extLst>
          </p:cNvPr>
          <p:cNvSpPr/>
          <p:nvPr/>
        </p:nvSpPr>
        <p:spPr>
          <a:xfrm flipH="1">
            <a:off x="-7229" y="-2522"/>
            <a:ext cx="12217516"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6DA992C5-451E-EC0E-D54A-B0AA21D57F04}"/>
              </a:ext>
              <a:ext uri="{C183D7F6-B498-43B3-948B-1728B52AA6E4}">
                <adec:decorative xmlns:adec="http://schemas.microsoft.com/office/drawing/2017/decorative" val="1"/>
              </a:ext>
            </a:extLst>
          </p:cNvPr>
          <p:cNvSpPr/>
          <p:nvPr/>
        </p:nvSpPr>
        <p:spPr>
          <a:xfrm>
            <a:off x="-7227" y="-5045"/>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5A4914C5-E872-F937-694B-9226A87D21A6}"/>
              </a:ext>
              <a:ext uri="{C183D7F6-B498-43B3-948B-1728B52AA6E4}">
                <adec:decorative xmlns:adec="http://schemas.microsoft.com/office/drawing/2017/decorative" val="1"/>
              </a:ext>
            </a:extLst>
          </p:cNvPr>
          <p:cNvSpPr/>
          <p:nvPr/>
        </p:nvSpPr>
        <p:spPr>
          <a:xfrm rot="10800000" flipH="1">
            <a:off x="7226" y="-5045"/>
            <a:ext cx="12203060" cy="6863044"/>
          </a:xfrm>
          <a:prstGeom prst="rect">
            <a:avLst/>
          </a:prstGeom>
          <a:gradFill>
            <a:gsLst>
              <a:gs pos="0">
                <a:srgbClr val="FA0036">
                  <a:alpha val="4000"/>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7B2BF5D5-EB9E-9501-6A32-C2BB4C8ED6A7}"/>
              </a:ext>
              <a:ext uri="{C183D7F6-B498-43B3-948B-1728B52AA6E4}">
                <adec:decorative xmlns:adec="http://schemas.microsoft.com/office/drawing/2017/decorative" val="1"/>
              </a:ext>
            </a:extLst>
          </p:cNvPr>
          <p:cNvSpPr/>
          <p:nvPr/>
        </p:nvSpPr>
        <p:spPr>
          <a:xfrm rot="5400000" flipH="1">
            <a:off x="4958529" y="-4965758"/>
            <a:ext cx="2286000" cy="12217514"/>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Oval 11">
            <a:extLst>
              <a:ext uri="{FF2B5EF4-FFF2-40B4-BE49-F238E27FC236}">
                <a16:creationId xmlns:a16="http://schemas.microsoft.com/office/drawing/2014/main" id="{90768E01-CF59-AC8E-6819-61512B528C04}"/>
              </a:ext>
              <a:ext uri="{C183D7F6-B498-43B3-948B-1728B52AA6E4}">
                <adec:decorative xmlns:adec="http://schemas.microsoft.com/office/drawing/2017/decorative" val="1"/>
              </a:ext>
            </a:extLst>
          </p:cNvPr>
          <p:cNvSpPr/>
          <p:nvPr/>
        </p:nvSpPr>
        <p:spPr>
          <a:xfrm rot="8431052" flipH="1">
            <a:off x="1403739" y="524809"/>
            <a:ext cx="5005754" cy="5005754"/>
          </a:xfrm>
          <a:prstGeom prst="ellipse">
            <a:avLst/>
          </a:prstGeom>
          <a:gradFill>
            <a:gsLst>
              <a:gs pos="31000">
                <a:srgbClr val="FF907A">
                  <a:alpha val="0"/>
                </a:srgbClr>
              </a:gs>
              <a:gs pos="85000">
                <a:srgbClr val="FFBCAF">
                  <a:alpha val="2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6865A1-AC73-67A9-BC14-E75D3F26BDE9}"/>
              </a:ext>
              <a:ext uri="{C183D7F6-B498-43B3-948B-1728B52AA6E4}">
                <adec:decorative xmlns:adec="http://schemas.microsoft.com/office/drawing/2017/decorative" val="1"/>
              </a:ext>
            </a:extLst>
          </p:cNvPr>
          <p:cNvSpPr/>
          <p:nvPr/>
        </p:nvSpPr>
        <p:spPr>
          <a:xfrm rot="16200000">
            <a:off x="-1913484" y="1896512"/>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892EA34-13CC-54C1-DE3D-4F1D5D55C9A7}"/>
              </a:ext>
              <a:ext uri="{C183D7F6-B498-43B3-948B-1728B52AA6E4}">
                <adec:decorative xmlns:adec="http://schemas.microsoft.com/office/drawing/2017/decorative" val="0"/>
              </a:ext>
            </a:extLst>
          </p:cNvPr>
          <p:cNvSpPr>
            <a:spLocks noGrp="1"/>
          </p:cNvSpPr>
          <p:nvPr>
            <p:ph type="title"/>
          </p:nvPr>
        </p:nvSpPr>
        <p:spPr>
          <a:xfrm>
            <a:off x="3657600" y="2807208"/>
            <a:ext cx="7772400" cy="3346704"/>
          </a:xfrm>
        </p:spPr>
        <p:txBody>
          <a:bodyPr anchor="t">
            <a:normAutofit/>
          </a:bodyPr>
          <a:lstStyle>
            <a:lvl1pPr>
              <a:lnSpc>
                <a:spcPct val="110000"/>
              </a:lnSpc>
              <a:defRPr sz="5400" cap="all" spc="700" baseline="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B4EA7F42-44CA-4E2D-BE54-54E50F1A95AA}" type="datetime2">
              <a:rPr lang="en-US" smtClean="0"/>
              <a:t>Monday, October 20, 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84145AC3-CC88-4C8A-A6CE-8D44921B6A23}" type="slidenum">
              <a:rPr lang="en-US" smtClean="0"/>
              <a:pPr/>
              <a:t>‹#›</a:t>
            </a:fld>
            <a:endParaRPr lang="en-US"/>
          </a:p>
        </p:txBody>
      </p:sp>
    </p:spTree>
    <p:extLst>
      <p:ext uri="{BB962C8B-B14F-4D97-AF65-F5344CB8AC3E}">
        <p14:creationId xmlns:p14="http://schemas.microsoft.com/office/powerpoint/2010/main" val="23745944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E3211F5-0F92-9768-CA9E-42BD20D242AD}"/>
              </a:ext>
              <a:ext uri="{C183D7F6-B498-43B3-948B-1728B52AA6E4}">
                <adec:decorative xmlns:adec="http://schemas.microsoft.com/office/drawing/2017/decorative" val="1"/>
              </a:ext>
            </a:extLst>
          </p:cNvPr>
          <p:cNvSpPr/>
          <p:nvPr/>
        </p:nvSpPr>
        <p:spPr>
          <a:xfrm rot="10800000" flipH="1">
            <a:off x="0" y="6410026"/>
            <a:ext cx="12192000" cy="448056"/>
          </a:xfrm>
          <a:prstGeom prst="rect">
            <a:avLst/>
          </a:prstGeom>
          <a:gradFill>
            <a:gsLst>
              <a:gs pos="62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965722-DE3B-A05F-AE94-E31AF26EBF9D}"/>
              </a:ext>
              <a:ext uri="{C183D7F6-B498-43B3-948B-1728B52AA6E4}">
                <adec:decorative xmlns:adec="http://schemas.microsoft.com/office/drawing/2017/decorative" val="1"/>
              </a:ext>
            </a:extLst>
          </p:cNvPr>
          <p:cNvSpPr/>
          <p:nvPr/>
        </p:nvSpPr>
        <p:spPr>
          <a:xfrm flipH="1">
            <a:off x="4076700" y="6409937"/>
            <a:ext cx="8115298" cy="448063"/>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033272" y="347472"/>
            <a:ext cx="9985248" cy="13258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1033272" y="1837944"/>
            <a:ext cx="9985248" cy="4352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rot="5400000">
            <a:off x="-1581912" y="1682496"/>
            <a:ext cx="3557016" cy="36576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Sample Footer Text</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922008" y="6455664"/>
            <a:ext cx="4672584" cy="365760"/>
          </a:xfrm>
          <a:prstGeom prst="rect">
            <a:avLst/>
          </a:prstGeom>
        </p:spPr>
        <p:txBody>
          <a:bodyPr vert="horz" lIns="91440" tIns="45720" rIns="91440" bIns="45720" rtlCol="0" anchor="ctr"/>
          <a:lstStyle>
            <a:lvl1pPr algn="r">
              <a:defRPr sz="800" cap="all" spc="300" baseline="0">
                <a:solidFill>
                  <a:schemeClr val="bg1"/>
                </a:solidFill>
              </a:defRPr>
            </a:lvl1pPr>
          </a:lstStyle>
          <a:p>
            <a:fld id="{39174FB3-ACF6-4A9B-9D1F-91EEB8A6966E}" type="datetime2">
              <a:rPr lang="en-US" smtClean="0"/>
              <a:t>Monday, October 20, 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76304" y="6455664"/>
            <a:ext cx="548640" cy="365760"/>
          </a:xfrm>
          <a:prstGeom prst="rect">
            <a:avLst/>
          </a:prstGeom>
        </p:spPr>
        <p:txBody>
          <a:bodyPr vert="horz" lIns="91440" tIns="45720" rIns="91440" bIns="45720" rtlCol="0" anchor="ctr"/>
          <a:lstStyle>
            <a:lvl1pPr algn="r">
              <a:defRPr sz="800" spc="200" baseline="0">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40288441"/>
      </p:ext>
    </p:extLst>
  </p:cSld>
  <p:clrMap bg1="lt1" tx1="dk1" bg2="lt2" tx2="dk2" accent1="accent1" accent2="accent2" accent3="accent3" accent4="accent4" accent5="accent5" accent6="accent6" hlink="hlink" folHlink="folHlink"/>
  <p:sldLayoutIdLst>
    <p:sldLayoutId id="2147483789" r:id="rId1"/>
    <p:sldLayoutId id="2147483662" r:id="rId2"/>
    <p:sldLayoutId id="2147483788" r:id="rId3"/>
    <p:sldLayoutId id="2147483792" r:id="rId4"/>
    <p:sldLayoutId id="2147483785" r:id="rId5"/>
    <p:sldLayoutId id="2147483781" r:id="rId6"/>
    <p:sldLayoutId id="2147483783" r:id="rId7"/>
    <p:sldLayoutId id="2147483784" r:id="rId8"/>
    <p:sldLayoutId id="2147483729" r:id="rId9"/>
    <p:sldLayoutId id="2147483810" r:id="rId10"/>
    <p:sldLayoutId id="2147483716" r:id="rId11"/>
    <p:sldLayoutId id="2147483841" r:id="rId12"/>
    <p:sldLayoutId id="2147483679" r:id="rId13"/>
    <p:sldLayoutId id="2147483680" r:id="rId14"/>
    <p:sldLayoutId id="2147483681" r:id="rId15"/>
    <p:sldLayoutId id="2147483778" r:id="rId16"/>
    <p:sldLayoutId id="2147483797" r:id="rId17"/>
    <p:sldLayoutId id="2147483794" r:id="rId18"/>
    <p:sldLayoutId id="2147483690" r:id="rId19"/>
    <p:sldLayoutId id="2147483707" r:id="rId20"/>
    <p:sldLayoutId id="2147483708" r:id="rId21"/>
    <p:sldLayoutId id="2147483848" r:id="rId22"/>
    <p:sldLayoutId id="2147483849" r:id="rId23"/>
    <p:sldLayoutId id="2147483694" r:id="rId24"/>
    <p:sldLayoutId id="2147483803" r:id="rId25"/>
    <p:sldLayoutId id="2147483824" r:id="rId26"/>
    <p:sldLayoutId id="2147483770" r:id="rId27"/>
    <p:sldLayoutId id="2147483801" r:id="rId28"/>
    <p:sldLayoutId id="2147483808" r:id="rId29"/>
    <p:sldLayoutId id="2147483672" r:id="rId30"/>
    <p:sldLayoutId id="2147483804" r:id="rId31"/>
    <p:sldLayoutId id="2147483696" r:id="rId32"/>
    <p:sldLayoutId id="2147483845" r:id="rId33"/>
    <p:sldLayoutId id="2147483846" r:id="rId34"/>
    <p:sldLayoutId id="2147483847" r:id="rId35"/>
    <p:sldLayoutId id="2147483826" r:id="rId36"/>
    <p:sldLayoutId id="2147483775" r:id="rId37"/>
    <p:sldLayoutId id="2147483823" r:id="rId38"/>
    <p:sldLayoutId id="2147483842" r:id="rId39"/>
    <p:sldLayoutId id="2147483843" r:id="rId40"/>
    <p:sldLayoutId id="2147483844" r:id="rId41"/>
    <p:sldLayoutId id="2147483664" r:id="rId42"/>
    <p:sldLayoutId id="2147483665" r:id="rId43"/>
    <p:sldLayoutId id="2147483666" r:id="rId44"/>
    <p:sldLayoutId id="2147483667" r:id="rId45"/>
    <p:sldLayoutId id="2147483668" r:id="rId46"/>
    <p:sldLayoutId id="2147483669" r:id="rId47"/>
    <p:sldLayoutId id="2147483685" r:id="rId48"/>
    <p:sldLayoutId id="2147483730" r:id="rId49"/>
  </p:sldLayoutIdLst>
  <p:hf sldNum="0"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F353F-0517-21BF-2B45-C6CDA6EF804E}"/>
              </a:ext>
            </a:extLst>
          </p:cNvPr>
          <p:cNvSpPr>
            <a:spLocks noGrp="1"/>
          </p:cNvSpPr>
          <p:nvPr>
            <p:ph type="ctrTitle"/>
          </p:nvPr>
        </p:nvSpPr>
        <p:spPr>
          <a:xfrm>
            <a:off x="3557016" y="987552"/>
            <a:ext cx="7644384" cy="2944368"/>
          </a:xfrm>
        </p:spPr>
        <p:txBody>
          <a:bodyPr anchor="b">
            <a:normAutofit/>
          </a:bodyPr>
          <a:lstStyle/>
          <a:p>
            <a:r>
              <a:rPr lang="en-US" sz="3400"/>
              <a:t>Challenges and Opportunities in Designing, Delivering, and Evaluating Digital Innovations for Rare Conditions</a:t>
            </a:r>
          </a:p>
        </p:txBody>
      </p:sp>
      <p:sp>
        <p:nvSpPr>
          <p:cNvPr id="3" name="Subtitle 2">
            <a:extLst>
              <a:ext uri="{FF2B5EF4-FFF2-40B4-BE49-F238E27FC236}">
                <a16:creationId xmlns:a16="http://schemas.microsoft.com/office/drawing/2014/main" id="{D8B9CFB2-3FF9-6B86-F58E-3C9797F228CB}"/>
              </a:ext>
            </a:extLst>
          </p:cNvPr>
          <p:cNvSpPr>
            <a:spLocks noGrp="1"/>
          </p:cNvSpPr>
          <p:nvPr>
            <p:ph type="subTitle" idx="1"/>
          </p:nvPr>
        </p:nvSpPr>
        <p:spPr>
          <a:xfrm>
            <a:off x="3538728" y="5294376"/>
            <a:ext cx="7644384" cy="1078992"/>
          </a:xfrm>
        </p:spPr>
        <p:txBody>
          <a:bodyPr anchor="ctr">
            <a:normAutofit/>
          </a:bodyPr>
          <a:lstStyle/>
          <a:p>
            <a:r>
              <a:rPr lang="en-US"/>
              <a:t>Exploring digital healthcare advances for uncommon diseases</a:t>
            </a:r>
          </a:p>
        </p:txBody>
      </p:sp>
    </p:spTree>
    <p:extLst>
      <p:ext uri="{BB962C8B-B14F-4D97-AF65-F5344CB8AC3E}">
        <p14:creationId xmlns:p14="http://schemas.microsoft.com/office/powerpoint/2010/main" val="1771970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A7A5-48DB-7889-CED6-F94C42A4F4CA}"/>
              </a:ext>
            </a:extLst>
          </p:cNvPr>
          <p:cNvSpPr>
            <a:spLocks noGrp="1"/>
          </p:cNvSpPr>
          <p:nvPr>
            <p:ph type="title"/>
          </p:nvPr>
        </p:nvSpPr>
        <p:spPr>
          <a:xfrm>
            <a:off x="76200" y="76200"/>
            <a:ext cx="11356848" cy="691896"/>
          </a:xfrm>
        </p:spPr>
        <p:txBody>
          <a:bodyPr anchor="b">
            <a:normAutofit/>
          </a:bodyPr>
          <a:lstStyle/>
          <a:p>
            <a:r>
              <a:rPr lang="en-US" dirty="0"/>
              <a:t>Reference List</a:t>
            </a:r>
          </a:p>
        </p:txBody>
      </p:sp>
      <p:sp>
        <p:nvSpPr>
          <p:cNvPr id="4" name="Content Placeholder 3">
            <a:extLst>
              <a:ext uri="{FF2B5EF4-FFF2-40B4-BE49-F238E27FC236}">
                <a16:creationId xmlns:a16="http://schemas.microsoft.com/office/drawing/2014/main" id="{67E2771A-8C8E-34E6-C6BC-D743F972C212}"/>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200" y="768096"/>
            <a:ext cx="6019800" cy="5632704"/>
          </a:xfrm>
        </p:spPr>
        <p:txBody>
          <a:bodyPr>
            <a:normAutofit fontScale="92500"/>
          </a:bodyPr>
          <a:lstStyle/>
          <a:p>
            <a:pPr marL="228600" indent="-228600">
              <a:buFont typeface="+mj-lt"/>
              <a:buAutoNum type="arabicPeriod"/>
            </a:pPr>
            <a:r>
              <a:rPr lang="en-GB" sz="800" dirty="0"/>
              <a:t>Rare Disease UK. The Rare Reality: An insight into the patient and family experience of rare disease. 2020.</a:t>
            </a:r>
          </a:p>
          <a:p>
            <a:pPr marL="228600" indent="-228600">
              <a:buFont typeface="+mj-lt"/>
              <a:buAutoNum type="arabicPeriod"/>
            </a:pPr>
            <a:r>
              <a:rPr lang="en-GB" sz="800" dirty="0"/>
              <a:t>Department of Health and Social Care. The UK Rare Diseases Framework. 2021.   </a:t>
            </a:r>
          </a:p>
          <a:p>
            <a:pPr marL="228600" indent="-228600">
              <a:buFont typeface="+mj-lt"/>
              <a:buAutoNum type="arabicPeriod"/>
            </a:pPr>
            <a:r>
              <a:rPr lang="en-GB" sz="800" dirty="0" err="1"/>
              <a:t>Eurodis</a:t>
            </a:r>
            <a:r>
              <a:rPr lang="en-GB" sz="800" dirty="0"/>
              <a:t>. The Voice of 12,000 Patients: Experiences and Expectations of People Living with a Rare Disease. 2019.   </a:t>
            </a:r>
          </a:p>
          <a:p>
            <a:pPr marL="228600" indent="-228600">
              <a:buFont typeface="+mj-lt"/>
              <a:buAutoNum type="arabicPeriod"/>
            </a:pPr>
            <a:r>
              <a:rPr lang="en-GB" sz="800" dirty="0" err="1"/>
              <a:t>Nguengang</a:t>
            </a:r>
            <a:r>
              <a:rPr lang="en-GB" sz="800" dirty="0"/>
              <a:t> </a:t>
            </a:r>
            <a:r>
              <a:rPr lang="en-GB" sz="800" dirty="0" err="1"/>
              <a:t>Wakap</a:t>
            </a:r>
            <a:r>
              <a:rPr lang="en-GB" sz="800" dirty="0"/>
              <a:t>, S., et al. Estimating cumulative point prevalence of rare diseases: analysis of the </a:t>
            </a:r>
            <a:r>
              <a:rPr lang="en-GB" sz="800" dirty="0" err="1"/>
              <a:t>Orphanet</a:t>
            </a:r>
            <a:r>
              <a:rPr lang="en-GB" sz="800" dirty="0"/>
              <a:t> database. European Journal of Human Genetics. 2020.</a:t>
            </a:r>
          </a:p>
          <a:p>
            <a:pPr marL="228600" indent="-228600">
              <a:buFont typeface="+mj-lt"/>
              <a:buAutoNum type="arabicPeriod"/>
            </a:pPr>
            <a:r>
              <a:rPr lang="en-GB" sz="800" dirty="0"/>
              <a:t>Department of Health Northern Ireland. Northern Ireland Rare Diseases Action Plan 2022/23. 2022.   </a:t>
            </a:r>
          </a:p>
          <a:p>
            <a:pPr marL="228600" indent="-228600">
              <a:buFont typeface="+mj-lt"/>
              <a:buAutoNum type="arabicPeriod"/>
            </a:pPr>
            <a:r>
              <a:rPr lang="en-GB" sz="800" dirty="0"/>
              <a:t>Department of Health and Social Care. England Rare Diseases Action Plan 2023: Main Report. 2023.   </a:t>
            </a:r>
          </a:p>
          <a:p>
            <a:pPr marL="228600" indent="-228600">
              <a:buFont typeface="+mj-lt"/>
              <a:buAutoNum type="arabicPeriod"/>
            </a:pPr>
            <a:r>
              <a:rPr lang="en-GB" sz="800" dirty="0"/>
              <a:t>Digital Health and Social Care NI. encompass. [Online].   </a:t>
            </a:r>
          </a:p>
          <a:p>
            <a:pPr marL="228600" indent="-228600">
              <a:buFont typeface="+mj-lt"/>
              <a:buAutoNum type="arabicPeriod"/>
            </a:pPr>
            <a:r>
              <a:rPr lang="en-GB" sz="800" dirty="0" err="1"/>
              <a:t>nidirect</a:t>
            </a:r>
            <a:r>
              <a:rPr lang="en-GB" sz="800" dirty="0"/>
              <a:t> Government Services. View your medical records online using My Care. [Online].   </a:t>
            </a:r>
          </a:p>
          <a:p>
            <a:pPr marL="228600" indent="-228600">
              <a:buFont typeface="+mj-lt"/>
              <a:buAutoNum type="arabicPeriod"/>
            </a:pPr>
            <a:r>
              <a:rPr lang="en-GB" sz="800" dirty="0"/>
              <a:t>Queen's University Belfast. Centre for Public Health. [Online].   </a:t>
            </a:r>
          </a:p>
          <a:p>
            <a:pPr marL="228600" indent="-228600">
              <a:buFont typeface="+mj-lt"/>
              <a:buAutoNum type="arabicPeriod"/>
            </a:pPr>
            <a:r>
              <a:rPr lang="en-GB" sz="800" dirty="0"/>
              <a:t>McKnight, A.J. Professor Amy Jayne McKnight Profile. Queen's University Belfast. [Online].   </a:t>
            </a:r>
          </a:p>
          <a:p>
            <a:pPr marL="228600" indent="-228600">
              <a:buFont typeface="+mj-lt"/>
              <a:buAutoNum type="arabicPeriod"/>
            </a:pPr>
            <a:r>
              <a:rPr lang="en-GB" sz="800" dirty="0"/>
              <a:t>Hill, C., et al. Harnessing the Full Potential of Multi-</a:t>
            </a:r>
            <a:r>
              <a:rPr lang="en-GB" sz="800" dirty="0" err="1"/>
              <a:t>Omic</a:t>
            </a:r>
            <a:r>
              <a:rPr lang="en-GB" sz="800" dirty="0"/>
              <a:t> Analyses to Advance the Study and Treatment of Chronic Kidney Disease. Frontiers in Nephrology. 2022.   </a:t>
            </a:r>
          </a:p>
          <a:p>
            <a:pPr marL="228600" indent="-228600">
              <a:buFont typeface="+mj-lt"/>
              <a:buAutoNum type="arabicPeriod"/>
            </a:pPr>
            <a:r>
              <a:rPr lang="en-GB" sz="800" dirty="0"/>
              <a:t>Department of Health and Social Care. Genome UK: the future of healthcare. 2020.   </a:t>
            </a:r>
          </a:p>
          <a:p>
            <a:pPr marL="228600" indent="-228600">
              <a:buFont typeface="+mj-lt"/>
              <a:buAutoNum type="arabicPeriod"/>
            </a:pPr>
            <a:r>
              <a:rPr lang="en-GB" sz="800" dirty="0"/>
              <a:t>Department of Health and Social Care. Genome UK: 2022 to 2025 implementation plan for England. 2022.   </a:t>
            </a:r>
          </a:p>
          <a:p>
            <a:pPr marL="228600" indent="-228600">
              <a:buFont typeface="+mj-lt"/>
              <a:buAutoNum type="arabicPeriod"/>
            </a:pPr>
            <a:r>
              <a:rPr lang="en-GB" sz="800" dirty="0"/>
              <a:t>Department of Health and Social Care. Genome UK: shared commitments for UK-wide implementation 2022 to 2025. 2022.   </a:t>
            </a:r>
          </a:p>
          <a:p>
            <a:pPr marL="228600" indent="-228600">
              <a:buFont typeface="+mj-lt"/>
              <a:buAutoNum type="arabicPeriod"/>
            </a:pPr>
            <a:r>
              <a:rPr lang="en-GB" sz="800" dirty="0" err="1"/>
              <a:t>Schork</a:t>
            </a:r>
            <a:r>
              <a:rPr lang="en-GB" sz="800" dirty="0"/>
              <a:t>, N.J. Artificial Intelligence and Big Data in Rare Diseases. Circulation. 2019.   </a:t>
            </a:r>
          </a:p>
          <a:p>
            <a:pPr marL="228600" indent="-228600">
              <a:buFont typeface="+mj-lt"/>
              <a:buAutoNum type="arabicPeriod"/>
            </a:pPr>
            <a:r>
              <a:rPr lang="en-GB" sz="800" dirty="0" err="1"/>
              <a:t>Glicksberg</a:t>
            </a:r>
            <a:r>
              <a:rPr lang="en-GB" sz="800" dirty="0"/>
              <a:t>, B.S., et al. Challenges and opportunities for clinical trials in rare and orphan diseases. Journal of Translational Medicine. 2021.   </a:t>
            </a:r>
          </a:p>
          <a:p>
            <a:pPr marL="228600" indent="-228600">
              <a:buFont typeface="+mj-lt"/>
              <a:buAutoNum type="arabicPeriod"/>
            </a:pPr>
            <a:r>
              <a:rPr lang="en-GB" sz="800" dirty="0"/>
              <a:t>HITLAB. The Future of Rare Disease Care Innovation. 2025.</a:t>
            </a:r>
          </a:p>
          <a:p>
            <a:pPr marL="228600" indent="-228600">
              <a:buFont typeface="+mj-lt"/>
              <a:buAutoNum type="arabicPeriod"/>
            </a:pPr>
            <a:r>
              <a:rPr lang="en-GB" sz="800" dirty="0"/>
              <a:t>Kho, A.N., et al. Practical challenges in integrating genomic data into the electronic health record. Genetics in Medicine. 2013.</a:t>
            </a:r>
          </a:p>
          <a:p>
            <a:pPr marL="228600" indent="-228600">
              <a:buFont typeface="+mj-lt"/>
              <a:buAutoNum type="arabicPeriod"/>
            </a:pPr>
            <a:r>
              <a:rPr lang="en-GB" sz="800" dirty="0"/>
              <a:t>Ashley, E.A. Towards precision medicine. Nature Reviews Genetics. 2016.   </a:t>
            </a:r>
          </a:p>
          <a:p>
            <a:pPr marL="228600" indent="-228600">
              <a:buFont typeface="+mj-lt"/>
              <a:buAutoNum type="arabicPeriod"/>
            </a:pPr>
            <a:r>
              <a:rPr lang="en-GB" sz="800" dirty="0"/>
              <a:t>Weed, L.L. Medical records that guide and teach. New England Journal of Medicine. 1968.   </a:t>
            </a:r>
          </a:p>
          <a:p>
            <a:pPr marL="228600" indent="-228600">
              <a:buFont typeface="+mj-lt"/>
              <a:buAutoNum type="arabicPeriod"/>
            </a:pPr>
            <a:endParaRPr lang="en-GB" sz="800" dirty="0"/>
          </a:p>
        </p:txBody>
      </p:sp>
      <p:sp>
        <p:nvSpPr>
          <p:cNvPr id="7" name="Content Placeholder 3">
            <a:extLst>
              <a:ext uri="{FF2B5EF4-FFF2-40B4-BE49-F238E27FC236}">
                <a16:creationId xmlns:a16="http://schemas.microsoft.com/office/drawing/2014/main" id="{450FC016-99C4-4005-8BF7-72CD5DF70430}"/>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19800" y="768096"/>
            <a:ext cx="6096000" cy="5632704"/>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6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28600">
              <a:buFont typeface="+mj-lt"/>
              <a:buAutoNum type="arabicPeriod" startAt="21"/>
            </a:pPr>
            <a:r>
              <a:rPr lang="en-GB" sz="700" dirty="0"/>
              <a:t>Hersh, W.R. The electronic health record: a transformative technology. JAMA. 2009.   </a:t>
            </a:r>
          </a:p>
          <a:p>
            <a:pPr marL="228600" indent="-228600">
              <a:buFont typeface="+mj-lt"/>
              <a:buAutoNum type="arabicPeriod" startAt="21"/>
            </a:pPr>
            <a:r>
              <a:rPr lang="en-GB" sz="700" dirty="0"/>
              <a:t>Warner, J.L., et al. Electronic Health Records and Genomics: Perspectives from the Association for Molecular Pathology. The Journal of Molecular Diagnostics. 2019.   </a:t>
            </a:r>
          </a:p>
          <a:p>
            <a:pPr marL="228600" indent="-228600">
              <a:buFont typeface="+mj-lt"/>
              <a:buAutoNum type="arabicPeriod" startAt="21"/>
            </a:pPr>
            <a:r>
              <a:rPr lang="en-GB" sz="700" dirty="0" err="1"/>
              <a:t>Basch</a:t>
            </a:r>
            <a:r>
              <a:rPr lang="en-GB" sz="700" dirty="0"/>
              <a:t>, E. The missing voice of patients in drug-safety reporting. New England Journal of Medicine. 2010.   </a:t>
            </a:r>
          </a:p>
          <a:p>
            <a:pPr marL="228600" indent="-228600">
              <a:buFont typeface="+mj-lt"/>
              <a:buAutoNum type="arabicPeriod" startAt="21"/>
            </a:pPr>
            <a:r>
              <a:rPr lang="en-GB" sz="700" dirty="0"/>
              <a:t>California Health Care Foundation. Bridging the Digital Divide: A Guide for Designers of Digital Health Tools. 2022.   </a:t>
            </a:r>
          </a:p>
          <a:p>
            <a:pPr marL="228600" indent="-228600">
              <a:buFont typeface="+mj-lt"/>
              <a:buAutoNum type="arabicPeriod" startAt="21"/>
            </a:pPr>
            <a:r>
              <a:rPr lang="en-GB" sz="700" dirty="0"/>
              <a:t>Lyles, C.R., et al. The Digital Divide and Patient Portals: A Mixed-Methods Study of Patient-Provider Differences in Portal Use. Journal of Medical Internet Research. 2020.   </a:t>
            </a:r>
          </a:p>
          <a:p>
            <a:pPr marL="228600" indent="-228600">
              <a:buFont typeface="+mj-lt"/>
              <a:buAutoNum type="arabicPeriod" startAt="21"/>
            </a:pPr>
            <a:r>
              <a:rPr lang="en-GB" sz="700" dirty="0"/>
              <a:t>Ni, Z., et al. A Human-</a:t>
            </a:r>
            <a:r>
              <a:rPr lang="en-GB" sz="700" dirty="0" err="1"/>
              <a:t>Centered</a:t>
            </a:r>
            <a:r>
              <a:rPr lang="en-GB" sz="700" dirty="0"/>
              <a:t> Design Framework for Digital Health Solutions. JMIR mHealth and </a:t>
            </a:r>
            <a:r>
              <a:rPr lang="en-GB" sz="700" dirty="0" err="1"/>
              <a:t>uHealth</a:t>
            </a:r>
            <a:r>
              <a:rPr lang="en-GB" sz="700" dirty="0"/>
              <a:t>. 2023.   </a:t>
            </a:r>
          </a:p>
          <a:p>
            <a:pPr marL="228600" indent="-228600">
              <a:buFont typeface="+mj-lt"/>
              <a:buAutoNum type="arabicPeriod" startAt="21"/>
            </a:pPr>
            <a:r>
              <a:rPr lang="en-GB" sz="700" dirty="0" err="1"/>
              <a:t>Bjerkan</a:t>
            </a:r>
            <a:r>
              <a:rPr lang="en-GB" sz="700" dirty="0"/>
              <a:t>, J., et al. A review of design and evaluation practices in participatory design. International Journal of Human-Computer Studies. 2021.   </a:t>
            </a:r>
          </a:p>
          <a:p>
            <a:pPr marL="228600" indent="-228600">
              <a:buFont typeface="+mj-lt"/>
              <a:buAutoNum type="arabicPeriod" startAt="21"/>
            </a:pPr>
            <a:r>
              <a:rPr lang="en-GB" sz="700" dirty="0" err="1"/>
              <a:t>Cresswell</a:t>
            </a:r>
            <a:r>
              <a:rPr lang="en-GB" sz="700" dirty="0"/>
              <a:t>, K., &amp; Sheikh, A. Organizational issues in the implementation and adoption of health information technology innovations: an interpretative review. International Journal of Medical Informatics. 2013.</a:t>
            </a:r>
          </a:p>
          <a:p>
            <a:pPr marL="228600" indent="-228600">
              <a:buFont typeface="+mj-lt"/>
              <a:buAutoNum type="arabicPeriod" startAt="21"/>
            </a:pPr>
            <a:r>
              <a:rPr lang="en-GB" sz="700" dirty="0"/>
              <a:t>Gagnon, M.P., et al. A systematic review of factors influencing the adoption of information and communication technologies by healthcare professionals. Journal of Medical Systems. 2012.   </a:t>
            </a:r>
          </a:p>
          <a:p>
            <a:pPr marL="228600" indent="-228600">
              <a:buFont typeface="+mj-lt"/>
              <a:buAutoNum type="arabicPeriod" startAt="21"/>
            </a:pPr>
            <a:r>
              <a:rPr lang="en-GB" sz="700" dirty="0"/>
              <a:t>Hepburn, J., et al. Barriers and facilitators to digital health technology adoption by older adults with chronic disease. British Journal of General Practice. 2025.   </a:t>
            </a:r>
          </a:p>
          <a:p>
            <a:pPr marL="228600" indent="-228600">
              <a:buFont typeface="+mj-lt"/>
              <a:buAutoNum type="arabicPeriod" startAt="21"/>
            </a:pPr>
            <a:r>
              <a:rPr lang="en-GB" sz="700" dirty="0"/>
              <a:t>Granja, C., et al. Factors Determining the Success and Failure of eHealth Interventions: Systematic Review of the Literature. Journal of Medical Internet Research. 2018.   </a:t>
            </a:r>
          </a:p>
          <a:p>
            <a:pPr marL="228600" indent="-228600">
              <a:buFont typeface="+mj-lt"/>
              <a:buAutoNum type="arabicPeriod" startAt="21"/>
            </a:pPr>
            <a:r>
              <a:rPr lang="en-GB" sz="700" dirty="0"/>
              <a:t>Mair, F.S., et al. Understanding the implementation and integration of e-health services. Journal of Telemedicine and Telecare. 2012.</a:t>
            </a:r>
          </a:p>
          <a:p>
            <a:pPr marL="228600" indent="-228600">
              <a:buFont typeface="+mj-lt"/>
              <a:buAutoNum type="arabicPeriod" startAt="21"/>
            </a:pPr>
            <a:r>
              <a:rPr lang="en-GB" sz="700" dirty="0" err="1"/>
              <a:t>Erlich</a:t>
            </a:r>
            <a:r>
              <a:rPr lang="en-GB" sz="700" dirty="0"/>
              <a:t>, Y., &amp; Narayanan, A. Routes for breaching and protecting genetic privacy. Nature Reviews Genetics. 2014.</a:t>
            </a:r>
          </a:p>
          <a:p>
            <a:pPr marL="228600" indent="-228600">
              <a:buFont typeface="+mj-lt"/>
              <a:buAutoNum type="arabicPeriod" startAt="21"/>
            </a:pPr>
            <a:r>
              <a:rPr lang="en-GB" sz="700" dirty="0"/>
              <a:t>Phillips, M. Can genomic data be anonymised? Global Alliance for Genomics and Health. 2019.   </a:t>
            </a:r>
          </a:p>
          <a:p>
            <a:pPr marL="228600" indent="-228600">
              <a:buFont typeface="+mj-lt"/>
              <a:buAutoNum type="arabicPeriod" startAt="21"/>
            </a:pPr>
            <a:r>
              <a:rPr lang="en-GB" sz="700" dirty="0"/>
              <a:t>National Human Genome Research Institute. Privacy in Genomics. [Online].   </a:t>
            </a:r>
          </a:p>
          <a:p>
            <a:pPr marL="228600" indent="-228600">
              <a:buFont typeface="+mj-lt"/>
              <a:buAutoNum type="arabicPeriod" startAt="21"/>
            </a:pPr>
            <a:r>
              <a:rPr lang="en-GB" sz="700" dirty="0"/>
              <a:t>General Data Protection Regulation (GDPR). Regulation (EU) 2016/679.</a:t>
            </a:r>
          </a:p>
          <a:p>
            <a:pPr marL="228600" indent="-228600">
              <a:buFont typeface="+mj-lt"/>
              <a:buAutoNum type="arabicPeriod" startAt="21"/>
            </a:pPr>
            <a:r>
              <a:rPr lang="en-GB" sz="700" dirty="0" err="1"/>
              <a:t>Vayena</a:t>
            </a:r>
            <a:r>
              <a:rPr lang="en-GB" sz="700" dirty="0"/>
              <a:t>, E., &amp; </a:t>
            </a:r>
            <a:r>
              <a:rPr lang="en-GB" sz="700" dirty="0" err="1"/>
              <a:t>Tasioulas</a:t>
            </a:r>
            <a:r>
              <a:rPr lang="en-GB" sz="700" dirty="0"/>
              <a:t>, J. The ethics of big data in health care. Big Data &amp; Society. 2016.   </a:t>
            </a:r>
          </a:p>
          <a:p>
            <a:pPr marL="228600" indent="-228600">
              <a:buFont typeface="+mj-lt"/>
              <a:buAutoNum type="arabicPeriod" startAt="21"/>
            </a:pPr>
            <a:r>
              <a:rPr lang="en-GB" sz="700" dirty="0"/>
              <a:t>Ritchie, F., &amp; Elliot, M. Principles of and practice in secure research environments. Annual Review of Statistics and Its Application. 2015.</a:t>
            </a:r>
          </a:p>
          <a:p>
            <a:pPr marL="228600" indent="-228600">
              <a:buFont typeface="+mj-lt"/>
              <a:buAutoNum type="arabicPeriod" startAt="21"/>
            </a:pPr>
            <a:r>
              <a:rPr lang="en-GB" sz="700" dirty="0"/>
              <a:t>Genomics England. </a:t>
            </a:r>
            <a:r>
              <a:rPr lang="en-GB" sz="700" dirty="0" err="1"/>
              <a:t>Newborns</a:t>
            </a:r>
            <a:r>
              <a:rPr lang="en-GB" sz="700" dirty="0"/>
              <a:t> Programme: Ethics. [Online]</a:t>
            </a:r>
          </a:p>
          <a:p>
            <a:pPr marL="228600" indent="-228600">
              <a:lnSpc>
                <a:spcPct val="110000"/>
              </a:lnSpc>
              <a:spcBef>
                <a:spcPts val="2500"/>
              </a:spcBef>
              <a:buFont typeface="+mj-lt"/>
              <a:buAutoNum type="arabicPeriod" startAt="21"/>
            </a:pPr>
            <a:endParaRPr lang="en-US" sz="700" dirty="0"/>
          </a:p>
        </p:txBody>
      </p:sp>
    </p:spTree>
    <p:extLst>
      <p:ext uri="{BB962C8B-B14F-4D97-AF65-F5344CB8AC3E}">
        <p14:creationId xmlns:p14="http://schemas.microsoft.com/office/powerpoint/2010/main" val="896483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iterate>
                                    <p:tmPct val="10000"/>
                                  </p:iterate>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8432-E694-3132-1665-2792D96056FD}"/>
              </a:ext>
            </a:extLst>
          </p:cNvPr>
          <p:cNvSpPr>
            <a:spLocks noGrp="1"/>
          </p:cNvSpPr>
          <p:nvPr>
            <p:ph type="title"/>
          </p:nvPr>
        </p:nvSpPr>
        <p:spPr>
          <a:xfrm>
            <a:off x="731520" y="312572"/>
            <a:ext cx="6858000" cy="923544"/>
          </a:xfrm>
        </p:spPr>
        <p:txBody>
          <a:bodyPr anchor="b">
            <a:normAutofit/>
          </a:bodyPr>
          <a:lstStyle/>
          <a:p>
            <a:r>
              <a:rPr lang="en-US"/>
              <a:t>The Rare Disease Paradox</a:t>
            </a:r>
          </a:p>
        </p:txBody>
      </p:sp>
      <p:sp>
        <p:nvSpPr>
          <p:cNvPr id="4" name="Content Placeholder 3">
            <a:extLst>
              <a:ext uri="{FF2B5EF4-FFF2-40B4-BE49-F238E27FC236}">
                <a16:creationId xmlns:a16="http://schemas.microsoft.com/office/drawing/2014/main" id="{F4E53095-C8D3-595E-0ACF-AFAEFB7D5A1C}"/>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dirty="0"/>
              <a:t>Rare Disease Paradox</a:t>
            </a:r>
          </a:p>
          <a:p>
            <a:pPr marL="0" lvl="1" indent="0">
              <a:buNone/>
            </a:pPr>
            <a:r>
              <a:rPr lang="en-GB" dirty="0"/>
              <a:t>Over 7,000 rare conditions </a:t>
            </a:r>
            <a:r>
              <a:rPr dirty="0"/>
              <a:t>affect millions collectively despite each condition's individual rarity.</a:t>
            </a:r>
            <a:endParaRPr lang="en-US" dirty="0"/>
          </a:p>
          <a:p>
            <a:pPr marL="0" indent="0">
              <a:spcBef>
                <a:spcPts val="2500"/>
              </a:spcBef>
              <a:buFont typeface="Arial" panose="020B0604020202020204" pitchFamily="34" charset="0"/>
              <a:buNone/>
            </a:pPr>
            <a:r>
              <a:rPr lang="en-US" b="1" dirty="0"/>
              <a:t>Diagnostic Odyssey Challenge</a:t>
            </a:r>
          </a:p>
          <a:p>
            <a:pPr marL="0" lvl="1" indent="0">
              <a:buFont typeface="Arial" panose="020B0604020202020204" pitchFamily="34" charset="0"/>
              <a:buNone/>
            </a:pPr>
            <a:r>
              <a:rPr dirty="0"/>
              <a:t>Patients often face a long, frustrating journey to get an accurate rare disease diagnosis.</a:t>
            </a:r>
            <a:endParaRPr lang="en-US" dirty="0"/>
          </a:p>
          <a:p>
            <a:pPr marL="0" indent="0">
              <a:spcBef>
                <a:spcPts val="2500"/>
              </a:spcBef>
              <a:buFont typeface="Arial" panose="020B0604020202020204" pitchFamily="34" charset="0"/>
              <a:buNone/>
            </a:pPr>
            <a:r>
              <a:rPr lang="en-US" b="1" dirty="0"/>
              <a:t>UK Framework Priorities</a:t>
            </a:r>
          </a:p>
          <a:p>
            <a:pPr marL="0" lvl="1" indent="0">
              <a:buFont typeface="Arial" panose="020B0604020202020204" pitchFamily="34" charset="0"/>
              <a:buNone/>
            </a:pPr>
            <a:r>
              <a:rPr dirty="0"/>
              <a:t>Focus is on speeding </a:t>
            </a:r>
            <a:r>
              <a:rPr lang="en-GB" dirty="0"/>
              <a:t>up </a:t>
            </a:r>
            <a:r>
              <a:rPr dirty="0"/>
              <a:t>diagnosis, raising healthcare awareness, and better care coordination for rare diseases.</a:t>
            </a:r>
            <a:endParaRPr lang="en-US" dirty="0"/>
          </a:p>
          <a:p>
            <a:pPr marL="0" indent="0">
              <a:spcBef>
                <a:spcPts val="2500"/>
              </a:spcBef>
              <a:buFont typeface="Arial" panose="020B0604020202020204" pitchFamily="34" charset="0"/>
              <a:buNone/>
            </a:pPr>
            <a:r>
              <a:rPr lang="en-US" b="1" dirty="0"/>
              <a:t>Role of Digital Innovation</a:t>
            </a:r>
          </a:p>
          <a:p>
            <a:pPr marL="0" lvl="1" indent="0">
              <a:buFont typeface="Arial" panose="020B0604020202020204" pitchFamily="34" charset="0"/>
              <a:buNone/>
            </a:pPr>
            <a:r>
              <a:rPr dirty="0"/>
              <a:t>Digital tools are crucial enablers to achieve strategic goals and improve patient outcomes.</a:t>
            </a:r>
            <a:endParaRPr lang="en-US" dirty="0"/>
          </a:p>
        </p:txBody>
      </p:sp>
      <p:pic>
        <p:nvPicPr>
          <p:cNvPr id="5" name="Content Placeholder 4" descr="Global warming begins with carbon dioxide&#10;The plant's ecosystem is destroyed, and the leaf withers.">
            <a:extLst>
              <a:ext uri="{FF2B5EF4-FFF2-40B4-BE49-F238E27FC236}">
                <a16:creationId xmlns:a16="http://schemas.microsoft.com/office/drawing/2014/main" id="{66305368-7300-4CC3-B985-7CBEB7D64463}"/>
              </a:ext>
            </a:extLst>
          </p:cNvPr>
          <p:cNvPicPr>
            <a:picLocks noGrp="1" noChangeAspect="1"/>
          </p:cNvPicPr>
          <p:nvPr>
            <p:ph type="pic" sz="quarter" idx="15"/>
          </p:nvPr>
        </p:nvPicPr>
        <p:blipFill>
          <a:blip r:embed="rId3"/>
          <a:srcRect l="25673" r="34747" b="2"/>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28306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2CB9-8355-8A95-DE90-29A05F2E4DF9}"/>
              </a:ext>
            </a:extLst>
          </p:cNvPr>
          <p:cNvSpPr>
            <a:spLocks noGrp="1"/>
          </p:cNvSpPr>
          <p:nvPr>
            <p:ph type="title"/>
          </p:nvPr>
        </p:nvSpPr>
        <p:spPr>
          <a:xfrm>
            <a:off x="731520" y="3886200"/>
            <a:ext cx="3649468" cy="2048256"/>
          </a:xfrm>
        </p:spPr>
        <p:txBody>
          <a:bodyPr anchor="t">
            <a:normAutofit/>
          </a:bodyPr>
          <a:lstStyle/>
          <a:p>
            <a:r>
              <a:rPr lang="en-US"/>
              <a:t>From Data Silos to Integrated Intelligence</a:t>
            </a:r>
          </a:p>
        </p:txBody>
      </p:sp>
      <p:pic>
        <p:nvPicPr>
          <p:cNvPr id="5" name="Content Placeholder 4" descr="Abundance of medical icons in geometric figures">
            <a:extLst>
              <a:ext uri="{FF2B5EF4-FFF2-40B4-BE49-F238E27FC236}">
                <a16:creationId xmlns:a16="http://schemas.microsoft.com/office/drawing/2014/main" id="{2FCE93CE-E0FB-40B5-A46F-A383178E3B2E}"/>
              </a:ext>
            </a:extLst>
          </p:cNvPr>
          <p:cNvPicPr>
            <a:picLocks noGrp="1" noChangeAspect="1"/>
          </p:cNvPicPr>
          <p:nvPr>
            <p:ph type="pic" sz="quarter" idx="15"/>
          </p:nvPr>
        </p:nvPicPr>
        <p:blipFill>
          <a:blip r:embed="rId3"/>
          <a:stretch/>
        </p:blipFill>
        <p:spPr>
          <a:xfrm>
            <a:off x="731518" y="688886"/>
            <a:ext cx="3520440" cy="2270683"/>
          </a:xfrm>
          <a:prstGeom prst="rect">
            <a:avLst/>
          </a:prstGeom>
          <a:noFill/>
        </p:spPr>
      </p:pic>
      <p:sp>
        <p:nvSpPr>
          <p:cNvPr id="4" name="Content Placeholder 3">
            <a:extLst>
              <a:ext uri="{FF2B5EF4-FFF2-40B4-BE49-F238E27FC236}">
                <a16:creationId xmlns:a16="http://schemas.microsoft.com/office/drawing/2014/main" id="{02C4D18F-59FA-2F3A-5703-5D4CE76ACE8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48072" y="704088"/>
            <a:ext cx="6428232" cy="5230368"/>
          </a:xfrm>
        </p:spPr>
        <p:txBody>
          <a:bodyPr>
            <a:normAutofit/>
          </a:bodyPr>
          <a:lstStyle/>
          <a:p>
            <a:pPr marL="0" indent="0">
              <a:spcBef>
                <a:spcPts val="2500"/>
              </a:spcBef>
              <a:buFont typeface="Arial" panose="020B0604020202020204" pitchFamily="34" charset="0"/>
              <a:buNone/>
            </a:pPr>
            <a:r>
              <a:rPr lang="en-US" b="1" dirty="0"/>
              <a:t>Shift from Fragmented Data</a:t>
            </a:r>
          </a:p>
          <a:p>
            <a:pPr marL="0" lvl="1" indent="0">
              <a:buFont typeface="Arial" panose="020B0604020202020204" pitchFamily="34" charset="0"/>
              <a:buNone/>
            </a:pPr>
            <a:r>
              <a:rPr dirty="0"/>
              <a:t>Moving away from disconnected data silos enables a unified view of patient information.</a:t>
            </a:r>
            <a:endParaRPr lang="en-US" dirty="0"/>
          </a:p>
          <a:p>
            <a:pPr marL="0" indent="0">
              <a:spcBef>
                <a:spcPts val="2500"/>
              </a:spcBef>
              <a:buFont typeface="Arial" panose="020B0604020202020204" pitchFamily="34" charset="0"/>
              <a:buNone/>
            </a:pPr>
            <a:r>
              <a:rPr lang="en-US" b="1" dirty="0"/>
              <a:t>Encompass </a:t>
            </a:r>
            <a:r>
              <a:rPr lang="en-US" b="1" dirty="0" err="1"/>
              <a:t>Programme</a:t>
            </a:r>
            <a:r>
              <a:rPr lang="en-US" b="1" dirty="0"/>
              <a:t> Impact</a:t>
            </a:r>
          </a:p>
          <a:p>
            <a:pPr marL="0" lvl="1" indent="0">
              <a:buFont typeface="Arial" panose="020B0604020202020204" pitchFamily="34" charset="0"/>
              <a:buNone/>
            </a:pPr>
            <a:r>
              <a:rPr dirty="0"/>
              <a:t>Northern Ireland's encompass </a:t>
            </a:r>
            <a:r>
              <a:rPr dirty="0" err="1"/>
              <a:t>programme</a:t>
            </a:r>
            <a:r>
              <a:rPr dirty="0"/>
              <a:t> creates a single digital care record for every citizen.</a:t>
            </a:r>
            <a:endParaRPr lang="en-US" dirty="0"/>
          </a:p>
          <a:p>
            <a:pPr marL="0" indent="0">
              <a:spcBef>
                <a:spcPts val="2500"/>
              </a:spcBef>
              <a:buFont typeface="Arial" panose="020B0604020202020204" pitchFamily="34" charset="0"/>
              <a:buNone/>
            </a:pPr>
            <a:r>
              <a:rPr lang="en-US" b="1" dirty="0"/>
              <a:t>Multi-</a:t>
            </a:r>
            <a:r>
              <a:rPr lang="en-US" b="1" dirty="0" err="1"/>
              <a:t>Omic</a:t>
            </a:r>
            <a:r>
              <a:rPr lang="en-US" b="1" dirty="0"/>
              <a:t> Data Integration</a:t>
            </a:r>
          </a:p>
          <a:p>
            <a:pPr marL="0" lvl="1" indent="0">
              <a:buFont typeface="Arial" panose="020B0604020202020204" pitchFamily="34" charset="0"/>
              <a:buNone/>
            </a:pPr>
            <a:r>
              <a:rPr dirty="0"/>
              <a:t>Combining genomics, epigenetics, and clinical data builds a complete patient profile.</a:t>
            </a:r>
            <a:endParaRPr lang="en-US" dirty="0"/>
          </a:p>
          <a:p>
            <a:pPr marL="0" indent="0">
              <a:spcBef>
                <a:spcPts val="2500"/>
              </a:spcBef>
              <a:buFont typeface="Arial" panose="020B0604020202020204" pitchFamily="34" charset="0"/>
              <a:buNone/>
            </a:pPr>
            <a:r>
              <a:rPr lang="en-US" b="1" dirty="0"/>
              <a:t>Learning Health System Vision</a:t>
            </a:r>
          </a:p>
          <a:p>
            <a:pPr marL="0" lvl="1" indent="0">
              <a:buFont typeface="Arial" panose="020B0604020202020204" pitchFamily="34" charset="0"/>
              <a:buNone/>
            </a:pPr>
            <a:r>
              <a:rPr dirty="0"/>
              <a:t>Integrated data enables learning health systems for personalized medicine and accelerated research.</a:t>
            </a:r>
            <a:endParaRPr lang="en-US" dirty="0"/>
          </a:p>
        </p:txBody>
      </p:sp>
    </p:spTree>
    <p:extLst>
      <p:ext uri="{BB962C8B-B14F-4D97-AF65-F5344CB8AC3E}">
        <p14:creationId xmlns:p14="http://schemas.microsoft.com/office/powerpoint/2010/main" val="601065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B6B9-E083-76B2-9F44-93FCE2AEEBCB}"/>
              </a:ext>
            </a:extLst>
          </p:cNvPr>
          <p:cNvSpPr>
            <a:spLocks noGrp="1"/>
          </p:cNvSpPr>
          <p:nvPr>
            <p:ph type="title"/>
          </p:nvPr>
        </p:nvSpPr>
        <p:spPr>
          <a:xfrm>
            <a:off x="5748659" y="832104"/>
            <a:ext cx="5836789" cy="996696"/>
          </a:xfrm>
        </p:spPr>
        <p:txBody>
          <a:bodyPr anchor="b">
            <a:normAutofit/>
          </a:bodyPr>
          <a:lstStyle/>
          <a:p>
            <a:r>
              <a:rPr lang="en-US" dirty="0"/>
              <a:t>Navigating the Challenge</a:t>
            </a:r>
          </a:p>
        </p:txBody>
      </p:sp>
      <p:pic>
        <p:nvPicPr>
          <p:cNvPr id="5" name="Content Placeholder 4" descr="Balancing stones. Similar photographs from my portfolio:">
            <a:extLst>
              <a:ext uri="{FF2B5EF4-FFF2-40B4-BE49-F238E27FC236}">
                <a16:creationId xmlns:a16="http://schemas.microsoft.com/office/drawing/2014/main" id="{A8B14DC0-A25E-4348-958C-317F0FFB8BD6}"/>
              </a:ext>
            </a:extLst>
          </p:cNvPr>
          <p:cNvPicPr>
            <a:picLocks noGrp="1" noChangeAspect="1"/>
          </p:cNvPicPr>
          <p:nvPr>
            <p:ph type="pic" sz="quarter" idx="18"/>
          </p:nvPr>
        </p:nvPicPr>
        <p:blipFill>
          <a:blip r:embed="rId3"/>
          <a:srcRect l="13299" r="5658" b="-2"/>
          <a:stretch>
            <a:fillRect/>
          </a:stretch>
        </p:blipFill>
        <p:spPr>
          <a:xfrm>
            <a:off x="0" y="1055254"/>
            <a:ext cx="5748659" cy="4734910"/>
          </a:xfrm>
          <a:prstGeom prst="rect">
            <a:avLst/>
          </a:prstGeom>
          <a:noFill/>
        </p:spPr>
      </p:pic>
      <p:sp>
        <p:nvSpPr>
          <p:cNvPr id="4" name="Content Placeholder 3">
            <a:extLst>
              <a:ext uri="{FF2B5EF4-FFF2-40B4-BE49-F238E27FC236}">
                <a16:creationId xmlns:a16="http://schemas.microsoft.com/office/drawing/2014/main" id="{058F89FA-A432-FF1C-C08D-DB844EC98C5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748659" y="1898709"/>
            <a:ext cx="5836789" cy="3048000"/>
          </a:xfrm>
        </p:spPr>
        <p:txBody>
          <a:bodyPr>
            <a:noAutofit/>
          </a:bodyPr>
          <a:lstStyle/>
          <a:p>
            <a:pPr marL="0" indent="0">
              <a:lnSpc>
                <a:spcPct val="110000"/>
              </a:lnSpc>
              <a:spcBef>
                <a:spcPts val="2500"/>
              </a:spcBef>
              <a:buFont typeface="Arial" panose="020B0604020202020204" pitchFamily="34" charset="0"/>
              <a:buNone/>
            </a:pPr>
            <a:r>
              <a:rPr lang="en-US" sz="1400" b="1" dirty="0"/>
              <a:t>Balancing Scale and Specificity</a:t>
            </a:r>
          </a:p>
          <a:p>
            <a:pPr marL="0" lvl="1" indent="0">
              <a:lnSpc>
                <a:spcPct val="110000"/>
              </a:lnSpc>
              <a:buFont typeface="Arial" panose="020B0604020202020204" pitchFamily="34" charset="0"/>
              <a:buNone/>
            </a:pPr>
            <a:r>
              <a:rPr lang="en-US" dirty="0"/>
              <a:t>Data-driven technologies require large-scale data yet must address each patient's specific needs precisely.</a:t>
            </a:r>
          </a:p>
          <a:p>
            <a:pPr marL="0" indent="0">
              <a:lnSpc>
                <a:spcPct val="110000"/>
              </a:lnSpc>
              <a:spcBef>
                <a:spcPts val="2500"/>
              </a:spcBef>
              <a:buFont typeface="Arial" panose="020B0604020202020204" pitchFamily="34" charset="0"/>
              <a:buNone/>
            </a:pPr>
            <a:r>
              <a:rPr lang="en-US" sz="1400" b="1" dirty="0"/>
              <a:t>Bridging Theory and Practice</a:t>
            </a:r>
          </a:p>
          <a:p>
            <a:pPr marL="0" lvl="1" indent="0">
              <a:lnSpc>
                <a:spcPct val="110000"/>
              </a:lnSpc>
              <a:buFont typeface="Arial" panose="020B0604020202020204" pitchFamily="34" charset="0"/>
              <a:buNone/>
            </a:pPr>
            <a:r>
              <a:rPr lang="en-US" dirty="0"/>
              <a:t>There is a gap between new technologies' theoretical benefits and their real-world acceptance by clinicians and patients.</a:t>
            </a:r>
          </a:p>
          <a:p>
            <a:pPr marL="0" indent="0">
              <a:lnSpc>
                <a:spcPct val="110000"/>
              </a:lnSpc>
              <a:spcBef>
                <a:spcPts val="2500"/>
              </a:spcBef>
              <a:buFont typeface="Arial" panose="020B0604020202020204" pitchFamily="34" charset="0"/>
              <a:buNone/>
            </a:pPr>
            <a:r>
              <a:rPr lang="en-US" sz="1400" b="1" dirty="0"/>
              <a:t>Ethical Collaboration and Privacy</a:t>
            </a:r>
          </a:p>
          <a:p>
            <a:pPr marL="0" lvl="1" indent="0">
              <a:lnSpc>
                <a:spcPct val="110000"/>
              </a:lnSpc>
              <a:buFont typeface="Arial" panose="020B0604020202020204" pitchFamily="34" charset="0"/>
              <a:buNone/>
            </a:pPr>
            <a:r>
              <a:rPr lang="en-US" dirty="0"/>
              <a:t>Navigating between scientific collaboration and protecting patient confidentiality is a critical ethical challenge.</a:t>
            </a:r>
          </a:p>
        </p:txBody>
      </p:sp>
    </p:spTree>
    <p:extLst>
      <p:ext uri="{BB962C8B-B14F-4D97-AF65-F5344CB8AC3E}">
        <p14:creationId xmlns:p14="http://schemas.microsoft.com/office/powerpoint/2010/main" val="37867881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0207-8CB6-3046-E9A8-3F30F3EC082D}"/>
              </a:ext>
            </a:extLst>
          </p:cNvPr>
          <p:cNvSpPr>
            <a:spLocks noGrp="1"/>
          </p:cNvSpPr>
          <p:nvPr>
            <p:ph type="title"/>
          </p:nvPr>
        </p:nvSpPr>
        <p:spPr>
          <a:xfrm>
            <a:off x="6153912" y="475488"/>
            <a:ext cx="5440680" cy="1197864"/>
          </a:xfrm>
        </p:spPr>
        <p:txBody>
          <a:bodyPr anchor="b">
            <a:normAutofit/>
          </a:bodyPr>
          <a:lstStyle/>
          <a:p>
            <a:r>
              <a:rPr lang="en-US"/>
              <a:t>Reconciling Algorithmic Scale with Human Specificity</a:t>
            </a:r>
          </a:p>
        </p:txBody>
      </p:sp>
      <p:pic>
        <p:nvPicPr>
          <p:cNvPr id="5" name="Content Placeholder 4" descr="Power of big data. Binary code information bit.">
            <a:extLst>
              <a:ext uri="{FF2B5EF4-FFF2-40B4-BE49-F238E27FC236}">
                <a16:creationId xmlns:a16="http://schemas.microsoft.com/office/drawing/2014/main" id="{389490BB-65A2-4FF7-B502-5408EC128EB9}"/>
              </a:ext>
            </a:extLst>
          </p:cNvPr>
          <p:cNvPicPr>
            <a:picLocks noGrp="1" noChangeAspect="1"/>
          </p:cNvPicPr>
          <p:nvPr>
            <p:ph type="pic" sz="quarter" idx="15"/>
          </p:nvPr>
        </p:nvPicPr>
        <p:blipFill>
          <a:blip r:embed="rId3"/>
          <a:srcRect t="8519"/>
          <a:stretch>
            <a:fillRect/>
          </a:stretch>
        </p:blipFill>
        <p:spPr>
          <a:xfrm>
            <a:off x="20" y="-1"/>
            <a:ext cx="5247300" cy="6400369"/>
          </a:xfrm>
          <a:prstGeom prst="rect">
            <a:avLst/>
          </a:prstGeom>
          <a:noFill/>
        </p:spPr>
      </p:pic>
      <p:sp>
        <p:nvSpPr>
          <p:cNvPr id="4" name="Content Placeholder 3">
            <a:extLst>
              <a:ext uri="{FF2B5EF4-FFF2-40B4-BE49-F238E27FC236}">
                <a16:creationId xmlns:a16="http://schemas.microsoft.com/office/drawing/2014/main" id="{40957FF7-DEC0-9716-8A99-2DC6D080781D}"/>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53912" y="1856232"/>
            <a:ext cx="5440680" cy="4005072"/>
          </a:xfrm>
        </p:spPr>
        <p:txBody>
          <a:bodyPr>
            <a:normAutofit/>
          </a:bodyPr>
          <a:lstStyle/>
          <a:p>
            <a:pPr marL="0" indent="0">
              <a:spcBef>
                <a:spcPts val="2500"/>
              </a:spcBef>
              <a:buFont typeface="Arial" panose="020B0604020202020204" pitchFamily="34" charset="0"/>
              <a:buNone/>
            </a:pPr>
            <a:r>
              <a:rPr lang="en-US" b="1" dirty="0"/>
              <a:t>Big Data vs Small Data Challenge</a:t>
            </a:r>
          </a:p>
          <a:p>
            <a:pPr marL="0" lvl="1" indent="0">
              <a:buFont typeface="Arial" panose="020B0604020202020204" pitchFamily="34" charset="0"/>
              <a:buNone/>
            </a:pPr>
            <a:r>
              <a:rPr dirty="0"/>
              <a:t>Machine learning relies on large datasets, but rare diseases involve limited and diverse patient data, complicating analysis.</a:t>
            </a:r>
            <a:endParaRPr lang="en-US" dirty="0"/>
          </a:p>
          <a:p>
            <a:pPr marL="0" indent="0">
              <a:spcBef>
                <a:spcPts val="2500"/>
              </a:spcBef>
              <a:buFont typeface="Arial" panose="020B0604020202020204" pitchFamily="34" charset="0"/>
              <a:buNone/>
            </a:pPr>
            <a:r>
              <a:rPr lang="en-US" b="1" dirty="0"/>
              <a:t>Interoperability Gap</a:t>
            </a:r>
          </a:p>
          <a:p>
            <a:pPr marL="0" lvl="1" indent="0">
              <a:buFont typeface="Arial" panose="020B0604020202020204" pitchFamily="34" charset="0"/>
              <a:buNone/>
            </a:pPr>
            <a:r>
              <a:rPr dirty="0"/>
              <a:t>Genomic data complexity clashes with structured electronic health records, posing major integration challenges for current systems.</a:t>
            </a:r>
            <a:endParaRPr lang="en-US" dirty="0"/>
          </a:p>
          <a:p>
            <a:pPr marL="0" indent="0">
              <a:spcBef>
                <a:spcPts val="2500"/>
              </a:spcBef>
              <a:buFont typeface="Arial" panose="020B0604020202020204" pitchFamily="34" charset="0"/>
              <a:buNone/>
            </a:pPr>
            <a:r>
              <a:rPr lang="en-US" b="1" dirty="0"/>
              <a:t>Importance of Patient Experience</a:t>
            </a:r>
          </a:p>
          <a:p>
            <a:pPr marL="0" lvl="1" indent="0">
              <a:buFont typeface="Arial" panose="020B0604020202020204" pitchFamily="34" charset="0"/>
              <a:buNone/>
            </a:pPr>
            <a:r>
              <a:rPr dirty="0"/>
              <a:t>Datasets often miss patients' lived experiences, which are essential for developing meaningful clinical solutions.</a:t>
            </a:r>
            <a:endParaRPr lang="en-US" dirty="0"/>
          </a:p>
        </p:txBody>
      </p:sp>
    </p:spTree>
    <p:extLst>
      <p:ext uri="{BB962C8B-B14F-4D97-AF65-F5344CB8AC3E}">
        <p14:creationId xmlns:p14="http://schemas.microsoft.com/office/powerpoint/2010/main" val="684020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62085-5550-C060-9E5B-585A6B204E22}"/>
              </a:ext>
            </a:extLst>
          </p:cNvPr>
          <p:cNvSpPr>
            <a:spLocks noGrp="1"/>
          </p:cNvSpPr>
          <p:nvPr>
            <p:ph type="title"/>
          </p:nvPr>
        </p:nvSpPr>
        <p:spPr>
          <a:xfrm>
            <a:off x="731520" y="312572"/>
            <a:ext cx="6858000" cy="923544"/>
          </a:xfrm>
        </p:spPr>
        <p:txBody>
          <a:bodyPr anchor="b">
            <a:normAutofit/>
          </a:bodyPr>
          <a:lstStyle/>
          <a:p>
            <a:r>
              <a:rPr lang="en-US"/>
              <a:t>Bridging Technological Potential with Clinical Reality</a:t>
            </a:r>
          </a:p>
        </p:txBody>
      </p:sp>
      <p:sp>
        <p:nvSpPr>
          <p:cNvPr id="4" name="Content Placeholder 3">
            <a:extLst>
              <a:ext uri="{FF2B5EF4-FFF2-40B4-BE49-F238E27FC236}">
                <a16:creationId xmlns:a16="http://schemas.microsoft.com/office/drawing/2014/main" id="{86B0D140-6537-8796-DCB0-75029A485B5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a:t>Patient Digital Divide</a:t>
            </a:r>
          </a:p>
          <a:p>
            <a:pPr marL="0" lvl="1" indent="0">
              <a:buFont typeface="Arial" panose="020B0604020202020204" pitchFamily="34" charset="0"/>
              <a:buNone/>
            </a:pPr>
            <a:r>
              <a:t>Patients face barriers like low digital literacy and lack of user-centered design, creating a digital divide.</a:t>
            </a:r>
            <a:endParaRPr lang="en-US"/>
          </a:p>
          <a:p>
            <a:pPr marL="0" indent="0">
              <a:spcBef>
                <a:spcPts val="2500"/>
              </a:spcBef>
              <a:buFont typeface="Arial" panose="020B0604020202020204" pitchFamily="34" charset="0"/>
              <a:buNone/>
            </a:pPr>
            <a:r>
              <a:rPr lang="en-US" b="1"/>
              <a:t>Community Co-design</a:t>
            </a:r>
          </a:p>
          <a:p>
            <a:pPr marL="0" lvl="1" indent="0">
              <a:buFont typeface="Arial" panose="020B0604020202020204" pitchFamily="34" charset="0"/>
              <a:buNone/>
            </a:pPr>
            <a:r>
              <a:t>Involving users early through community co-design improves adoption and relevance of healthcare technologies.</a:t>
            </a:r>
            <a:endParaRPr lang="en-US"/>
          </a:p>
          <a:p>
            <a:pPr marL="0" indent="0">
              <a:spcBef>
                <a:spcPts val="2500"/>
              </a:spcBef>
              <a:buFont typeface="Arial" panose="020B0604020202020204" pitchFamily="34" charset="0"/>
              <a:buNone/>
            </a:pPr>
            <a:r>
              <a:rPr lang="en-US" b="1"/>
              <a:t>Clinician Workflow Integration</a:t>
            </a:r>
          </a:p>
          <a:p>
            <a:pPr marL="0" lvl="1" indent="0">
              <a:buFont typeface="Arial" panose="020B0604020202020204" pitchFamily="34" charset="0"/>
              <a:buNone/>
            </a:pPr>
            <a:r>
              <a:t>Clinicians resist tools disrupting workflows; technology must fit seamlessly into clinical practice.</a:t>
            </a:r>
            <a:endParaRPr lang="en-US"/>
          </a:p>
          <a:p>
            <a:pPr marL="0" indent="0">
              <a:spcBef>
                <a:spcPts val="2500"/>
              </a:spcBef>
              <a:buFont typeface="Arial" panose="020B0604020202020204" pitchFamily="34" charset="0"/>
              <a:buNone/>
            </a:pPr>
            <a:r>
              <a:rPr lang="en-US" b="1"/>
              <a:t>Change Management Focus</a:t>
            </a:r>
          </a:p>
          <a:p>
            <a:pPr marL="0" lvl="1" indent="0">
              <a:buFont typeface="Arial" panose="020B0604020202020204" pitchFamily="34" charset="0"/>
              <a:buNone/>
            </a:pPr>
            <a:r>
              <a:t>Successful implementation requires addressing change management, not just technology deployment.</a:t>
            </a:r>
            <a:endParaRPr lang="en-US"/>
          </a:p>
        </p:txBody>
      </p:sp>
      <p:pic>
        <p:nvPicPr>
          <p:cNvPr id="5" name="Content Placeholder 4" descr="Close-up of male doctor using touchpad">
            <a:extLst>
              <a:ext uri="{FF2B5EF4-FFF2-40B4-BE49-F238E27FC236}">
                <a16:creationId xmlns:a16="http://schemas.microsoft.com/office/drawing/2014/main" id="{F6FB2E69-A793-4986-94E6-A7D01D8AAF5C}"/>
              </a:ext>
            </a:extLst>
          </p:cNvPr>
          <p:cNvPicPr>
            <a:picLocks noGrp="1" noChangeAspect="1"/>
          </p:cNvPicPr>
          <p:nvPr>
            <p:ph type="pic" sz="quarter" idx="15"/>
          </p:nvPr>
        </p:nvPicPr>
        <p:blipFill>
          <a:blip r:embed="rId3"/>
          <a:srcRect l="23073" r="41498" b="2"/>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10865517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0008-69D0-FB81-A4F8-10C01886D945}"/>
              </a:ext>
            </a:extLst>
          </p:cNvPr>
          <p:cNvSpPr>
            <a:spLocks noGrp="1"/>
          </p:cNvSpPr>
          <p:nvPr>
            <p:ph type="title"/>
          </p:nvPr>
        </p:nvSpPr>
        <p:spPr>
          <a:xfrm>
            <a:off x="731520" y="312572"/>
            <a:ext cx="6858000" cy="923544"/>
          </a:xfrm>
        </p:spPr>
        <p:txBody>
          <a:bodyPr anchor="b">
            <a:normAutofit/>
          </a:bodyPr>
          <a:lstStyle/>
          <a:p>
            <a:r>
              <a:rPr lang="en-US"/>
              <a:t>Balancing Open Collaboration with Patient Confidentiality</a:t>
            </a:r>
          </a:p>
        </p:txBody>
      </p:sp>
      <p:sp>
        <p:nvSpPr>
          <p:cNvPr id="4" name="Content Placeholder 3">
            <a:extLst>
              <a:ext uri="{FF2B5EF4-FFF2-40B4-BE49-F238E27FC236}">
                <a16:creationId xmlns:a16="http://schemas.microsoft.com/office/drawing/2014/main" id="{B4AAC4E2-2F61-4EF6-AD84-37113FD87EF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a:t>Ethical Data Sharing Challenges</a:t>
            </a:r>
          </a:p>
          <a:p>
            <a:pPr marL="0" lvl="1" indent="0">
              <a:buFont typeface="Arial" panose="020B0604020202020204" pitchFamily="34" charset="0"/>
              <a:buNone/>
            </a:pPr>
            <a:r>
              <a:t>Sharing genomic data is vital for research but poses unique ethical challenges due to identifiability and family privacy concerns.</a:t>
            </a:r>
            <a:endParaRPr lang="en-US"/>
          </a:p>
          <a:p>
            <a:pPr marL="0" indent="0">
              <a:spcBef>
                <a:spcPts val="2500"/>
              </a:spcBef>
              <a:buFont typeface="Arial" panose="020B0604020202020204" pitchFamily="34" charset="0"/>
              <a:buNone/>
            </a:pPr>
            <a:r>
              <a:rPr lang="en-US" b="1"/>
              <a:t>Trusted Research Environments</a:t>
            </a:r>
          </a:p>
          <a:p>
            <a:pPr marL="0" lvl="1" indent="0">
              <a:buFont typeface="Arial" panose="020B0604020202020204" pitchFamily="34" charset="0"/>
              <a:buNone/>
            </a:pPr>
            <a:r>
              <a:t>Using secure environments allows data analysis without moving sensitive information, ensuring privacy and compliance.</a:t>
            </a:r>
            <a:endParaRPr lang="en-US"/>
          </a:p>
          <a:p>
            <a:pPr marL="0" indent="0">
              <a:spcBef>
                <a:spcPts val="2500"/>
              </a:spcBef>
              <a:buFont typeface="Arial" panose="020B0604020202020204" pitchFamily="34" charset="0"/>
              <a:buNone/>
            </a:pPr>
            <a:r>
              <a:rPr lang="en-US" b="1"/>
              <a:t>Dynamic Patient Consent</a:t>
            </a:r>
          </a:p>
          <a:p>
            <a:pPr marL="0" lvl="1" indent="0">
              <a:buFont typeface="Arial" panose="020B0604020202020204" pitchFamily="34" charset="0"/>
              <a:buNone/>
            </a:pPr>
            <a:r>
              <a:t>Moving from one-time to ongoing consent models empowers patients as active partners in research decisions.</a:t>
            </a:r>
            <a:endParaRPr lang="en-US"/>
          </a:p>
          <a:p>
            <a:pPr marL="0" indent="0">
              <a:spcBef>
                <a:spcPts val="2500"/>
              </a:spcBef>
              <a:buFont typeface="Arial" panose="020B0604020202020204" pitchFamily="34" charset="0"/>
              <a:buNone/>
            </a:pPr>
            <a:r>
              <a:rPr lang="en-US" b="1"/>
              <a:t>Building Public Trust</a:t>
            </a:r>
          </a:p>
          <a:p>
            <a:pPr marL="0" lvl="1" indent="0">
              <a:buFont typeface="Arial" panose="020B0604020202020204" pitchFamily="34" charset="0"/>
              <a:buNone/>
            </a:pPr>
            <a:r>
              <a:t>Maintaining public trust through transparency and governance is essential for future research progress.</a:t>
            </a:r>
            <a:endParaRPr lang="en-US"/>
          </a:p>
        </p:txBody>
      </p:sp>
      <p:pic>
        <p:nvPicPr>
          <p:cNvPr id="5" name="Content Placeholder 4" descr="Digital concept which shows abstract network and concept of security optimization and internet technology  ">
            <a:extLst>
              <a:ext uri="{FF2B5EF4-FFF2-40B4-BE49-F238E27FC236}">
                <a16:creationId xmlns:a16="http://schemas.microsoft.com/office/drawing/2014/main" id="{ADDD1AB9-3802-4B29-BA68-54B5B4F26010}"/>
              </a:ext>
            </a:extLst>
          </p:cNvPr>
          <p:cNvPicPr>
            <a:picLocks noGrp="1" noChangeAspect="1"/>
          </p:cNvPicPr>
          <p:nvPr>
            <p:ph type="pic" sz="quarter" idx="15"/>
          </p:nvPr>
        </p:nvPicPr>
        <p:blipFill>
          <a:blip r:embed="rId3"/>
          <a:srcRect l="29004" r="32453" b="-1"/>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2681055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D922-8700-FB14-1098-F8562C46C0D0}"/>
              </a:ext>
            </a:extLst>
          </p:cNvPr>
          <p:cNvSpPr>
            <a:spLocks noGrp="1"/>
          </p:cNvSpPr>
          <p:nvPr>
            <p:ph type="title"/>
          </p:nvPr>
        </p:nvSpPr>
        <p:spPr>
          <a:xfrm>
            <a:off x="731520" y="3886200"/>
            <a:ext cx="3649468" cy="2048256"/>
          </a:xfrm>
        </p:spPr>
        <p:txBody>
          <a:bodyPr anchor="t">
            <a:normAutofit/>
          </a:bodyPr>
          <a:lstStyle/>
          <a:p>
            <a:r>
              <a:rPr lang="en-US"/>
              <a:t>A Trajectory for Future Research</a:t>
            </a:r>
          </a:p>
        </p:txBody>
      </p:sp>
      <p:pic>
        <p:nvPicPr>
          <p:cNvPr id="5" name="Content Placeholder 4" descr="People at the meeting desk">
            <a:extLst>
              <a:ext uri="{FF2B5EF4-FFF2-40B4-BE49-F238E27FC236}">
                <a16:creationId xmlns:a16="http://schemas.microsoft.com/office/drawing/2014/main" id="{40BC7FF3-4F37-4F3B-998D-8798F6D8407E}"/>
              </a:ext>
            </a:extLst>
          </p:cNvPr>
          <p:cNvPicPr>
            <a:picLocks noGrp="1" noChangeAspect="1"/>
          </p:cNvPicPr>
          <p:nvPr>
            <p:ph type="pic" sz="quarter" idx="15"/>
          </p:nvPr>
        </p:nvPicPr>
        <p:blipFill>
          <a:blip r:embed="rId3"/>
          <a:srcRect l="18854" r="26868" b="-2"/>
          <a:stretch>
            <a:fillRect/>
          </a:stretch>
        </p:blipFill>
        <p:spPr>
          <a:xfrm>
            <a:off x="731518" y="10"/>
            <a:ext cx="3520440" cy="3648446"/>
          </a:xfrm>
          <a:prstGeom prst="rect">
            <a:avLst/>
          </a:prstGeom>
          <a:noFill/>
        </p:spPr>
      </p:pic>
      <p:sp>
        <p:nvSpPr>
          <p:cNvPr id="4" name="Content Placeholder 3">
            <a:extLst>
              <a:ext uri="{FF2B5EF4-FFF2-40B4-BE49-F238E27FC236}">
                <a16:creationId xmlns:a16="http://schemas.microsoft.com/office/drawing/2014/main" id="{BC64F0E2-ADFD-55C4-ECC4-C8A55FC88BB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48072" y="704088"/>
            <a:ext cx="6428232" cy="5230368"/>
          </a:xfrm>
        </p:spPr>
        <p:txBody>
          <a:bodyPr>
            <a:normAutofit/>
          </a:bodyPr>
          <a:lstStyle/>
          <a:p>
            <a:pPr marL="0" indent="0">
              <a:spcBef>
                <a:spcPts val="2500"/>
              </a:spcBef>
              <a:buFont typeface="Arial" panose="020B0604020202020204" pitchFamily="34" charset="0"/>
              <a:buNone/>
            </a:pPr>
            <a:r>
              <a:rPr lang="en-US" b="1"/>
              <a:t>Integrated Socio-Technical Systems</a:t>
            </a:r>
          </a:p>
          <a:p>
            <a:pPr marL="0" lvl="1" indent="0">
              <a:buFont typeface="Arial" panose="020B0604020202020204" pitchFamily="34" charset="0"/>
              <a:buNone/>
            </a:pPr>
            <a:r>
              <a:t>Future research must focus on building integrated socio-technical systems beyond isolated digital tools.</a:t>
            </a:r>
            <a:endParaRPr lang="en-US"/>
          </a:p>
          <a:p>
            <a:pPr marL="0" indent="0">
              <a:spcBef>
                <a:spcPts val="2500"/>
              </a:spcBef>
              <a:buFont typeface="Arial" panose="020B0604020202020204" pitchFamily="34" charset="0"/>
              <a:buNone/>
            </a:pPr>
            <a:r>
              <a:rPr lang="en-US" b="1"/>
              <a:t>Interdisciplinary Analytical Methods</a:t>
            </a:r>
          </a:p>
          <a:p>
            <a:pPr marL="0" lvl="1" indent="0">
              <a:buFont typeface="Arial" panose="020B0604020202020204" pitchFamily="34" charset="0"/>
              <a:buNone/>
            </a:pPr>
            <a:r>
              <a:t>Novel analytical methods for small data and interdisciplinary approaches are essential for future innovation.</a:t>
            </a:r>
            <a:endParaRPr lang="en-US"/>
          </a:p>
          <a:p>
            <a:pPr marL="0" indent="0">
              <a:spcBef>
                <a:spcPts val="2500"/>
              </a:spcBef>
              <a:buFont typeface="Arial" panose="020B0604020202020204" pitchFamily="34" charset="0"/>
              <a:buNone/>
            </a:pPr>
            <a:r>
              <a:rPr lang="en-US" b="1"/>
              <a:t>Co-design and Ethical Governance</a:t>
            </a:r>
          </a:p>
          <a:p>
            <a:pPr marL="0" lvl="1" indent="0">
              <a:buFont typeface="Arial" panose="020B0604020202020204" pitchFamily="34" charset="0"/>
              <a:buNone/>
            </a:pPr>
            <a:r>
              <a:t>Embedding co-design principles and robust ethical governance is critical to develop inclusive digital tools.</a:t>
            </a:r>
            <a:endParaRPr lang="en-US"/>
          </a:p>
          <a:p>
            <a:pPr marL="0" indent="0">
              <a:spcBef>
                <a:spcPts val="2500"/>
              </a:spcBef>
              <a:buFont typeface="Arial" panose="020B0604020202020204" pitchFamily="34" charset="0"/>
              <a:buNone/>
            </a:pPr>
            <a:r>
              <a:rPr lang="en-US" b="1"/>
              <a:t>Bridging Algorithm and Clinic</a:t>
            </a:r>
          </a:p>
          <a:p>
            <a:pPr marL="0" lvl="1" indent="0">
              <a:buFont typeface="Arial" panose="020B0604020202020204" pitchFamily="34" charset="0"/>
              <a:buNone/>
            </a:pPr>
            <a:r>
              <a:t>Developing frameworks to integrate patient experience bridges the gap between algorithms and clinical reality.</a:t>
            </a:r>
            <a:endParaRPr lang="en-US"/>
          </a:p>
        </p:txBody>
      </p:sp>
    </p:spTree>
    <p:extLst>
      <p:ext uri="{BB962C8B-B14F-4D97-AF65-F5344CB8AC3E}">
        <p14:creationId xmlns:p14="http://schemas.microsoft.com/office/powerpoint/2010/main" val="12837769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A84A-ABC1-AD38-A2AA-2255E0A65767}"/>
              </a:ext>
            </a:extLst>
          </p:cNvPr>
          <p:cNvSpPr>
            <a:spLocks noGrp="1"/>
          </p:cNvSpPr>
          <p:nvPr>
            <p:ph type="title"/>
          </p:nvPr>
        </p:nvSpPr>
        <p:spPr>
          <a:xfrm>
            <a:off x="8458200" y="2939455"/>
            <a:ext cx="3273552" cy="979090"/>
          </a:xfrm>
        </p:spPr>
        <p:txBody>
          <a:bodyPr anchor="b">
            <a:normAutofit/>
          </a:bodyPr>
          <a:lstStyle/>
          <a:p>
            <a:pPr algn="ctr"/>
            <a:r>
              <a:rPr lang="en-US" dirty="0"/>
              <a:t>Thank You &amp; Questions</a:t>
            </a:r>
          </a:p>
        </p:txBody>
      </p:sp>
      <p:pic>
        <p:nvPicPr>
          <p:cNvPr id="5" name="Content Placeholder 4" descr="Hands held up high during a conference">
            <a:extLst>
              <a:ext uri="{FF2B5EF4-FFF2-40B4-BE49-F238E27FC236}">
                <a16:creationId xmlns:a16="http://schemas.microsoft.com/office/drawing/2014/main" id="{50461E21-DD9D-4FCD-AA76-5DB42CE88253}"/>
              </a:ext>
            </a:extLst>
          </p:cNvPr>
          <p:cNvPicPr>
            <a:picLocks noGrp="1" noChangeAspect="1"/>
          </p:cNvPicPr>
          <p:nvPr>
            <p:ph type="pic" sz="quarter" idx="18"/>
          </p:nvPr>
        </p:nvPicPr>
        <p:blipFill>
          <a:blip r:embed="rId3"/>
          <a:srcRect l="559" r="18398" b="-2"/>
          <a:stretch>
            <a:fillRect/>
          </a:stretch>
        </p:blipFill>
        <p:spPr>
          <a:xfrm>
            <a:off x="20" y="-1"/>
            <a:ext cx="7783979" cy="6411311"/>
          </a:xfrm>
          <a:prstGeom prst="rect">
            <a:avLst/>
          </a:prstGeom>
          <a:noFill/>
        </p:spPr>
      </p:pic>
    </p:spTree>
    <p:extLst>
      <p:ext uri="{BB962C8B-B14F-4D97-AF65-F5344CB8AC3E}">
        <p14:creationId xmlns:p14="http://schemas.microsoft.com/office/powerpoint/2010/main" val="3990121704"/>
      </p:ext>
    </p:extLst>
  </p:cSld>
  <p:clrMapOvr>
    <a:masterClrMapping/>
  </p:clrMapOvr>
  <p:transition>
    <p:fade/>
  </p:transition>
</p:sld>
</file>

<file path=ppt/theme/theme1.xml><?xml version="1.0" encoding="utf-8"?>
<a:theme xmlns:a="http://schemas.openxmlformats.org/drawingml/2006/main" name="GradientRise">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 id="{FF74CFCA-15A8-4A19-8791-A4B07AC19AED}" vid="{4F1DA30D-FBF7-47F9-8AB5-ACED5332D3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D279CDD-1FB7-427E-9208-ECF0EB941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753F6F-88D8-493D-A089-0923419088E5}">
  <ds:schemaRefs>
    <ds:schemaRef ds:uri="http://schemas.microsoft.com/sharepoint/v3/contenttype/forms"/>
  </ds:schemaRefs>
</ds:datastoreItem>
</file>

<file path=customXml/itemProps3.xml><?xml version="1.0" encoding="utf-8"?>
<ds:datastoreItem xmlns:ds="http://schemas.openxmlformats.org/officeDocument/2006/customXml" ds:itemID="{5604CAC9-4DB9-48D9-8A6F-3675D14127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Template>
  <TotalTime>769</TotalTime>
  <Words>2680</Words>
  <Application>Microsoft Office PowerPoint</Application>
  <PresentationFormat>Widescreen</PresentationFormat>
  <Paragraphs>170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Calibri</vt:lpstr>
      <vt:lpstr>Neue Haas Grotesk Text Pro</vt:lpstr>
      <vt:lpstr>GradientRise</vt:lpstr>
      <vt:lpstr>Challenges and Opportunities in Designing, Delivering, and Evaluating Digital Innovations for Rare Conditions</vt:lpstr>
      <vt:lpstr>The Rare Disease Paradox</vt:lpstr>
      <vt:lpstr>From Data Silos to Integrated Intelligence</vt:lpstr>
      <vt:lpstr>Navigating the Challenge</vt:lpstr>
      <vt:lpstr>Reconciling Algorithmic Scale with Human Specificity</vt:lpstr>
      <vt:lpstr>Bridging Technological Potential with Clinical Reality</vt:lpstr>
      <vt:lpstr>Balancing Open Collaboration with Patient Confidentiality</vt:lpstr>
      <vt:lpstr>A Trajectory for Future Research</vt:lpstr>
      <vt:lpstr>Thank You &amp; Questions</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and Opportunities in Designing, Delivering, and Evaluating Digital Innovations for Rare Conditions</dc:title>
  <cp:lastModifiedBy>Joshua Irvine</cp:lastModifiedBy>
  <cp:revision>12</cp:revision>
  <dcterms:created xsi:type="dcterms:W3CDTF">2025-08-21T17:09:02Z</dcterms:created>
  <dcterms:modified xsi:type="dcterms:W3CDTF">2025-10-20T21:42:24Z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