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70" r:id="rId4"/>
    <p:sldId id="271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8" r:id="rId15"/>
    <p:sldId id="259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application_framework" TargetMode="External"/><Relationship Id="rId7" Type="http://schemas.openxmlformats.org/officeDocument/2006/relationships/hyperlink" Target="https://en.wikipedia.org/wiki/Rich_Internet_Application" TargetMode="External"/><Relationship Id="rId2" Type="http://schemas.openxmlformats.org/officeDocument/2006/relationships/hyperlink" Target="https://en.wikipedia.org/wiki/Open-source_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oftware_testing" TargetMode="External"/><Relationship Id="rId5" Type="http://schemas.openxmlformats.org/officeDocument/2006/relationships/hyperlink" Target="https://en.wikipedia.org/wiki/Single-page_application" TargetMode="External"/><Relationship Id="rId4" Type="http://schemas.openxmlformats.org/officeDocument/2006/relationships/hyperlink" Target="https://en.wikipedia.org/wiki/Googl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Angular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1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Extensibility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9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Developer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63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92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19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Lots </a:t>
            </a:r>
            <a:r>
              <a:rPr lang="en-CA" dirty="0"/>
              <a:t>of contributors (https://angular.io/about</a:t>
            </a:r>
            <a:r>
              <a:rPr lang="en-CA" dirty="0" smtClean="0"/>
              <a:t>/)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96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47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6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CA" b="1" dirty="0"/>
              <a:t>AngularJS</a:t>
            </a:r>
            <a:r>
              <a:rPr lang="en-CA" dirty="0"/>
              <a:t> </a:t>
            </a:r>
            <a:r>
              <a:rPr lang="en-CA" dirty="0" smtClean="0"/>
              <a:t>is </a:t>
            </a:r>
            <a:r>
              <a:rPr lang="en-CA" dirty="0"/>
              <a:t>an </a:t>
            </a:r>
            <a:r>
              <a:rPr lang="en-CA" dirty="0">
                <a:hlinkClick r:id="rId2" tooltip="Open-source software"/>
              </a:rPr>
              <a:t>open-source</a:t>
            </a:r>
            <a:r>
              <a:rPr lang="en-CA" dirty="0"/>
              <a:t> </a:t>
            </a:r>
            <a:r>
              <a:rPr lang="en-CA" dirty="0">
                <a:hlinkClick r:id="rId3" tooltip="Web application framework"/>
              </a:rPr>
              <a:t>web application framework</a:t>
            </a:r>
            <a:r>
              <a:rPr lang="en-CA" dirty="0"/>
              <a:t> mainly maintained by </a:t>
            </a:r>
            <a:r>
              <a:rPr lang="en-CA" dirty="0">
                <a:hlinkClick r:id="rId4" tooltip="Google"/>
              </a:rPr>
              <a:t>Google</a:t>
            </a:r>
            <a:r>
              <a:rPr lang="en-CA" dirty="0"/>
              <a:t> and by a community of individuals and corporations to address many of the challenges encountered in developing </a:t>
            </a:r>
            <a:r>
              <a:rPr lang="en-CA" dirty="0">
                <a:hlinkClick r:id="rId5" tooltip="Single-page application"/>
              </a:rPr>
              <a:t>single-page applications</a:t>
            </a:r>
            <a:r>
              <a:rPr lang="en-CA" dirty="0"/>
              <a:t>. It aims to simplify both the development and the </a:t>
            </a:r>
            <a:r>
              <a:rPr lang="en-CA" dirty="0">
                <a:hlinkClick r:id="rId6" tooltip="Software testing"/>
              </a:rPr>
              <a:t>testing</a:t>
            </a:r>
            <a:r>
              <a:rPr lang="en-CA" dirty="0"/>
              <a:t> of such applications by providing a framework for client-side </a:t>
            </a:r>
            <a:r>
              <a:rPr lang="en-CA" dirty="0" smtClean="0"/>
              <a:t>architectures</a:t>
            </a:r>
            <a:r>
              <a:rPr lang="en-CA" dirty="0"/>
              <a:t>, along with components commonly used in </a:t>
            </a:r>
            <a:r>
              <a:rPr lang="en-CA" dirty="0">
                <a:hlinkClick r:id="rId7" tooltip="Rich Internet Application"/>
              </a:rPr>
              <a:t>rich Internet applications</a:t>
            </a:r>
            <a:r>
              <a:rPr lang="en-CA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3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Learning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In our own experience learning over the course of a couple of weeks, we were able to create and build a simple SPA application using only Angular 2. Features within the framework are well documented and there is an abundance of tutorials/videos to coach you along. </a:t>
            </a:r>
          </a:p>
          <a:p>
            <a:pPr algn="ctr"/>
            <a:endParaRPr lang="en-CA" u="sng" dirty="0"/>
          </a:p>
          <a:p>
            <a:r>
              <a:rPr lang="en-CA" dirty="0" err="1" smtClean="0"/>
              <a:t>Angular’s</a:t>
            </a:r>
            <a:r>
              <a:rPr lang="en-CA" dirty="0" smtClean="0"/>
              <a:t> documentation advocates for the use of industry best practices such as dependency injection, </a:t>
            </a:r>
            <a:r>
              <a:rPr lang="en-CA" dirty="0"/>
              <a:t>u</a:t>
            </a:r>
            <a:r>
              <a:rPr lang="en-CA" dirty="0" smtClean="0"/>
              <a:t>nit testing, service </a:t>
            </a:r>
            <a:r>
              <a:rPr lang="en-CA" dirty="0"/>
              <a:t>l</a:t>
            </a:r>
            <a:r>
              <a:rPr lang="en-CA" dirty="0" smtClean="0"/>
              <a:t>ayers, interfaces, strongly typed properties, and separation of concerns.  </a:t>
            </a:r>
          </a:p>
          <a:p>
            <a:endParaRPr lang="en-CA" dirty="0"/>
          </a:p>
          <a:p>
            <a:r>
              <a:rPr lang="en-CA" dirty="0" smtClean="0"/>
              <a:t>Out of the box Angular provides tools to assist you with these practices, such as Dependency Injection, Unit testing frameworks and support for </a:t>
            </a:r>
            <a:r>
              <a:rPr lang="en-CA" dirty="0" err="1" smtClean="0"/>
              <a:t>TypeScript</a:t>
            </a:r>
            <a:r>
              <a:rPr lang="en-CA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302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71" y="497898"/>
            <a:ext cx="55054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9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Syntax / Legibility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0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Longevity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4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Browser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30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Testing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06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1067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47</TotalTime>
  <Words>139</Words>
  <Application>Microsoft Office PowerPoint</Application>
  <PresentationFormat>Widescreen</PresentationFormat>
  <Paragraphs>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Corbel</vt:lpstr>
      <vt:lpstr>Basis</vt:lpstr>
      <vt:lpstr>Angular 2</vt:lpstr>
      <vt:lpstr>Overview</vt:lpstr>
      <vt:lpstr>Learning Curve</vt:lpstr>
      <vt:lpstr>PowerPoint Presentation</vt:lpstr>
      <vt:lpstr>Syntax / Legibility</vt:lpstr>
      <vt:lpstr>Longevity</vt:lpstr>
      <vt:lpstr>Browser Support</vt:lpstr>
      <vt:lpstr>Testing Support</vt:lpstr>
      <vt:lpstr>Performance</vt:lpstr>
      <vt:lpstr>Extensibility</vt:lpstr>
      <vt:lpstr>Developer Support</vt:lpstr>
      <vt:lpstr>Size</vt:lpstr>
      <vt:lpstr>Stability</vt:lpstr>
      <vt:lpstr>Pros</vt:lpstr>
      <vt:lpstr>Cons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Colin Kirk</dc:creator>
  <cp:lastModifiedBy>Colin Kirk</cp:lastModifiedBy>
  <cp:revision>5</cp:revision>
  <dcterms:created xsi:type="dcterms:W3CDTF">2016-05-06T21:16:11Z</dcterms:created>
  <dcterms:modified xsi:type="dcterms:W3CDTF">2016-05-06T22:03:27Z</dcterms:modified>
</cp:coreProperties>
</file>