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docs/ts/latest/guide/architec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 descr="http://gurustop.net/wp-content/uploads/2015/10/angular2-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36" y="2356304"/>
            <a:ext cx="914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test libraries should 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/>
              <a:t>Can configure to run on live-server which automatically refreshes</a:t>
            </a:r>
            <a:endParaRPr lang="en-CA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Lots of contributors (</a:t>
            </a:r>
            <a:r>
              <a:rPr lang="en-CA" dirty="0">
                <a:hlinkClick r:id="rId2"/>
              </a:rPr>
              <a:t>https://angular.io/about/</a:t>
            </a:r>
            <a:r>
              <a:rPr lang="en-CA" dirty="0"/>
              <a:t>) and many large websites are using it!</a:t>
            </a:r>
          </a:p>
          <a:p>
            <a:r>
              <a:rPr lang="en-CA" dirty="0"/>
              <a:t>Low decision fatigue</a:t>
            </a:r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dirty="0"/>
              <a:t>Opinionated documentation advocates for the use of industry best practices such as: dependency injection, unit testing, service layers, interfaces and separation of concerns.  </a:t>
            </a:r>
          </a:p>
          <a:p>
            <a:r>
              <a:rPr lang="en-US" dirty="0" err="1"/>
              <a:t>TypeScript</a:t>
            </a:r>
            <a:r>
              <a:rPr lang="en-US" dirty="0"/>
              <a:t> – consistent documentation</a:t>
            </a:r>
          </a:p>
          <a:p>
            <a:r>
              <a:rPr lang="en-US" dirty="0"/>
              <a:t>Reduced Churn</a:t>
            </a:r>
          </a:p>
          <a:p>
            <a:r>
              <a:rPr lang="en-US" dirty="0"/>
              <a:t>Web </a:t>
            </a:r>
            <a:r>
              <a:rPr lang="en-US"/>
              <a:t>component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syntax highlighting within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strings</a:t>
            </a:r>
          </a:p>
          <a:p>
            <a:r>
              <a:rPr lang="en-CA" dirty="0"/>
              <a:t>Just came out with a release candidate</a:t>
            </a:r>
          </a:p>
          <a:p>
            <a:r>
              <a:rPr lang="en-CA" dirty="0"/>
              <a:t>Modified parts of the API and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format during our investigation</a:t>
            </a:r>
          </a:p>
          <a:p>
            <a:r>
              <a:rPr lang="en-CA" dirty="0"/>
              <a:t>Some coding errors will not produce runtime or compiler errors (very uncommon)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https://angular.io/docs/ts/latest/guide/architecture.html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http://www.gurustop.net/blog/2015/10/07/angularjs2-internet-explorer-support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architectures,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>
                <a:solidFill>
                  <a:srgbClr val="8ABC49"/>
                </a:solidFill>
              </a:rPr>
              <a:t>Components</a:t>
            </a:r>
            <a:r>
              <a:rPr lang="en-CA" dirty="0"/>
              <a:t> contain a template defined in its   metadata</a:t>
            </a:r>
          </a:p>
          <a:p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may contain </a:t>
            </a:r>
            <a:r>
              <a:rPr lang="en-CA" u="sng" dirty="0">
                <a:solidFill>
                  <a:srgbClr val="8ABC49"/>
                </a:solidFill>
              </a:rPr>
              <a:t>Directives</a:t>
            </a:r>
            <a:r>
              <a:rPr lang="en-CA" dirty="0"/>
              <a:t>, which instruct the framework to load a specific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Components </a:t>
            </a:r>
            <a:r>
              <a:rPr lang="en-CA" dirty="0"/>
              <a:t>and </a:t>
            </a:r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Property-bindings</a:t>
            </a:r>
            <a:r>
              <a:rPr lang="en-CA" dirty="0"/>
              <a:t> and </a:t>
            </a:r>
            <a:r>
              <a:rPr lang="en-CA" u="sng" dirty="0">
                <a:solidFill>
                  <a:srgbClr val="8ABC49"/>
                </a:solidFill>
              </a:rPr>
              <a:t>Event-bindings</a:t>
            </a:r>
            <a:r>
              <a:rPr lang="en-CA" dirty="0"/>
              <a:t> are one-way</a:t>
            </a:r>
          </a:p>
          <a:p>
            <a:r>
              <a:rPr lang="en-CA" dirty="0"/>
              <a:t>A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  <a:r>
              <a:rPr lang="en-CA" dirty="0"/>
              <a:t> can expose specific properties or methods to other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062250" cy="3013565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contain your business logic and make requests to your server endpoints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are commonly</a:t>
            </a:r>
            <a:r>
              <a:rPr lang="en-CA" u="sng" dirty="0">
                <a:solidFill>
                  <a:srgbClr val="8ABC49"/>
                </a:solidFill>
              </a:rPr>
              <a:t> Injected </a:t>
            </a:r>
            <a:r>
              <a:rPr lang="en-CA" dirty="0"/>
              <a:t>into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/>
              <a:t>This approach increases testability across the whole application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Fairly easy to pick</a:t>
            </a:r>
          </a:p>
          <a:p>
            <a:r>
              <a:rPr lang="en-CA" dirty="0"/>
              <a:t>Lots of training videos already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</a:p>
          <a:p>
            <a:r>
              <a:rPr lang="en-CA" dirty="0"/>
              <a:t>Angular.io contains a thorough tutorial project</a:t>
            </a:r>
          </a:p>
          <a:p>
            <a:r>
              <a:rPr lang="en-CA" dirty="0"/>
              <a:t>Already contains 7500+ stack overflow questions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/>
              <a:t>HTML template syntax gets some getting used to</a:t>
            </a:r>
          </a:p>
          <a:p>
            <a:r>
              <a:rPr lang="en-CA" dirty="0"/>
              <a:t>Positive changes have been made to their template API since we began</a:t>
            </a:r>
            <a:endParaRPr lang="en-CA" u="sng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5505450" cy="20383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4314883"/>
            <a:ext cx="6062250" cy="2085976"/>
          </a:xfrm>
        </p:spPr>
        <p:txBody>
          <a:bodyPr>
            <a:normAutofit/>
          </a:bodyPr>
          <a:lstStyle/>
          <a:p>
            <a:r>
              <a:rPr lang="en-CA" dirty="0"/>
              <a:t>At-a-glance, easy to read and comprehend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Template </a:t>
            </a:r>
            <a:r>
              <a:rPr lang="en-CA" dirty="0">
                <a:solidFill>
                  <a:srgbClr val="1CADE4"/>
                </a:solidFill>
              </a:rPr>
              <a:t>and</a:t>
            </a:r>
            <a:r>
              <a:rPr lang="en-CA" u="sng" dirty="0">
                <a:solidFill>
                  <a:srgbClr val="8ABC49"/>
                </a:solidFill>
              </a:rPr>
              <a:t> CSS </a:t>
            </a:r>
            <a:r>
              <a:rPr lang="en-CA" dirty="0"/>
              <a:t>can contain syntax highlighting when in separate files</a:t>
            </a:r>
            <a:endParaRPr lang="en-CA" u="sng" dirty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Syntax highlighting occurs for compiler errors</a:t>
            </a:r>
          </a:p>
          <a:p>
            <a:r>
              <a:rPr lang="en-CA" dirty="0"/>
              <a:t>Runtime errors in browser console are easy to understand and well-documented</a:t>
            </a:r>
          </a:p>
          <a:p>
            <a:r>
              <a:rPr lang="en-CA" dirty="0"/>
              <a:t>Compiled .MAP files allow for </a:t>
            </a:r>
            <a:r>
              <a:rPr lang="en-CA" dirty="0" err="1"/>
              <a:t>TypeScript</a:t>
            </a:r>
            <a:r>
              <a:rPr lang="en-CA" dirty="0"/>
              <a:t> debugging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481</TotalTime>
  <Words>333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Corbel</vt:lpstr>
      <vt:lpstr>Basis</vt:lpstr>
      <vt:lpstr>ngular</vt:lpstr>
      <vt:lpstr>Overview</vt:lpstr>
      <vt:lpstr>Architecture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Extensibility</vt:lpstr>
      <vt:lpstr>Developer Support</vt:lpstr>
      <vt:lpstr>Size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Justin B</cp:lastModifiedBy>
  <cp:revision>35</cp:revision>
  <dcterms:created xsi:type="dcterms:W3CDTF">2016-05-06T21:16:11Z</dcterms:created>
  <dcterms:modified xsi:type="dcterms:W3CDTF">2016-05-10T04:49:42Z</dcterms:modified>
</cp:coreProperties>
</file>