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2" r:id="rId4"/>
    <p:sldId id="273" r:id="rId5"/>
    <p:sldId id="27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58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framework" TargetMode="External"/><Relationship Id="rId7" Type="http://schemas.openxmlformats.org/officeDocument/2006/relationships/hyperlink" Target="https://en.wikipedia.org/wiki/Rich_Internet_Application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Goog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7311" y="2574446"/>
            <a:ext cx="3716224" cy="1448217"/>
          </a:xfrm>
        </p:spPr>
        <p:txBody>
          <a:bodyPr>
            <a:normAutofit/>
          </a:bodyPr>
          <a:lstStyle/>
          <a:p>
            <a:pPr algn="l"/>
            <a:r>
              <a:rPr lang="en-CA" b="0" dirty="0" err="1" smtClean="0"/>
              <a:t>ngular</a:t>
            </a:r>
            <a:endParaRPr lang="en-US" b="0" dirty="0"/>
          </a:p>
        </p:txBody>
      </p:sp>
      <p:pic>
        <p:nvPicPr>
          <p:cNvPr id="2052" name="Picture 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86" y="2250805"/>
            <a:ext cx="1927861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Lots </a:t>
            </a:r>
            <a:r>
              <a:rPr lang="en-CA" dirty="0"/>
              <a:t>of contributors (https://angular.io/about</a:t>
            </a:r>
            <a:r>
              <a:rPr lang="en-CA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 smtClean="0"/>
              <a:t>AngularJS</a:t>
            </a:r>
            <a:r>
              <a:rPr lang="en-CA" dirty="0" smtClean="0"/>
              <a:t> is an </a:t>
            </a:r>
            <a:r>
              <a:rPr lang="en-CA" dirty="0" smtClean="0">
                <a:hlinkClick r:id="rId2" tooltip="Open-source software"/>
              </a:rPr>
              <a:t>open-source</a:t>
            </a:r>
            <a:r>
              <a:rPr lang="en-CA" dirty="0" smtClean="0"/>
              <a:t> </a:t>
            </a:r>
            <a:r>
              <a:rPr lang="en-CA" dirty="0" smtClean="0">
                <a:hlinkClick r:id="rId3" tooltip="Web application framework"/>
              </a:rPr>
              <a:t>web application framework</a:t>
            </a:r>
            <a:r>
              <a:rPr lang="en-CA" dirty="0" smtClean="0"/>
              <a:t> mainly maintained by </a:t>
            </a:r>
            <a:r>
              <a:rPr lang="en-CA" dirty="0" smtClean="0">
                <a:hlinkClick r:id="rId4" tooltip="Google"/>
              </a:rPr>
              <a:t>Google</a:t>
            </a:r>
            <a:r>
              <a:rPr lang="en-CA" dirty="0" smtClean="0"/>
              <a:t> and by a community of individuals and corporations to address many of the challenges encountered in developing </a:t>
            </a:r>
            <a:r>
              <a:rPr lang="en-CA" dirty="0" smtClean="0">
                <a:hlinkClick r:id="rId5" tooltip="Single-page application"/>
              </a:rPr>
              <a:t>single-page applications</a:t>
            </a:r>
            <a:r>
              <a:rPr lang="en-CA" dirty="0" smtClean="0"/>
              <a:t>. It aims to simplify both the development and the </a:t>
            </a:r>
            <a:r>
              <a:rPr lang="en-CA" dirty="0" smtClean="0">
                <a:hlinkClick r:id="rId6" tooltip="Software testing"/>
              </a:rPr>
              <a:t>testing</a:t>
            </a:r>
            <a:r>
              <a:rPr lang="en-CA" dirty="0" smtClean="0"/>
              <a:t> of such applications by providing a framework for client-side architectures, </a:t>
            </a:r>
            <a:r>
              <a:rPr lang="en-CA" dirty="0"/>
              <a:t>along with components commonly used in </a:t>
            </a:r>
            <a:r>
              <a:rPr lang="en-CA" dirty="0">
                <a:hlinkClick r:id="rId7" tooltip="Rich Internet Application"/>
              </a:rPr>
              <a:t>rich Internet applications</a:t>
            </a:r>
            <a:r>
              <a:rPr lang="en-C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82" y="2204951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https://angular.io/resources/images/devguide/architecture/component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91" y="2661976"/>
            <a:ext cx="354139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26" y="2981063"/>
            <a:ext cx="34099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8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our own experience learning over the course of a couple of weeks, we were able to create and build a simple SPA application using only Angular 2. Features within the framework are well documented and there is an abundance of tutorials/videos to coach you along. </a:t>
            </a:r>
          </a:p>
          <a:p>
            <a:pPr algn="ctr"/>
            <a:endParaRPr lang="en-CA" u="sng" dirty="0"/>
          </a:p>
          <a:p>
            <a:r>
              <a:rPr lang="en-CA" dirty="0" err="1" smtClean="0"/>
              <a:t>Angular’s</a:t>
            </a:r>
            <a:r>
              <a:rPr lang="en-CA" dirty="0" smtClean="0"/>
              <a:t> documentation advocates for the use of industry best practices such as dependency injection, </a:t>
            </a:r>
            <a:r>
              <a:rPr lang="en-CA" dirty="0"/>
              <a:t>u</a:t>
            </a:r>
            <a:r>
              <a:rPr lang="en-CA" dirty="0" smtClean="0"/>
              <a:t>nit testing, service </a:t>
            </a:r>
            <a:r>
              <a:rPr lang="en-CA" dirty="0"/>
              <a:t>l</a:t>
            </a:r>
            <a:r>
              <a:rPr lang="en-CA" dirty="0" smtClean="0"/>
              <a:t>ayers, interfaces, strongly typed properties, and separation of concerns.  </a:t>
            </a:r>
          </a:p>
          <a:p>
            <a:endParaRPr lang="en-CA" dirty="0"/>
          </a:p>
          <a:p>
            <a:r>
              <a:rPr lang="en-CA" dirty="0" smtClean="0"/>
              <a:t>Out of the box Angular provides tools to assist you with these practices, such as Dependency Injection, Unit testing frameworks and support for </a:t>
            </a:r>
            <a:r>
              <a:rPr lang="en-CA" dirty="0" err="1" smtClean="0"/>
              <a:t>TypeScript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0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" y="497898"/>
            <a:ext cx="55054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Syntax / Legibility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Longevity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Browser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151</TotalTime>
  <Words>140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Basis</vt:lpstr>
      <vt:lpstr>ngular</vt:lpstr>
      <vt:lpstr>Overview</vt:lpstr>
      <vt:lpstr>Overview</vt:lpstr>
      <vt:lpstr>Overview</vt:lpstr>
      <vt:lpstr>Learning Curve</vt:lpstr>
      <vt:lpstr>PowerPoint Presentation</vt:lpstr>
      <vt:lpstr>Syntax / Legibility</vt:lpstr>
      <vt:lpstr>Longevity</vt:lpstr>
      <vt:lpstr>Browser Support</vt:lpstr>
      <vt:lpstr>Testing Support</vt:lpstr>
      <vt:lpstr>Performance</vt:lpstr>
      <vt:lpstr>Extensibility</vt:lpstr>
      <vt:lpstr>Developer Support</vt:lpstr>
      <vt:lpstr>Size</vt:lpstr>
      <vt:lpstr>Stability</vt:lpstr>
      <vt:lpstr>Pros</vt:lpstr>
      <vt:lpstr>Cons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Colin Kirk</dc:creator>
  <cp:lastModifiedBy>Colin Kirk</cp:lastModifiedBy>
  <cp:revision>12</cp:revision>
  <dcterms:created xsi:type="dcterms:W3CDTF">2016-05-06T21:16:11Z</dcterms:created>
  <dcterms:modified xsi:type="dcterms:W3CDTF">2016-05-09T17:44:11Z</dcterms:modified>
</cp:coreProperties>
</file>