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docs/ts/latest/guide/architec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 smtClean="0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 descr="http://gurustop.net/wp-content/uploads/2015/10/angular2-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36" y="2356304"/>
            <a:ext cx="914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test libraries should work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 smtClean="0"/>
              <a:t>Can configure to run on live-server which automatically refreshes</a:t>
            </a:r>
            <a:endParaRPr lang="en-CA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Documentation </a:t>
            </a:r>
            <a:r>
              <a:rPr lang="en-CA" dirty="0"/>
              <a:t>advocates for the use of industry best practices such </a:t>
            </a:r>
            <a:r>
              <a:rPr lang="en-CA" dirty="0" smtClean="0"/>
              <a:t>as: </a:t>
            </a:r>
            <a:r>
              <a:rPr lang="en-CA" dirty="0"/>
              <a:t>dependency injection, unit testing, service layers, interfaces, strongly typed properties, and separation of concerns.  </a:t>
            </a:r>
            <a:endParaRPr lang="en-CA" dirty="0" smtClean="0"/>
          </a:p>
          <a:p>
            <a:r>
              <a:rPr lang="en-CA" dirty="0" smtClean="0"/>
              <a:t>Lots </a:t>
            </a:r>
            <a:r>
              <a:rPr lang="en-CA" dirty="0"/>
              <a:t>of contributors (https://angular.io/about</a:t>
            </a:r>
            <a:r>
              <a:rPr lang="en-CA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 syntax highlighting within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strings</a:t>
            </a:r>
          </a:p>
          <a:p>
            <a:r>
              <a:rPr lang="en-CA" dirty="0" smtClean="0"/>
              <a:t>Just came out with a release candidate</a:t>
            </a:r>
          </a:p>
          <a:p>
            <a:r>
              <a:rPr lang="en-CA" dirty="0" smtClean="0"/>
              <a:t>Modified parts of the API and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format during our investigation</a:t>
            </a:r>
          </a:p>
          <a:p>
            <a:r>
              <a:rPr lang="en-CA" dirty="0" smtClean="0"/>
              <a:t>Some </a:t>
            </a:r>
            <a:r>
              <a:rPr lang="en-CA" dirty="0"/>
              <a:t>coding errors will not produce runtime or compiler errors (very uncommon)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angular.io/docs/ts/latest/guide/architecture.html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en.wikipedia.org/wiki/AngularJS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 smtClean="0"/>
              <a:t>AngularJS</a:t>
            </a:r>
            <a:r>
              <a:rPr lang="en-CA" dirty="0" smtClean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pe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n-source</a:t>
            </a:r>
            <a:r>
              <a:rPr lang="en-CA" dirty="0" smtClean="0"/>
              <a:t> </a:t>
            </a:r>
            <a:r>
              <a:rPr lang="en-CA" dirty="0" smtClean="0">
                <a:hlinkClick r:id="rId3" tooltip="Web application framework"/>
              </a:rPr>
              <a:t>web application framework</a:t>
            </a:r>
            <a:r>
              <a:rPr lang="en-CA" dirty="0" smtClean="0"/>
              <a:t> mainly maintained by </a:t>
            </a:r>
            <a:r>
              <a:rPr lang="en-CA" dirty="0" smtClean="0">
                <a:hlinkClick r:id="rId4" tooltip="Google"/>
              </a:rPr>
              <a:t>Google</a:t>
            </a:r>
            <a:r>
              <a:rPr lang="en-CA" dirty="0" smtClean="0"/>
              <a:t> and by a community of individuals and corporations to address many of the challenges encountered in developing </a:t>
            </a:r>
            <a:r>
              <a:rPr lang="en-CA" dirty="0" smtClean="0">
                <a:hlinkClick r:id="rId5" tooltip="Single-page application"/>
              </a:rPr>
              <a:t>single-page applications</a:t>
            </a:r>
            <a:r>
              <a:rPr lang="en-CA" dirty="0" smtClean="0"/>
              <a:t>. It aims to simplify both the development and the </a:t>
            </a:r>
            <a:r>
              <a:rPr lang="en-CA" dirty="0" smtClean="0">
                <a:hlinkClick r:id="rId6" tooltip="Software testing"/>
              </a:rPr>
              <a:t>testing</a:t>
            </a:r>
            <a:r>
              <a:rPr lang="en-CA" dirty="0" smtClean="0"/>
              <a:t> of such applications by providing a framework for client-side architectures, </a:t>
            </a:r>
            <a:r>
              <a:rPr lang="en-CA" dirty="0"/>
              <a:t>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 smtClean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 smtClean="0">
                <a:solidFill>
                  <a:srgbClr val="8ABC49"/>
                </a:solidFill>
              </a:rPr>
              <a:t>Components</a:t>
            </a:r>
            <a:r>
              <a:rPr lang="en-CA" dirty="0" smtClean="0"/>
              <a:t> contain a template defined in its   metadata</a:t>
            </a:r>
          </a:p>
          <a:p>
            <a:r>
              <a:rPr lang="en-CA" u="sng" dirty="0" smtClean="0">
                <a:solidFill>
                  <a:srgbClr val="8ABC49"/>
                </a:solidFill>
              </a:rPr>
              <a:t>Templates</a:t>
            </a:r>
            <a:r>
              <a:rPr lang="en-CA" dirty="0" smtClean="0"/>
              <a:t> may contain </a:t>
            </a:r>
            <a:r>
              <a:rPr lang="en-CA" u="sng" dirty="0" smtClean="0">
                <a:solidFill>
                  <a:srgbClr val="8ABC49"/>
                </a:solidFill>
              </a:rPr>
              <a:t>Directives</a:t>
            </a:r>
            <a:r>
              <a:rPr lang="en-CA" dirty="0" smtClean="0"/>
              <a:t>, which instruct the framework to load a specific </a:t>
            </a:r>
            <a:r>
              <a:rPr lang="en-CA" u="sng" dirty="0" smtClean="0">
                <a:solidFill>
                  <a:srgbClr val="8ABC49"/>
                </a:solidFill>
              </a:rPr>
              <a:t>Component</a:t>
            </a:r>
            <a:endParaRPr lang="en-CA" u="sng" dirty="0" smtClean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 smtClean="0">
                <a:solidFill>
                  <a:srgbClr val="8ABC49"/>
                </a:solidFill>
              </a:rPr>
              <a:t>Components </a:t>
            </a:r>
            <a:r>
              <a:rPr lang="en-CA" dirty="0" smtClean="0"/>
              <a:t>and </a:t>
            </a:r>
            <a:r>
              <a:rPr lang="en-CA" u="sng" dirty="0" smtClean="0">
                <a:solidFill>
                  <a:srgbClr val="8ABC49"/>
                </a:solidFill>
              </a:rPr>
              <a:t>Templates</a:t>
            </a:r>
            <a:r>
              <a:rPr lang="en-CA" dirty="0" smtClean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 smtClean="0">
                <a:solidFill>
                  <a:srgbClr val="8ABC49"/>
                </a:solidFill>
              </a:rPr>
              <a:t>Property-bindings</a:t>
            </a:r>
            <a:r>
              <a:rPr lang="en-CA" dirty="0" smtClean="0"/>
              <a:t> and </a:t>
            </a:r>
            <a:r>
              <a:rPr lang="en-CA" u="sng" dirty="0" smtClean="0">
                <a:solidFill>
                  <a:srgbClr val="8ABC49"/>
                </a:solidFill>
              </a:rPr>
              <a:t>Event-bindings</a:t>
            </a:r>
            <a:r>
              <a:rPr lang="en-CA" dirty="0" smtClean="0"/>
              <a:t> are one-way</a:t>
            </a:r>
          </a:p>
          <a:p>
            <a:r>
              <a:rPr lang="en-CA" dirty="0" smtClean="0"/>
              <a:t>A </a:t>
            </a:r>
            <a:r>
              <a:rPr lang="en-CA" u="sng" dirty="0" smtClean="0">
                <a:solidFill>
                  <a:srgbClr val="8ABC49"/>
                </a:solidFill>
              </a:rPr>
              <a:t>Component</a:t>
            </a:r>
            <a:r>
              <a:rPr lang="en-CA" dirty="0" smtClean="0"/>
              <a:t> can expose specific properties or methods to other </a:t>
            </a:r>
            <a:r>
              <a:rPr lang="en-CA" u="sng" dirty="0" smtClean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062250" cy="3013565"/>
          </a:xfrm>
        </p:spPr>
        <p:txBody>
          <a:bodyPr>
            <a:normAutofit/>
          </a:bodyPr>
          <a:lstStyle/>
          <a:p>
            <a:r>
              <a:rPr lang="en-CA" u="sng" dirty="0" smtClean="0">
                <a:solidFill>
                  <a:srgbClr val="8ABC49"/>
                </a:solidFill>
              </a:rPr>
              <a:t>Services </a:t>
            </a:r>
            <a:r>
              <a:rPr lang="en-CA" dirty="0" smtClean="0"/>
              <a:t>contain your business logic and make requests to your server endpoints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 smtClean="0">
                <a:solidFill>
                  <a:srgbClr val="8ABC49"/>
                </a:solidFill>
              </a:rPr>
              <a:t>Services </a:t>
            </a:r>
            <a:r>
              <a:rPr lang="en-CA" dirty="0" smtClean="0"/>
              <a:t>are commonly</a:t>
            </a:r>
            <a:r>
              <a:rPr lang="en-CA" u="sng" dirty="0" smtClean="0">
                <a:solidFill>
                  <a:srgbClr val="8ABC49"/>
                </a:solidFill>
              </a:rPr>
              <a:t> Injected </a:t>
            </a:r>
            <a:r>
              <a:rPr lang="en-CA" dirty="0" smtClean="0"/>
              <a:t>into </a:t>
            </a:r>
            <a:r>
              <a:rPr lang="en-CA" u="sng" dirty="0" smtClean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 smtClean="0"/>
              <a:t>This approach increases testability across the whole application</a:t>
            </a:r>
            <a:endParaRPr lang="en-CA" u="sng" dirty="0" smtClean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Fairly easy to pick</a:t>
            </a:r>
          </a:p>
          <a:p>
            <a:r>
              <a:rPr lang="en-CA" dirty="0" smtClean="0"/>
              <a:t>Lots of training videos already 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  <a:endParaRPr lang="en-CA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CA" dirty="0" smtClean="0"/>
              <a:t>Angular.io contains a thorough tutorial project</a:t>
            </a:r>
            <a:endParaRPr lang="en-CA" dirty="0" smtClean="0"/>
          </a:p>
          <a:p>
            <a:r>
              <a:rPr lang="en-CA" dirty="0" smtClean="0"/>
              <a:t>Already contains 7500+ stack overflow questions 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HTML template syntax gets some getting used to</a:t>
            </a:r>
          </a:p>
          <a:p>
            <a:r>
              <a:rPr lang="en-CA" dirty="0" smtClean="0"/>
              <a:t>Positive changes have been made to their template API since we began</a:t>
            </a:r>
            <a:endParaRPr lang="en-CA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5505450" cy="20383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4314883"/>
            <a:ext cx="6062250" cy="2085976"/>
          </a:xfrm>
        </p:spPr>
        <p:txBody>
          <a:bodyPr>
            <a:normAutofit/>
          </a:bodyPr>
          <a:lstStyle/>
          <a:p>
            <a:r>
              <a:rPr lang="en-CA" dirty="0" smtClean="0"/>
              <a:t>At-a-glance, easy to read and comprehend</a:t>
            </a:r>
            <a:endParaRPr lang="en-CA" u="sng" dirty="0" smtClean="0">
              <a:solidFill>
                <a:srgbClr val="8ABC49"/>
              </a:solidFill>
            </a:endParaRPr>
          </a:p>
          <a:p>
            <a:r>
              <a:rPr lang="en-CA" u="sng" dirty="0" smtClean="0">
                <a:solidFill>
                  <a:srgbClr val="8ABC49"/>
                </a:solidFill>
              </a:rPr>
              <a:t>Template </a:t>
            </a:r>
            <a:r>
              <a:rPr lang="en-CA" dirty="0" smtClean="0">
                <a:solidFill>
                  <a:srgbClr val="1CADE4"/>
                </a:solidFill>
              </a:rPr>
              <a:t>and</a:t>
            </a:r>
            <a:r>
              <a:rPr lang="en-CA" u="sng" dirty="0" smtClean="0">
                <a:solidFill>
                  <a:srgbClr val="8ABC49"/>
                </a:solidFill>
              </a:rPr>
              <a:t> CSS </a:t>
            </a:r>
            <a:r>
              <a:rPr lang="en-CA" dirty="0" smtClean="0"/>
              <a:t>can contain syntax highlighting when in separate files</a:t>
            </a:r>
            <a:endParaRPr lang="en-CA" u="sng" dirty="0" smtClean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Syntax highlighting occurs for compiler errors</a:t>
            </a:r>
          </a:p>
          <a:p>
            <a:r>
              <a:rPr lang="en-CA" dirty="0" smtClean="0"/>
              <a:t>Runtime errors in browser console are easy to understand and well-documented</a:t>
            </a:r>
          </a:p>
          <a:p>
            <a:r>
              <a:rPr lang="en-CA" dirty="0" smtClean="0"/>
              <a:t>Compiled .MAP files allow for </a:t>
            </a:r>
            <a:r>
              <a:rPr lang="en-CA" dirty="0" err="1" smtClean="0"/>
              <a:t>TypeScript</a:t>
            </a:r>
            <a:r>
              <a:rPr lang="en-CA" dirty="0" smtClean="0"/>
              <a:t> debugging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472</TotalTime>
  <Words>317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Basis</vt:lpstr>
      <vt:lpstr>ngular</vt:lpstr>
      <vt:lpstr>Overview</vt:lpstr>
      <vt:lpstr>Architecture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Extensibility</vt:lpstr>
      <vt:lpstr>Developer Support</vt:lpstr>
      <vt:lpstr>Size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Colin Kirk</cp:lastModifiedBy>
  <cp:revision>33</cp:revision>
  <dcterms:created xsi:type="dcterms:W3CDTF">2016-05-06T21:16:11Z</dcterms:created>
  <dcterms:modified xsi:type="dcterms:W3CDTF">2016-05-09T23:04:58Z</dcterms:modified>
</cp:coreProperties>
</file>