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7" r:id="rId14"/>
    <p:sldId id="269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test libraries should 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/>
              <a:t>Can configure to run on live-server which automatically </a:t>
            </a:r>
            <a:r>
              <a:rPr lang="en-CA" dirty="0" smtClean="0"/>
              <a:t>refreshes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rgbClr val="1CADE4"/>
                </a:solidFill>
              </a:rPr>
              <a:t>mockable</a:t>
            </a:r>
            <a:endParaRPr lang="en-CA" dirty="0" smtClean="0">
              <a:solidFill>
                <a:srgbClr val="1CADE4"/>
              </a:solidFill>
            </a:endParaRPr>
          </a:p>
          <a:p>
            <a:r>
              <a:rPr lang="en-CA" dirty="0" smtClean="0">
                <a:solidFill>
                  <a:srgbClr val="1CADE4"/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Setup of test framework dependencies can be overwhelming and hard to follow</a:t>
            </a:r>
          </a:p>
          <a:p>
            <a:endParaRPr lang="en-CA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Optimized </a:t>
            </a:r>
            <a:r>
              <a:rPr lang="en-CA" dirty="0"/>
              <a:t>for today's JavaScript virtual </a:t>
            </a:r>
            <a:r>
              <a:rPr lang="en-CA" dirty="0" smtClean="0"/>
              <a:t>machines using an advanced change detection algorithm</a:t>
            </a:r>
          </a:p>
          <a:p>
            <a:r>
              <a:rPr lang="en-CA" dirty="0"/>
              <a:t>Serve the first view of your application on node.js, .NET, PHP and other servers for near-instant </a:t>
            </a:r>
            <a:r>
              <a:rPr lang="en-CA" dirty="0" smtClean="0"/>
              <a:t>rendering</a:t>
            </a:r>
          </a:p>
          <a:p>
            <a:r>
              <a:rPr lang="en-CA" dirty="0" smtClean="0"/>
              <a:t>Component router delivers automatic code-splitting</a:t>
            </a:r>
          </a:p>
          <a:p>
            <a:r>
              <a:rPr lang="en-CA" dirty="0" err="1" smtClean="0"/>
              <a:t>RxJS</a:t>
            </a:r>
            <a:r>
              <a:rPr lang="en-CA" dirty="0" smtClean="0"/>
              <a:t> Observables offer push-model data flows letting you optimize the change detection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Ridiculously large community of long time angular developers and new adopters</a:t>
            </a:r>
          </a:p>
          <a:p>
            <a:r>
              <a:rPr lang="en-US" dirty="0" smtClean="0"/>
              <a:t>Built by the same people who built Angular 1</a:t>
            </a:r>
          </a:p>
          <a:p>
            <a:r>
              <a:rPr lang="en-US" dirty="0" err="1" smtClean="0"/>
              <a:t>ngUpgrade</a:t>
            </a:r>
            <a:r>
              <a:rPr lang="en-US" dirty="0" smtClean="0"/>
              <a:t> and </a:t>
            </a:r>
            <a:r>
              <a:rPr lang="en-US" dirty="0" err="1" smtClean="0"/>
              <a:t>ngForward</a:t>
            </a:r>
            <a:r>
              <a:rPr lang="en-US" dirty="0" smtClean="0"/>
              <a:t> offers detailed and seamless upgrade strategies from Angular 1 to 2</a:t>
            </a:r>
          </a:p>
          <a:p>
            <a:r>
              <a:rPr lang="en-US" dirty="0" smtClean="0"/>
              <a:t>Open to community, collaborating closely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Careful, methodical reinvention of mature, comprehensive framework</a:t>
            </a:r>
          </a:p>
          <a:p>
            <a:r>
              <a:rPr lang="en-US" dirty="0" smtClean="0"/>
              <a:t>Less churn after release than other frameworks</a:t>
            </a:r>
          </a:p>
          <a:p>
            <a:r>
              <a:rPr lang="en-US" dirty="0" smtClean="0"/>
              <a:t>Single team making decisions about future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r>
              <a:rPr lang="en-CA" dirty="0" smtClean="0"/>
              <a:t>Similar concepts and structure to our backend</a:t>
            </a:r>
          </a:p>
          <a:p>
            <a:r>
              <a:rPr lang="en-CA" dirty="0" smtClean="0"/>
              <a:t>Lots </a:t>
            </a:r>
            <a:r>
              <a:rPr lang="en-CA" dirty="0"/>
              <a:t>of contributors (</a:t>
            </a:r>
            <a:r>
              <a:rPr lang="en-CA" dirty="0">
                <a:hlinkClick r:id="rId2"/>
              </a:rPr>
              <a:t>https://angular.io/about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/>
              <a:t>Low </a:t>
            </a:r>
            <a:r>
              <a:rPr lang="en-CA" dirty="0" smtClean="0"/>
              <a:t>JavaScript fatigue / reduced Churn</a:t>
            </a:r>
            <a:endParaRPr lang="en-CA" dirty="0"/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 smtClean="0"/>
              <a:t>Advocates </a:t>
            </a:r>
            <a:r>
              <a:rPr lang="en-CA" sz="2200" dirty="0"/>
              <a:t>for the use of industry best practices such as: dependency injection, unit testing, service layers, interfaces and separation of concerns.  </a:t>
            </a:r>
          </a:p>
          <a:p>
            <a:r>
              <a:rPr lang="en-US" dirty="0" smtClean="0"/>
              <a:t>S</a:t>
            </a:r>
            <a:r>
              <a:rPr lang="en-US" dirty="0"/>
              <a:t>tatic type checking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/>
              <a:t>documentation</a:t>
            </a:r>
          </a:p>
          <a:p>
            <a:r>
              <a:rPr lang="en-US" dirty="0" smtClean="0"/>
              <a:t>Angular 2’s design embraces web component’s standard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(rendering cross-platform native UI for iOS and Android)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syntax takes some getting used to</a:t>
            </a:r>
          </a:p>
          <a:p>
            <a:r>
              <a:rPr lang="en-CA" dirty="0" smtClean="0"/>
              <a:t>No </a:t>
            </a:r>
            <a:r>
              <a:rPr lang="en-CA" dirty="0"/>
              <a:t>syntax highlighting within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or CSS strings</a:t>
            </a:r>
          </a:p>
          <a:p>
            <a:r>
              <a:rPr lang="en-CA" dirty="0" smtClean="0"/>
              <a:t>Many errors are caught at runtime</a:t>
            </a:r>
            <a:endParaRPr lang="en-CA" dirty="0"/>
          </a:p>
          <a:p>
            <a:r>
              <a:rPr lang="en-CA" dirty="0"/>
              <a:t>Just came out with a release candidate</a:t>
            </a:r>
          </a:p>
          <a:p>
            <a:r>
              <a:rPr lang="en-CA" dirty="0"/>
              <a:t>Modified parts of the API and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format during our investigation</a:t>
            </a:r>
          </a:p>
          <a:p>
            <a:r>
              <a:rPr lang="en-CA" dirty="0"/>
              <a:t>Some coding errors will not produce runtime or compiler errors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Does not contain any built-in handlers for state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r>
              <a:rPr lang="en-US" dirty="0"/>
              <a:t>http://developer.telerik.com/featured/will-angular-2-be-a-success-you-bet/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architectures,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>
                <a:solidFill>
                  <a:srgbClr val="8ABC49"/>
                </a:solidFill>
              </a:rPr>
              <a:t>Components</a:t>
            </a:r>
            <a:r>
              <a:rPr lang="en-CA" dirty="0"/>
              <a:t> contain a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defined in its   metadata</a:t>
            </a:r>
          </a:p>
          <a:p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may contain </a:t>
            </a:r>
            <a:r>
              <a:rPr lang="en-CA" u="sng" dirty="0" smtClean="0">
                <a:solidFill>
                  <a:srgbClr val="8ABC49"/>
                </a:solidFill>
              </a:rPr>
              <a:t>Directives</a:t>
            </a:r>
            <a:r>
              <a:rPr lang="en-CA" dirty="0" smtClean="0"/>
              <a:t> which change the behaviour or appearance of the DOM</a:t>
            </a:r>
            <a:endParaRPr lang="en-CA" u="sng" dirty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Components </a:t>
            </a:r>
            <a:r>
              <a:rPr lang="en-CA" dirty="0"/>
              <a:t>and </a:t>
            </a:r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Property-bindings</a:t>
            </a:r>
            <a:r>
              <a:rPr lang="en-CA" dirty="0"/>
              <a:t> and </a:t>
            </a:r>
            <a:r>
              <a:rPr lang="en-CA" u="sng" dirty="0">
                <a:solidFill>
                  <a:srgbClr val="8ABC49"/>
                </a:solidFill>
              </a:rPr>
              <a:t>Event-bindings</a:t>
            </a:r>
            <a:r>
              <a:rPr lang="en-CA" dirty="0"/>
              <a:t> are one-way</a:t>
            </a:r>
          </a:p>
          <a:p>
            <a:r>
              <a:rPr lang="en-CA" dirty="0"/>
              <a:t>A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  <a:r>
              <a:rPr lang="en-CA" dirty="0"/>
              <a:t> can expose specific properties or methods to other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contain your business logic and </a:t>
            </a:r>
            <a:r>
              <a:rPr lang="en-CA" dirty="0" smtClean="0"/>
              <a:t>commonly make requests </a:t>
            </a:r>
            <a:r>
              <a:rPr lang="en-CA" dirty="0"/>
              <a:t>to your </a:t>
            </a:r>
            <a:r>
              <a:rPr lang="en-CA" dirty="0" smtClean="0"/>
              <a:t>server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are </a:t>
            </a:r>
            <a:r>
              <a:rPr lang="en-CA" u="sng" dirty="0" smtClean="0">
                <a:solidFill>
                  <a:srgbClr val="8ABC49"/>
                </a:solidFill>
              </a:rPr>
              <a:t>Injected </a:t>
            </a:r>
            <a:r>
              <a:rPr lang="en-CA" dirty="0"/>
              <a:t>into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/>
              <a:t>This approach increases testability across the whole application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/>
              <a:t>Fairly easy to </a:t>
            </a:r>
            <a:r>
              <a:rPr lang="en-CA" dirty="0" smtClean="0"/>
              <a:t>pick</a:t>
            </a:r>
          </a:p>
          <a:p>
            <a:r>
              <a:rPr lang="en-CA" dirty="0" smtClean="0"/>
              <a:t>Has similar concepts and structure to our backend</a:t>
            </a:r>
            <a:endParaRPr lang="en-CA" dirty="0"/>
          </a:p>
          <a:p>
            <a:r>
              <a:rPr lang="en-CA" dirty="0"/>
              <a:t>Lots of training videos already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</a:p>
          <a:p>
            <a:r>
              <a:rPr lang="en-CA" dirty="0"/>
              <a:t>Angular.io contains a thorough tutorial project</a:t>
            </a:r>
          </a:p>
          <a:p>
            <a:r>
              <a:rPr lang="en-CA" dirty="0"/>
              <a:t>Already contains 7500+ stack overflow questions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Stack overflow / Gits repos might be outdated due to changes during beta</a:t>
            </a:r>
            <a:endParaRPr lang="en-CA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CA" dirty="0"/>
              <a:t>HTML template syntax gets some getting used to</a:t>
            </a:r>
          </a:p>
          <a:p>
            <a:r>
              <a:rPr lang="en-CA" dirty="0"/>
              <a:t>Positive changes have been made to their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API since we </a:t>
            </a:r>
            <a:r>
              <a:rPr lang="en-CA" dirty="0" smtClean="0"/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32956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/>
              <a:t>Code is easy </a:t>
            </a:r>
            <a:r>
              <a:rPr lang="en-CA" dirty="0"/>
              <a:t>to read and comprehend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dirty="0" smtClean="0"/>
              <a:t>Favors composition over inheritance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779" y="532956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u="sng" dirty="0" smtClean="0">
                <a:solidFill>
                  <a:srgbClr val="8ABC49"/>
                </a:solidFill>
              </a:rPr>
              <a:t>Template </a:t>
            </a:r>
            <a:r>
              <a:rPr lang="en-CA" dirty="0" smtClean="0">
                <a:solidFill>
                  <a:srgbClr val="1CADE4"/>
                </a:solidFill>
              </a:rPr>
              <a:t>and</a:t>
            </a:r>
            <a:r>
              <a:rPr lang="en-CA" u="sng" dirty="0" smtClean="0">
                <a:solidFill>
                  <a:srgbClr val="8ABC49"/>
                </a:solidFill>
              </a:rPr>
              <a:t> CSS </a:t>
            </a:r>
            <a:r>
              <a:rPr lang="en-CA" dirty="0" smtClean="0"/>
              <a:t>can contain syntax highlighting when in separate files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0" y="1313288"/>
            <a:ext cx="4867088" cy="38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/>
              <a:t>Syntax highlighting occurs for compiler errors</a:t>
            </a:r>
          </a:p>
          <a:p>
            <a:r>
              <a:rPr lang="en-CA" dirty="0"/>
              <a:t>Runtime errors in browser console are </a:t>
            </a:r>
            <a:r>
              <a:rPr lang="en-CA" dirty="0" smtClean="0"/>
              <a:t>well-documented</a:t>
            </a:r>
          </a:p>
          <a:p>
            <a:r>
              <a:rPr lang="en-CA" dirty="0" smtClean="0"/>
              <a:t>Runtime errors don’t always come with line numbers</a:t>
            </a:r>
            <a:endParaRPr lang="en-CA" dirty="0"/>
          </a:p>
          <a:p>
            <a:r>
              <a:rPr lang="en-CA" dirty="0"/>
              <a:t>Compiled .MAP files allow for </a:t>
            </a:r>
            <a:r>
              <a:rPr lang="en-CA" dirty="0" err="1"/>
              <a:t>TypeScript</a:t>
            </a:r>
            <a:r>
              <a:rPr lang="en-CA" dirty="0"/>
              <a:t> debugging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73" y="1965960"/>
            <a:ext cx="569674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814</TotalTime>
  <Words>544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Corbel</vt:lpstr>
      <vt:lpstr>Basis</vt:lpstr>
      <vt:lpstr>ngular</vt:lpstr>
      <vt:lpstr>Overview</vt:lpstr>
      <vt:lpstr>Fundamentals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Justin Bicknell</cp:lastModifiedBy>
  <cp:revision>71</cp:revision>
  <dcterms:created xsi:type="dcterms:W3CDTF">2016-05-06T21:16:11Z</dcterms:created>
  <dcterms:modified xsi:type="dcterms:W3CDTF">2016-05-11T17:02:56Z</dcterms:modified>
</cp:coreProperties>
</file>