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66" y="-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4FFBE-6B2D-AC56-6133-5F445F454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8A45E8-42BE-16EB-41CC-562B0DBC2F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FA146A-950C-277B-485C-BB49A3B6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6D5B3E-9DD9-8132-4773-F3EA2D3C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FB393C-8C93-4A66-03C7-A94123D8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8113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24D19-7EEF-7B8D-818C-81CE3375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FDAE820-7944-39F8-4C3F-3BC6EA380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EB3306-C885-42A9-9569-AA05C2BD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F700DE-C572-A56E-B6BB-107DB8840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029025-9470-EF9D-8B10-6FA36537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574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A986640-6775-2397-13B6-335680CF3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3AA35E-DEFF-9E90-5FBB-76A185EB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0978F9-E649-EE14-7CE9-79C759E9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2D1C4-8A02-1AA7-8BEE-FEB8D139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1C574F-D809-D972-1A73-4D5DF4A9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4882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9156B-E960-BEA5-F4DF-59AE41A0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99D56C-1200-3B21-2C97-F38B75E7D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3B4230-C62A-25C6-68F8-C2782B4F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622704-7C0C-DBEC-540C-26CE5E3AD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743704-DB2D-2234-4F65-45927A4C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5422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3FC72-58FC-E9AF-F224-88E97403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5DA98-B433-C51F-AB9A-1493C336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92AB41-AF6D-8FB6-FD39-AD97B744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2F8EA4-BF5F-4D56-254C-7F9A97D6E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21068B-33F3-3C00-F868-E267CFBF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882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F49C5-0B70-FFF6-5671-C88A3960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DCCF4B-2B0A-EB15-DE69-77E62132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226B6D-FC07-CE08-2EEE-B82A68CAF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6F273E-8430-8107-A551-0B69938F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9EDD1D-E86F-34EF-54FD-4854BA0D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DB9DC8-90D9-3DFA-ADCE-455099F5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93103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52EC1-ABFF-B499-D274-0F30B16C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AFD40D-019A-28F9-54B3-4E51DFE96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C588D7-8395-D181-658D-64F4C2313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7969D-C9AA-1161-86CB-6ABD5E9CA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1A3ACC-9738-45E5-D17C-556D1A031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75D94D-12AB-2AAA-67F9-0D56927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8F64842-3F9B-1BEB-24E4-C1F63DE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B8271F2-2D87-5C9E-22E8-70C9E2B5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3731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8937D-416F-466A-DCDA-98E7BE9B9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969D993-BF9C-F572-45A3-9C960FCE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F384A2-A15D-856D-DCC1-01E887942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C86F29-F9B3-F4F4-D5EB-9870CEF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1506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AE6B589-F076-57E0-7376-8EFD4F12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E7D68C-EF63-71BE-A82B-9901CB57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B949E9-2B02-B1ED-0DD1-F8DDB10B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4639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079623-D42F-AB7B-4E08-EFD75B59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377BF9-418B-5F85-EBA6-B4432DC58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08D63F-310D-2A57-EE08-2C89BAA1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FA877A-59C6-85F9-91F8-466FF93B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DA995D-0A9B-C5D6-915F-F9D90F7B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62AB9-99BA-6858-B795-254725DC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9123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349E9B-A364-FD71-3F10-0AF9E16C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3F0A7A-F6A6-BE07-3900-E2E7A94EF2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66D594-93A6-AA7C-0090-B00902F8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B47691-AA28-91B8-63E0-9BB6CC98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F200085-579E-EF9B-F697-AF5F70D1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B74745-8D7E-69B4-31E3-1F9B412B6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3092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EEC993-DB1A-37F0-BD52-4F992C99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B8E20B-5138-C457-58BC-EEE692E5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59D249-1E9B-9C25-3F73-357132C23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7537A-4A9D-45D7-8CD2-A5BF0D7B3BAC}" type="datetimeFigureOut">
              <a:rPr lang="fr-CA" smtClean="0"/>
              <a:t>2025-08-08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30F3EE-7BF6-46C4-0C7F-BC77D0C78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95EECC-8F78-3570-728C-00D54CB0EA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0526B-27BA-44A8-83EF-A74825EC994B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57127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86BB03-1E45-52A5-79F9-EC294EFCB8EF}"/>
              </a:ext>
            </a:extLst>
          </p:cNvPr>
          <p:cNvSpPr/>
          <p:nvPr/>
        </p:nvSpPr>
        <p:spPr>
          <a:xfrm>
            <a:off x="3631637" y="1895754"/>
            <a:ext cx="4905868" cy="3089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Image 4" descr="Une image contenant Graphique, graphisme, Police, logo&#10;&#10;Le contenu généré par l’IA peut être incorrect.">
            <a:extLst>
              <a:ext uri="{FF2B5EF4-FFF2-40B4-BE49-F238E27FC236}">
                <a16:creationId xmlns:a16="http://schemas.microsoft.com/office/drawing/2014/main" id="{052CC1C7-3622-CBFE-28DD-ED358662F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3166" y="411877"/>
            <a:ext cx="4139739" cy="2614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7BC62DE-9A32-98D2-08A6-9A8DEF20C9A1}"/>
              </a:ext>
            </a:extLst>
          </p:cNvPr>
          <p:cNvSpPr/>
          <p:nvPr/>
        </p:nvSpPr>
        <p:spPr>
          <a:xfrm>
            <a:off x="3608778" y="1872895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83EB0-CB2B-EAA8-4C03-4C77C7594E34}"/>
              </a:ext>
            </a:extLst>
          </p:cNvPr>
          <p:cNvSpPr/>
          <p:nvPr/>
        </p:nvSpPr>
        <p:spPr>
          <a:xfrm>
            <a:off x="8491536" y="4939385"/>
            <a:ext cx="68825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9" name="Image 8" descr="Une image contenant graphisme, Graphiqu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1D83E7BA-4CF4-E5C0-1750-1287F75BD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4038" y="1541506"/>
            <a:ext cx="4719134" cy="1484671"/>
          </a:xfrm>
          <a:prstGeom prst="rect">
            <a:avLst/>
          </a:prstGeom>
        </p:spPr>
      </p:pic>
      <p:pic>
        <p:nvPicPr>
          <p:cNvPr id="12" name="Image 11" descr="Une image contenant graphisme, Graphique, Police, conception&#10;&#10;Le contenu généré par l’IA peut être incorrect.">
            <a:extLst>
              <a:ext uri="{FF2B5EF4-FFF2-40B4-BE49-F238E27FC236}">
                <a16:creationId xmlns:a16="http://schemas.microsoft.com/office/drawing/2014/main" id="{99070B3C-19A6-CC0B-EF92-4B91B216C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598" y="2049772"/>
            <a:ext cx="4435330" cy="1782052"/>
          </a:xfrm>
          <a:prstGeom prst="rect">
            <a:avLst/>
          </a:prstGeom>
        </p:spPr>
      </p:pic>
      <p:pic>
        <p:nvPicPr>
          <p:cNvPr id="14" name="Image 13" descr="Une image contenant Graphique, graphisme, Police, Magenta&#10;&#10;Le contenu généré par l’IA peut être incorrect.">
            <a:extLst>
              <a:ext uri="{FF2B5EF4-FFF2-40B4-BE49-F238E27FC236}">
                <a16:creationId xmlns:a16="http://schemas.microsoft.com/office/drawing/2014/main" id="{E19905B3-FE11-20ED-E8FD-57C97C4975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0244" y="2883401"/>
            <a:ext cx="4793660" cy="1302084"/>
          </a:xfrm>
          <a:prstGeom prst="rect">
            <a:avLst/>
          </a:prstGeom>
        </p:spPr>
      </p:pic>
      <p:pic>
        <p:nvPicPr>
          <p:cNvPr id="16" name="Image 15" descr="Une image contenant texte, graphisme, Graphique, Police&#10;&#10;Le contenu généré par l’IA peut être incorrect.">
            <a:extLst>
              <a:ext uri="{FF2B5EF4-FFF2-40B4-BE49-F238E27FC236}">
                <a16:creationId xmlns:a16="http://schemas.microsoft.com/office/drawing/2014/main" id="{DC5AF02C-53BA-4CE3-407F-5F38F1D94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764" y="3117471"/>
            <a:ext cx="4793661" cy="1926025"/>
          </a:xfrm>
          <a:prstGeom prst="rect">
            <a:avLst/>
          </a:prstGeom>
        </p:spPr>
      </p:pic>
      <p:pic>
        <p:nvPicPr>
          <p:cNvPr id="18" name="Image 17" descr="Une image contenant nourriture, friandise&#10;&#10;Le contenu généré par l’IA peut être incorrect.">
            <a:extLst>
              <a:ext uri="{FF2B5EF4-FFF2-40B4-BE49-F238E27FC236}">
                <a16:creationId xmlns:a16="http://schemas.microsoft.com/office/drawing/2014/main" id="{61B8F4C3-D22A-FBEA-729E-C9EC48647D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3100" y="3696834"/>
            <a:ext cx="4473437" cy="2530820"/>
          </a:xfrm>
          <a:prstGeom prst="rect">
            <a:avLst/>
          </a:prstGeom>
        </p:spPr>
      </p:pic>
      <p:pic>
        <p:nvPicPr>
          <p:cNvPr id="20" name="Image 19" descr="Une image contenant graphisme, Graphique, Police, logo&#10;&#10;Le contenu généré par l’IA peut être incorrect.">
            <a:extLst>
              <a:ext uri="{FF2B5EF4-FFF2-40B4-BE49-F238E27FC236}">
                <a16:creationId xmlns:a16="http://schemas.microsoft.com/office/drawing/2014/main" id="{4C551D1B-6C6F-8EBA-A905-D5CE24CF05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75598" y="4801185"/>
            <a:ext cx="4572740" cy="2056815"/>
          </a:xfrm>
          <a:prstGeom prst="rect">
            <a:avLst/>
          </a:prstGeom>
        </p:spPr>
      </p:pic>
      <p:pic>
        <p:nvPicPr>
          <p:cNvPr id="22" name="Image 21" descr="Une image contenant Police, Graphique, graphisme, Magenta&#10;&#10;Le contenu généré par l’IA peut être incorrect.">
            <a:extLst>
              <a:ext uri="{FF2B5EF4-FFF2-40B4-BE49-F238E27FC236}">
                <a16:creationId xmlns:a16="http://schemas.microsoft.com/office/drawing/2014/main" id="{F0272B1B-0639-7298-CFB3-FE2D5D4AC2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54764" y="5246714"/>
            <a:ext cx="4581980" cy="2592227"/>
          </a:xfrm>
          <a:prstGeom prst="rect">
            <a:avLst/>
          </a:prstGeom>
        </p:spPr>
      </p:pic>
      <p:pic>
        <p:nvPicPr>
          <p:cNvPr id="24" name="Image 23" descr="Une image contenant texte, Police, Panneaux lumineux, Néon&#10;&#10;Le contenu généré par l’IA peut être incorrect.">
            <a:extLst>
              <a:ext uri="{FF2B5EF4-FFF2-40B4-BE49-F238E27FC236}">
                <a16:creationId xmlns:a16="http://schemas.microsoft.com/office/drawing/2014/main" id="{1B2E477B-44CC-15B6-BBA2-08A4347F9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94142" y="6231896"/>
            <a:ext cx="5267558" cy="1658643"/>
          </a:xfrm>
          <a:prstGeom prst="rect">
            <a:avLst/>
          </a:prstGeom>
        </p:spPr>
      </p:pic>
      <p:pic>
        <p:nvPicPr>
          <p:cNvPr id="26" name="Image 25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FB74B94E-FAEF-172F-5BEB-B5BFC3F878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8795" y="6297306"/>
            <a:ext cx="4719134" cy="2669821"/>
          </a:xfrm>
          <a:prstGeom prst="rect">
            <a:avLst/>
          </a:prstGeom>
        </p:spPr>
      </p:pic>
      <p:pic>
        <p:nvPicPr>
          <p:cNvPr id="28" name="Image 27" descr="Une image contenant Police, text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674523C0-63A1-1A2E-B3DC-AA49F233920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60254" y="6406647"/>
            <a:ext cx="4579017" cy="1608201"/>
          </a:xfrm>
          <a:prstGeom prst="rect">
            <a:avLst/>
          </a:prstGeom>
        </p:spPr>
      </p:pic>
      <p:pic>
        <p:nvPicPr>
          <p:cNvPr id="30" name="Image 29" descr="Une image contenant Police, Graphique, graphisme, Magenta&#10;&#10;Le contenu généré par l’IA peut être incorrect.">
            <a:extLst>
              <a:ext uri="{FF2B5EF4-FFF2-40B4-BE49-F238E27FC236}">
                <a16:creationId xmlns:a16="http://schemas.microsoft.com/office/drawing/2014/main" id="{18773485-9773-8611-BCB2-A13C9DC5C2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1865" y="6012717"/>
            <a:ext cx="4724351" cy="1754160"/>
          </a:xfrm>
          <a:prstGeom prst="rect">
            <a:avLst/>
          </a:prstGeom>
        </p:spPr>
      </p:pic>
      <p:pic>
        <p:nvPicPr>
          <p:cNvPr id="32" name="Image 31" descr="Une image contenant Police,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60934FA1-D158-7F18-EE30-C46D797107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4038" y="6503653"/>
            <a:ext cx="4670128" cy="1386444"/>
          </a:xfrm>
          <a:prstGeom prst="rect">
            <a:avLst/>
          </a:prstGeom>
        </p:spPr>
      </p:pic>
      <p:pic>
        <p:nvPicPr>
          <p:cNvPr id="34" name="Image 33" descr="Une image contenant graphisme, Graphique, Police, logo&#10;&#10;Le contenu généré par l’IA peut être incorrect.">
            <a:extLst>
              <a:ext uri="{FF2B5EF4-FFF2-40B4-BE49-F238E27FC236}">
                <a16:creationId xmlns:a16="http://schemas.microsoft.com/office/drawing/2014/main" id="{3C986E6E-627B-7B6B-2C53-919AA5B574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297" y="399464"/>
            <a:ext cx="4434705" cy="2421520"/>
          </a:xfrm>
          <a:prstGeom prst="rect">
            <a:avLst/>
          </a:prstGeom>
        </p:spPr>
      </p:pic>
      <p:pic>
        <p:nvPicPr>
          <p:cNvPr id="36" name="Image 35" descr="Une image contenant Graphique, graphisme, texte, Néon&#10;&#10;Le contenu généré par l’IA peut être incorrect.">
            <a:extLst>
              <a:ext uri="{FF2B5EF4-FFF2-40B4-BE49-F238E27FC236}">
                <a16:creationId xmlns:a16="http://schemas.microsoft.com/office/drawing/2014/main" id="{878BEBA3-731C-82C8-3389-777EF48F753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78946" y="-112705"/>
            <a:ext cx="5271298" cy="298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3526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FDAFDC3D90CC4787991D4720C86E28" ma:contentTypeVersion="10" ma:contentTypeDescription="Crée un document." ma:contentTypeScope="" ma:versionID="c168363d1fb5e7eb406453f3514a0063">
  <xsd:schema xmlns:xsd="http://www.w3.org/2001/XMLSchema" xmlns:xs="http://www.w3.org/2001/XMLSchema" xmlns:p="http://schemas.microsoft.com/office/2006/metadata/properties" xmlns:ns3="bbd5305b-8e2c-4845-bc41-92e5abece376" targetNamespace="http://schemas.microsoft.com/office/2006/metadata/properties" ma:root="true" ma:fieldsID="fb2ed03a811508ce33e97b26169492bc" ns3:_="">
    <xsd:import namespace="bbd5305b-8e2c-4845-bc41-92e5abece37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d5305b-8e2c-4845-bc41-92e5abece37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920BE5-431C-437B-9B30-92713A6253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d5305b-8e2c-4845-bc41-92e5abece3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7E12A9-A4FD-44B1-B9CA-D425ECD9BD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122E1A-31BE-4426-B3EB-2684D54C0032}">
  <ds:schemaRefs>
    <ds:schemaRef ds:uri="http://purl.org/dc/dcmitype/"/>
    <ds:schemaRef ds:uri="http://purl.org/dc/terms/"/>
    <ds:schemaRef ds:uri="http://www.w3.org/XML/1998/namespace"/>
    <ds:schemaRef ds:uri="bbd5305b-8e2c-4845-bc41-92e5abece376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Binand Leprand</dc:creator>
  <cp:lastModifiedBy>Justin Binand Leprand</cp:lastModifiedBy>
  <cp:revision>1</cp:revision>
  <dcterms:created xsi:type="dcterms:W3CDTF">2025-08-08T23:38:12Z</dcterms:created>
  <dcterms:modified xsi:type="dcterms:W3CDTF">2025-08-09T00:16:15Z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0x01010069FDAFDC3D90CC4787991D4720C86E28</vt:lpwstr>
  </property>
</Properties>
</file>