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2" r:id="rId9"/>
    <p:sldId id="271" r:id="rId10"/>
    <p:sldId id="265" r:id="rId11"/>
    <p:sldId id="272" r:id="rId12"/>
    <p:sldId id="266" r:id="rId13"/>
    <p:sldId id="269" r:id="rId14"/>
    <p:sldId id="267" r:id="rId15"/>
    <p:sldId id="270" r:id="rId16"/>
    <p:sldId id="268" r:id="rId17"/>
    <p:sldId id="276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82" d="100"/>
          <a:sy n="82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DC1FAE-9796-4A48-9611-CC714586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AE3D22-25E7-4FBB-8C4B-D361B37E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147C430-0E0A-4F2E-A3F5-A73F27A0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8087EED-62CA-4178-B831-FC0D3F476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189E745-69DC-4B48-BFBB-1DA021025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11306" b="6"/>
          <a:stretch/>
        </p:blipFill>
        <p:spPr>
          <a:xfrm>
            <a:off x="656512" y="643467"/>
            <a:ext cx="78309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2921E8C-660A-48D2-B251-2485966F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6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D7C0DDC-6398-4C3A-B571-630E9C893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2"/>
          <a:stretch/>
        </p:blipFill>
        <p:spPr>
          <a:xfrm>
            <a:off x="941096" y="861405"/>
            <a:ext cx="7261808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F6B257C-04A1-4041-AF8A-F75C40A89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4"/>
          <a:stretch/>
        </p:blipFill>
        <p:spPr>
          <a:xfrm>
            <a:off x="713328" y="643466"/>
            <a:ext cx="74136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820BF5-B4CD-421C-B2C7-5CAB7DE21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8FF5E9-AD6B-4C95-AA5E-FDB2FD4C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75B7B-E6CA-42F2-9CEA-8A1DAA85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916D1F-0123-4CC5-864D-0BE1EA72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B89-05BF-4763-9973-342F503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𝑆𝑝𝑜𝑟𝑢𝑙𝑎𝑡𝑜𝑟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𝐸𝑥𝑐𝑙𝑢𝑠𝑖𝑣𝑖𝑡𝑦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/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𝑁𝑜𝑛𝑠𝑝𝑜𝑟𝑢𝑙𝑎𝑡𝑜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blipFill>
                <a:blip r:embed="rId3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017503F-0FDB-4438-96EB-3141BE5C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28713"/>
            <a:ext cx="8178799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9023F-EE39-4250-8D33-2311E59B6626}"/>
              </a:ext>
            </a:extLst>
          </p:cNvPr>
          <p:cNvSpPr txBox="1"/>
          <p:nvPr/>
        </p:nvSpPr>
        <p:spPr>
          <a:xfrm>
            <a:off x="1342664" y="643467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14.5 genes</a:t>
            </a:r>
          </a:p>
        </p:txBody>
      </p:sp>
    </p:spTree>
    <p:extLst>
      <p:ext uri="{BB962C8B-B14F-4D97-AF65-F5344CB8AC3E}">
        <p14:creationId xmlns:p14="http://schemas.microsoft.com/office/powerpoint/2010/main" val="369844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8EE9CE4-704E-4164-9CBF-45DCD684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5AD17-9729-4F65-B744-D5C70AAC26F9}"/>
              </a:ext>
            </a:extLst>
          </p:cNvPr>
          <p:cNvSpPr txBox="1"/>
          <p:nvPr/>
        </p:nvSpPr>
        <p:spPr>
          <a:xfrm rot="5400000">
            <a:off x="1327231" y="6396943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3.290</a:t>
            </a:r>
            <a:r>
              <a:rPr lang="el-GR" sz="1000" dirty="0"/>
              <a:t>σ</a:t>
            </a:r>
            <a:r>
              <a:rPr lang="en-US" sz="1000" dirty="0"/>
              <a:t> 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BAB6-B36B-4FB7-833C-EB00C4F18475}"/>
              </a:ext>
            </a:extLst>
          </p:cNvPr>
          <p:cNvSpPr txBox="1"/>
          <p:nvPr/>
        </p:nvSpPr>
        <p:spPr>
          <a:xfrm rot="5400000">
            <a:off x="1668684" y="6396944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r>
              <a:rPr lang="el-GR" sz="1000" dirty="0"/>
              <a:t>σ</a:t>
            </a:r>
            <a:r>
              <a:rPr lang="en-US" sz="1000" dirty="0"/>
              <a:t> 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9FD36-1C6C-4AAE-B4AF-2D8928D6A3CC}"/>
              </a:ext>
            </a:extLst>
          </p:cNvPr>
          <p:cNvSpPr txBox="1"/>
          <p:nvPr/>
        </p:nvSpPr>
        <p:spPr>
          <a:xfrm rot="5400000">
            <a:off x="1403171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Likely </a:t>
            </a:r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9509-B519-4F95-B420-7799407CB8F9}"/>
              </a:ext>
            </a:extLst>
          </p:cNvPr>
          <p:cNvSpPr txBox="1"/>
          <p:nvPr/>
        </p:nvSpPr>
        <p:spPr>
          <a:xfrm rot="5400000">
            <a:off x="1739710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799A9-A691-4060-ADBD-ECCE7F94D979}"/>
              </a:ext>
            </a:extLst>
          </p:cNvPr>
          <p:cNvSpPr txBox="1"/>
          <p:nvPr/>
        </p:nvSpPr>
        <p:spPr>
          <a:xfrm>
            <a:off x="879677" y="397245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4.75 “good” genes</a:t>
            </a:r>
          </a:p>
        </p:txBody>
      </p:sp>
    </p:spTree>
    <p:extLst>
      <p:ext uri="{BB962C8B-B14F-4D97-AF65-F5344CB8AC3E}">
        <p14:creationId xmlns:p14="http://schemas.microsoft.com/office/powerpoint/2010/main" val="5739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EB47EF-38D5-42AA-AB88-5DACC5E6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850EDD-EDCA-4303-9137-BEDB762FA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27924-9004-4C6F-8661-52018FFC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7" y="782393"/>
            <a:ext cx="8430485" cy="52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</Words>
  <Application>Microsoft Office PowerPoint</Application>
  <PresentationFormat>On-screen Show (4:3)</PresentationFormat>
  <Paragraphs>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Weighted Percent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Bird</dc:creator>
  <cp:lastModifiedBy>Jordan Bird</cp:lastModifiedBy>
  <cp:revision>5</cp:revision>
  <dcterms:created xsi:type="dcterms:W3CDTF">2019-02-01T14:44:49Z</dcterms:created>
  <dcterms:modified xsi:type="dcterms:W3CDTF">2019-02-01T17:00:51Z</dcterms:modified>
</cp:coreProperties>
</file>