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9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DC1FAE-9796-4A48-9611-CC714586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B89-05BF-4763-9973-342F503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Percent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𝑆𝑝𝑜𝑟𝑢𝑙𝑎𝑡𝑜𝑟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𝐸𝑥𝑐𝑙𝑢𝑠𝑖𝑣𝑖𝑡𝑦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/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𝑁𝑜𝑛𝑠𝑝𝑜𝑟𝑢𝑙𝑎𝑡𝑜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blipFill>
                <a:blip r:embed="rId3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017503F-0FDB-4438-96EB-3141BE5C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28713"/>
            <a:ext cx="8178799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9023F-EE39-4250-8D33-2311E59B6626}"/>
              </a:ext>
            </a:extLst>
          </p:cNvPr>
          <p:cNvSpPr txBox="1"/>
          <p:nvPr/>
        </p:nvSpPr>
        <p:spPr>
          <a:xfrm>
            <a:off x="1342664" y="643467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14.5 genes</a:t>
            </a:r>
          </a:p>
        </p:txBody>
      </p:sp>
    </p:spTree>
    <p:extLst>
      <p:ext uri="{BB962C8B-B14F-4D97-AF65-F5344CB8AC3E}">
        <p14:creationId xmlns:p14="http://schemas.microsoft.com/office/powerpoint/2010/main" val="369844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8EE9CE4-704E-4164-9CBF-45DCD684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5AD17-9729-4F65-B744-D5C70AAC26F9}"/>
              </a:ext>
            </a:extLst>
          </p:cNvPr>
          <p:cNvSpPr txBox="1"/>
          <p:nvPr/>
        </p:nvSpPr>
        <p:spPr>
          <a:xfrm rot="5400000">
            <a:off x="1327231" y="6396943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3.290</a:t>
            </a:r>
            <a:r>
              <a:rPr lang="el-GR" sz="1000" dirty="0"/>
              <a:t>σ</a:t>
            </a:r>
            <a:r>
              <a:rPr lang="en-US" sz="1000" dirty="0"/>
              <a:t> 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BAB6-B36B-4FB7-833C-EB00C4F18475}"/>
              </a:ext>
            </a:extLst>
          </p:cNvPr>
          <p:cNvSpPr txBox="1"/>
          <p:nvPr/>
        </p:nvSpPr>
        <p:spPr>
          <a:xfrm rot="5400000">
            <a:off x="1668684" y="6396944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r>
              <a:rPr lang="el-GR" sz="1000" dirty="0"/>
              <a:t>σ</a:t>
            </a:r>
            <a:r>
              <a:rPr lang="en-US" sz="1000" dirty="0"/>
              <a:t> 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9FD36-1C6C-4AAE-B4AF-2D8928D6A3CC}"/>
              </a:ext>
            </a:extLst>
          </p:cNvPr>
          <p:cNvSpPr txBox="1"/>
          <p:nvPr/>
        </p:nvSpPr>
        <p:spPr>
          <a:xfrm rot="5400000">
            <a:off x="1403171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Likely </a:t>
            </a:r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9509-B519-4F95-B420-7799407CB8F9}"/>
              </a:ext>
            </a:extLst>
          </p:cNvPr>
          <p:cNvSpPr txBox="1"/>
          <p:nvPr/>
        </p:nvSpPr>
        <p:spPr>
          <a:xfrm rot="5400000">
            <a:off x="1739710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799A9-A691-4060-ADBD-ECCE7F94D979}"/>
              </a:ext>
            </a:extLst>
          </p:cNvPr>
          <p:cNvSpPr txBox="1"/>
          <p:nvPr/>
        </p:nvSpPr>
        <p:spPr>
          <a:xfrm>
            <a:off x="879677" y="397245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4.75 “good” genes</a:t>
            </a:r>
          </a:p>
        </p:txBody>
      </p:sp>
    </p:spTree>
    <p:extLst>
      <p:ext uri="{BB962C8B-B14F-4D97-AF65-F5344CB8AC3E}">
        <p14:creationId xmlns:p14="http://schemas.microsoft.com/office/powerpoint/2010/main" val="5739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EB47EF-38D5-42AA-AB88-5DACC5E6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850EDD-EDCA-4303-9137-BEDB762FA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6361-B426-4E6B-B1AF-5733A048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4B93-14C4-4D76-86D2-55A8A7B7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Weighted Percent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Bird</dc:creator>
  <cp:lastModifiedBy>Jordan Bird</cp:lastModifiedBy>
  <cp:revision>4</cp:revision>
  <dcterms:created xsi:type="dcterms:W3CDTF">2019-02-01T12:00:45Z</dcterms:created>
  <dcterms:modified xsi:type="dcterms:W3CDTF">2019-02-01T13:59:21Z</dcterms:modified>
</cp:coreProperties>
</file>