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3" r:id="rId6"/>
    <p:sldId id="260" r:id="rId7"/>
    <p:sldId id="261" r:id="rId8"/>
    <p:sldId id="262" r:id="rId9"/>
    <p:sldId id="271" r:id="rId10"/>
    <p:sldId id="265" r:id="rId11"/>
    <p:sldId id="272" r:id="rId12"/>
    <p:sldId id="266" r:id="rId13"/>
    <p:sldId id="269" r:id="rId14"/>
    <p:sldId id="267" r:id="rId15"/>
    <p:sldId id="270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4660"/>
  </p:normalViewPr>
  <p:slideViewPr>
    <p:cSldViewPr snapToGrid="0">
      <p:cViewPr>
        <p:scale>
          <a:sx n="82" d="100"/>
          <a:sy n="82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2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4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9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6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7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3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3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7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10B7-9FAC-4D4F-BF88-D07193F1570B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8BAC-46D2-442C-BF99-AA2DBC7D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6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6DC1FAE-9796-4A48-9611-CC714586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8" y="643466"/>
            <a:ext cx="801592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2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6AE3D22-25E7-4FBB-8C4B-D361B37E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8" y="643466"/>
            <a:ext cx="801592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4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147C430-0E0A-4F2E-A3F5-A73F27A05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861405"/>
            <a:ext cx="8178799" cy="513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1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8087EED-62CA-4178-B831-FC0D3F476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8" y="643466"/>
            <a:ext cx="801592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2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189E745-69DC-4B48-BFBB-1DA0210257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" r="11306" b="6"/>
          <a:stretch/>
        </p:blipFill>
        <p:spPr>
          <a:xfrm>
            <a:off x="656512" y="643467"/>
            <a:ext cx="783097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2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2921E8C-660A-48D2-B251-2485966F0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8" y="643466"/>
            <a:ext cx="801592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6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D7C0DDC-6398-4C3A-B571-630E9C8930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12"/>
          <a:stretch/>
        </p:blipFill>
        <p:spPr>
          <a:xfrm>
            <a:off x="941096" y="861405"/>
            <a:ext cx="7261808" cy="513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FF6B257C-04A1-4041-AF8A-F75C40A890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4"/>
          <a:stretch/>
        </p:blipFill>
        <p:spPr>
          <a:xfrm>
            <a:off x="713328" y="643466"/>
            <a:ext cx="741363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3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18AC020-4513-4A2D-83B4-6D98C3D9D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4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DB89-05BF-4763-9973-342F5038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Weighted Percent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7E7A9-4584-441D-B0C6-57EFBED0D2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003" y="1825625"/>
                <a:ext cx="814086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𝑆𝑝𝑜𝑟𝑢𝑙𝑎𝑡𝑜𝑟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𝐸𝑥𝑐𝑙𝑢𝑠𝑖𝑣𝑖𝑡𝑦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𝑃𝑟𝑜𝑝𝑜𝑟𝑡𝑖𝑜𝑛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𝑆𝑃𝐸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7E7A9-4584-441D-B0C6-57EFBED0D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003" y="1825625"/>
                <a:ext cx="814086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604F07-4561-4848-A054-18E0E50797AA}"/>
                  </a:ext>
                </a:extLst>
              </p:cNvPr>
              <p:cNvSpPr txBox="1"/>
              <p:nvPr/>
            </p:nvSpPr>
            <p:spPr>
              <a:xfrm>
                <a:off x="1338805" y="3539629"/>
                <a:ext cx="67866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𝑆𝑃𝐸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𝑃𝑟𝑜𝑝𝑜𝑟𝑡𝑖𝑜𝑛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𝐺𝑒𝑛𝑒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𝐹𝑜𝑢𝑛𝑑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𝐴𝑚𝑜𝑛𝑔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𝑆𝑝𝑜𝑟𝑢𝑙𝑎𝑡𝑜𝑟𝑠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𝑃𝑟𝑜𝑝𝑜𝑟𝑡𝑖𝑜𝑛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𝐺𝑒𝑛𝑒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𝐹𝑜𝑢𝑛𝑑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𝐴𝑚𝑜𝑛𝑔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𝑁𝑜𝑛𝑠𝑝𝑜𝑟𝑢𝑙𝑎𝑡𝑜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𝑃𝑟𝑜𝑝𝑜𝑟𝑡𝑖𝑜𝑛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𝐺𝑒𝑛𝑒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𝐹𝑜𝑢𝑛𝑑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𝐴𝑚𝑜𝑛𝑔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𝑆𝑝𝑜𝑟𝑢𝑙𝑎𝑡𝑜𝑟𝑠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604F07-4561-4848-A054-18E0E507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805" y="3539629"/>
                <a:ext cx="6786623" cy="923330"/>
              </a:xfrm>
              <a:prstGeom prst="rect">
                <a:avLst/>
              </a:prstGeom>
              <a:blipFill>
                <a:blip r:embed="rId3"/>
                <a:stretch>
                  <a:fillRect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1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017503F-0FDB-4438-96EB-3141BE5C3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128713"/>
            <a:ext cx="8178799" cy="46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1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18AC020-4513-4A2D-83B4-6D98C3D9D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79023F-EE39-4250-8D33-2311E59B6626}"/>
              </a:ext>
            </a:extLst>
          </p:cNvPr>
          <p:cNvSpPr txBox="1"/>
          <p:nvPr/>
        </p:nvSpPr>
        <p:spPr>
          <a:xfrm>
            <a:off x="1342664" y="643467"/>
            <a:ext cx="1786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Mean No ≈ 14.5 genes</a:t>
            </a:r>
          </a:p>
        </p:txBody>
      </p:sp>
    </p:spTree>
    <p:extLst>
      <p:ext uri="{BB962C8B-B14F-4D97-AF65-F5344CB8AC3E}">
        <p14:creationId xmlns:p14="http://schemas.microsoft.com/office/powerpoint/2010/main" val="369844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8EE9CE4-704E-4164-9CBF-45DCD6841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8" y="643466"/>
            <a:ext cx="8015923" cy="557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35AD17-9729-4F65-B744-D5C70AAC26F9}"/>
              </a:ext>
            </a:extLst>
          </p:cNvPr>
          <p:cNvSpPr txBox="1"/>
          <p:nvPr/>
        </p:nvSpPr>
        <p:spPr>
          <a:xfrm rot="5400000">
            <a:off x="1327231" y="6396943"/>
            <a:ext cx="1288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3.290</a:t>
            </a:r>
            <a:r>
              <a:rPr lang="el-GR" sz="1000" dirty="0"/>
              <a:t>σ</a:t>
            </a:r>
            <a:r>
              <a:rPr lang="en-US" sz="1000" dirty="0"/>
              <a:t> 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ABAB6-B36B-4FB7-833C-EB00C4F18475}"/>
              </a:ext>
            </a:extLst>
          </p:cNvPr>
          <p:cNvSpPr txBox="1"/>
          <p:nvPr/>
        </p:nvSpPr>
        <p:spPr>
          <a:xfrm rot="5400000">
            <a:off x="1668684" y="6396944"/>
            <a:ext cx="1288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r>
              <a:rPr lang="el-GR" sz="1000" dirty="0"/>
              <a:t>σ</a:t>
            </a:r>
            <a:r>
              <a:rPr lang="en-US" sz="1000" dirty="0"/>
              <a:t> Yes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9FD36-1C6C-4AAE-B4AF-2D8928D6A3CC}"/>
              </a:ext>
            </a:extLst>
          </p:cNvPr>
          <p:cNvSpPr txBox="1"/>
          <p:nvPr/>
        </p:nvSpPr>
        <p:spPr>
          <a:xfrm rot="5400000">
            <a:off x="1403171" y="1954192"/>
            <a:ext cx="1288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Likely </a:t>
            </a:r>
            <a:r>
              <a:rPr lang="en-US" sz="1000" dirty="0" err="1"/>
              <a:t>Sporulators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69509-B519-4F95-B420-7799407CB8F9}"/>
              </a:ext>
            </a:extLst>
          </p:cNvPr>
          <p:cNvSpPr txBox="1"/>
          <p:nvPr/>
        </p:nvSpPr>
        <p:spPr>
          <a:xfrm rot="5400000">
            <a:off x="1739710" y="1954192"/>
            <a:ext cx="1288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Sporulators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799A9-A691-4060-ADBD-ECCE7F94D979}"/>
              </a:ext>
            </a:extLst>
          </p:cNvPr>
          <p:cNvSpPr txBox="1"/>
          <p:nvPr/>
        </p:nvSpPr>
        <p:spPr>
          <a:xfrm>
            <a:off x="879677" y="397245"/>
            <a:ext cx="1786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Mean No ≈ 4.75 “good” genes</a:t>
            </a:r>
          </a:p>
        </p:txBody>
      </p:sp>
    </p:spTree>
    <p:extLst>
      <p:ext uri="{BB962C8B-B14F-4D97-AF65-F5344CB8AC3E}">
        <p14:creationId xmlns:p14="http://schemas.microsoft.com/office/powerpoint/2010/main" val="57398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7EB47EF-38D5-42AA-AB88-5DACC5E6E3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8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4850EDD-EDCA-4303-9137-BEDB762FA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6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A27924-9004-4C6F-8661-52018FFC0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7" y="782393"/>
            <a:ext cx="8430485" cy="529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0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56</Words>
  <Application>Microsoft Office PowerPoint</Application>
  <PresentationFormat>On-screen Show (4:3)</PresentationFormat>
  <Paragraphs>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Weighted Percent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Bird</dc:creator>
  <cp:lastModifiedBy>Jordan Bird</cp:lastModifiedBy>
  <cp:revision>3</cp:revision>
  <dcterms:created xsi:type="dcterms:W3CDTF">2019-02-01T14:44:49Z</dcterms:created>
  <dcterms:modified xsi:type="dcterms:W3CDTF">2019-02-01T15:16:05Z</dcterms:modified>
</cp:coreProperties>
</file>