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>
        <p:scale>
          <a:sx n="200" d="100"/>
          <a:sy n="200" d="100"/>
        </p:scale>
        <p:origin x="-14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8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5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0D3B-C4E5-4424-8CA9-924B6275F0C8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BD27-CB7C-4DA4-841D-BADAEB15A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2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7605C-E571-42F6-B35C-9AC21896064B}"/>
              </a:ext>
            </a:extLst>
          </p:cNvPr>
          <p:cNvSpPr txBox="1"/>
          <p:nvPr/>
        </p:nvSpPr>
        <p:spPr>
          <a:xfrm>
            <a:off x="1647464" y="4267200"/>
            <a:ext cx="660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weighted percent prevalence of the sporulation gene in the reference and test datasets. Weighted percent values binned at every 1/170 are represented by the height of the dots. The shape of the distributions of reference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non-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test dataset are represented by the density graph. Vertical lines represent cutoff values for “Likely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“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respectively. Inlayed graph show significant difference between the weighted percent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sporulators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reference dataset (Student’s t-test).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105F3-25CE-4C14-9843-0F353305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19" y="1286700"/>
            <a:ext cx="3939017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256DD-3B8E-4210-82BD-971C1597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1" y="2103682"/>
            <a:ext cx="2128786" cy="125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95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Bird</dc:creator>
  <cp:lastModifiedBy>Jordan Bird</cp:lastModifiedBy>
  <cp:revision>6</cp:revision>
  <dcterms:created xsi:type="dcterms:W3CDTF">2019-04-23T13:07:48Z</dcterms:created>
  <dcterms:modified xsi:type="dcterms:W3CDTF">2019-04-23T14:28:44Z</dcterms:modified>
</cp:coreProperties>
</file>