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9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5E19-79D4-4520-80A9-1CA05195CF5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81E7-0B6C-42B0-93A1-59D0FEE9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5D4267F-2FEC-4B3B-8664-D69573CA7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53"/>
            <a:ext cx="9144000" cy="6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4FAEF-AB49-4823-AAE5-FDD22B6CE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53"/>
            <a:ext cx="9144000" cy="6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202087-8AEA-4452-8781-E1EBC3DE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53"/>
            <a:ext cx="9144000" cy="6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578E2-23F8-45FB-9B4A-133B3B93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53"/>
            <a:ext cx="9144000" cy="6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7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Bird</dc:creator>
  <cp:lastModifiedBy>Jordan Bird</cp:lastModifiedBy>
  <cp:revision>1</cp:revision>
  <dcterms:created xsi:type="dcterms:W3CDTF">2019-01-31T15:27:19Z</dcterms:created>
  <dcterms:modified xsi:type="dcterms:W3CDTF">2019-01-31T15:31:10Z</dcterms:modified>
</cp:coreProperties>
</file>