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488" y="1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F847-73D4-1E48-9AD9-62FF2C5D09C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952E-CDA1-044E-B219-25BB19D2D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F847-73D4-1E48-9AD9-62FF2C5D09C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952E-CDA1-044E-B219-25BB19D2D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0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F847-73D4-1E48-9AD9-62FF2C5D09C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952E-CDA1-044E-B219-25BB19D2D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F847-73D4-1E48-9AD9-62FF2C5D09C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952E-CDA1-044E-B219-25BB19D2D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3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F847-73D4-1E48-9AD9-62FF2C5D09C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952E-CDA1-044E-B219-25BB19D2D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7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F847-73D4-1E48-9AD9-62FF2C5D09C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952E-CDA1-044E-B219-25BB19D2D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9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F847-73D4-1E48-9AD9-62FF2C5D09C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952E-CDA1-044E-B219-25BB19D2D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2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F847-73D4-1E48-9AD9-62FF2C5D09C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952E-CDA1-044E-B219-25BB19D2D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F847-73D4-1E48-9AD9-62FF2C5D09C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952E-CDA1-044E-B219-25BB19D2D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3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F847-73D4-1E48-9AD9-62FF2C5D09C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952E-CDA1-044E-B219-25BB19D2D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1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F847-73D4-1E48-9AD9-62FF2C5D09C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952E-CDA1-044E-B219-25BB19D2D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0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AF847-73D4-1E48-9AD9-62FF2C5D09C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D952E-CDA1-044E-B219-25BB19D2D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6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883851" y="3390472"/>
            <a:ext cx="221934" cy="22192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99261" y="2358700"/>
            <a:ext cx="0" cy="112981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95727" y="2675659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248127" y="3312315"/>
            <a:ext cx="42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41201" y="1989368"/>
            <a:ext cx="34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81184" y="2732293"/>
            <a:ext cx="44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</a:t>
            </a:r>
            <a:r>
              <a:rPr lang="en-US" i="1" baseline="-25000" dirty="0" smtClean="0"/>
              <a:t>⟂</a:t>
            </a:r>
            <a:endParaRPr lang="en-US" i="1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2228785" y="2219218"/>
            <a:ext cx="221934" cy="22192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95061" y="2916959"/>
            <a:ext cx="32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89795" y="1979523"/>
            <a:ext cx="34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25989" y="3044991"/>
            <a:ext cx="35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𝜃</a:t>
            </a:r>
            <a:endParaRPr lang="en-US" i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28881" y="2330179"/>
            <a:ext cx="3053702" cy="369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39752" y="2348880"/>
            <a:ext cx="1659509" cy="114810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46980" y="2342878"/>
            <a:ext cx="0" cy="345480"/>
          </a:xfrm>
          <a:prstGeom prst="straightConnector1">
            <a:avLst/>
          </a:prstGeom>
          <a:ln>
            <a:solidFill>
              <a:schemeClr val="accent4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63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14106</TotalTime>
  <Words>8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Juric</dc:creator>
  <cp:lastModifiedBy>Mario Juric</cp:lastModifiedBy>
  <cp:revision>2</cp:revision>
  <dcterms:created xsi:type="dcterms:W3CDTF">2017-01-31T05:47:34Z</dcterms:created>
  <dcterms:modified xsi:type="dcterms:W3CDTF">2017-02-10T00:53:59Z</dcterms:modified>
</cp:coreProperties>
</file>