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B9DFC-5756-44B1-829F-C28320FBC431}" v="247" dt="2022-01-08T21:01:54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Biruel Junior" userId="bc50901e-20a9-4bf3-ad5e-7f2bc3c44289" providerId="ADAL" clId="{25CB9DFC-5756-44B1-829F-C28320FBC431}"/>
    <pc:docChg chg="undo redo custSel addSld modSld sldOrd">
      <pc:chgData name="Jose Biruel Junior" userId="bc50901e-20a9-4bf3-ad5e-7f2bc3c44289" providerId="ADAL" clId="{25CB9DFC-5756-44B1-829F-C28320FBC431}" dt="2022-01-08T21:06:27.817" v="11319" actId="1038"/>
      <pc:docMkLst>
        <pc:docMk/>
      </pc:docMkLst>
      <pc:sldChg chg="addSp modSp mod">
        <pc:chgData name="Jose Biruel Junior" userId="bc50901e-20a9-4bf3-ad5e-7f2bc3c44289" providerId="ADAL" clId="{25CB9DFC-5756-44B1-829F-C28320FBC431}" dt="2022-01-08T11:25:41.594" v="77" actId="20577"/>
        <pc:sldMkLst>
          <pc:docMk/>
          <pc:sldMk cId="648605317" sldId="256"/>
        </pc:sldMkLst>
        <pc:spChg chg="add mod">
          <ac:chgData name="Jose Biruel Junior" userId="bc50901e-20a9-4bf3-ad5e-7f2bc3c44289" providerId="ADAL" clId="{25CB9DFC-5756-44B1-829F-C28320FBC431}" dt="2022-01-08T11:24:38.896" v="50" actId="1035"/>
          <ac:spMkLst>
            <pc:docMk/>
            <pc:sldMk cId="648605317" sldId="256"/>
            <ac:spMk id="8" creationId="{BD1E3789-9F69-450D-B07F-7E3F17422C4D}"/>
          </ac:spMkLst>
        </pc:spChg>
        <pc:spChg chg="add mod">
          <ac:chgData name="Jose Biruel Junior" userId="bc50901e-20a9-4bf3-ad5e-7f2bc3c44289" providerId="ADAL" clId="{25CB9DFC-5756-44B1-829F-C28320FBC431}" dt="2022-01-08T11:25:41.594" v="77" actId="20577"/>
          <ac:spMkLst>
            <pc:docMk/>
            <pc:sldMk cId="648605317" sldId="256"/>
            <ac:spMk id="9" creationId="{8368A582-8C0B-4848-87A8-1948997F9727}"/>
          </ac:spMkLst>
        </pc:spChg>
        <pc:picChg chg="mod">
          <ac:chgData name="Jose Biruel Junior" userId="bc50901e-20a9-4bf3-ad5e-7f2bc3c44289" providerId="ADAL" clId="{25CB9DFC-5756-44B1-829F-C28320FBC431}" dt="2022-01-08T11:23:43.713" v="2" actId="1076"/>
          <ac:picMkLst>
            <pc:docMk/>
            <pc:sldMk cId="648605317" sldId="256"/>
            <ac:picMk id="7" creationId="{D14DE819-F3F9-4671-8550-4AABA5BD3012}"/>
          </ac:picMkLst>
        </pc:picChg>
      </pc:sldChg>
      <pc:sldChg chg="addSp delSp modSp new mod">
        <pc:chgData name="Jose Biruel Junior" userId="bc50901e-20a9-4bf3-ad5e-7f2bc3c44289" providerId="ADAL" clId="{25CB9DFC-5756-44B1-829F-C28320FBC431}" dt="2022-01-08T18:29:07.314" v="6784" actId="20577"/>
        <pc:sldMkLst>
          <pc:docMk/>
          <pc:sldMk cId="1497005141" sldId="257"/>
        </pc:sldMkLst>
        <pc:spChg chg="del">
          <ac:chgData name="Jose Biruel Junior" userId="bc50901e-20a9-4bf3-ad5e-7f2bc3c44289" providerId="ADAL" clId="{25CB9DFC-5756-44B1-829F-C28320FBC431}" dt="2022-01-08T11:26:00.697" v="79" actId="478"/>
          <ac:spMkLst>
            <pc:docMk/>
            <pc:sldMk cId="1497005141" sldId="257"/>
            <ac:spMk id="2" creationId="{764F9A1A-1E81-45C0-8A15-19D0C6F71F6A}"/>
          </ac:spMkLst>
        </pc:spChg>
        <pc:spChg chg="del">
          <ac:chgData name="Jose Biruel Junior" userId="bc50901e-20a9-4bf3-ad5e-7f2bc3c44289" providerId="ADAL" clId="{25CB9DFC-5756-44B1-829F-C28320FBC431}" dt="2022-01-08T11:26:01.593" v="80" actId="478"/>
          <ac:spMkLst>
            <pc:docMk/>
            <pc:sldMk cId="1497005141" sldId="257"/>
            <ac:spMk id="3" creationId="{9308BA50-6CE5-4784-BC6E-546BE45BCE79}"/>
          </ac:spMkLst>
        </pc:spChg>
        <pc:spChg chg="add mod">
          <ac:chgData name="Jose Biruel Junior" userId="bc50901e-20a9-4bf3-ad5e-7f2bc3c44289" providerId="ADAL" clId="{25CB9DFC-5756-44B1-829F-C28320FBC431}" dt="2022-01-08T11:27:06.502" v="82" actId="207"/>
          <ac:spMkLst>
            <pc:docMk/>
            <pc:sldMk cId="1497005141" sldId="257"/>
            <ac:spMk id="4" creationId="{AFCB0FCB-4332-4381-AF23-AC36700FDFC9}"/>
          </ac:spMkLst>
        </pc:spChg>
        <pc:spChg chg="add del mod">
          <ac:chgData name="Jose Biruel Junior" userId="bc50901e-20a9-4bf3-ad5e-7f2bc3c44289" providerId="ADAL" clId="{25CB9DFC-5756-44B1-829F-C28320FBC431}" dt="2022-01-08T11:42:45.247" v="642" actId="478"/>
          <ac:spMkLst>
            <pc:docMk/>
            <pc:sldMk cId="1497005141" sldId="257"/>
            <ac:spMk id="5" creationId="{2850C2D0-88B3-445E-9E04-734545A24B73}"/>
          </ac:spMkLst>
        </pc:spChg>
        <pc:spChg chg="add mod">
          <ac:chgData name="Jose Biruel Junior" userId="bc50901e-20a9-4bf3-ad5e-7f2bc3c44289" providerId="ADAL" clId="{25CB9DFC-5756-44B1-829F-C28320FBC431}" dt="2022-01-08T11:32:18.824" v="223" actId="113"/>
          <ac:spMkLst>
            <pc:docMk/>
            <pc:sldMk cId="1497005141" sldId="257"/>
            <ac:spMk id="11" creationId="{AD8DD440-41E2-4CC3-8FA9-845AF0DC3332}"/>
          </ac:spMkLst>
        </pc:spChg>
        <pc:spChg chg="add mod">
          <ac:chgData name="Jose Biruel Junior" userId="bc50901e-20a9-4bf3-ad5e-7f2bc3c44289" providerId="ADAL" clId="{25CB9DFC-5756-44B1-829F-C28320FBC431}" dt="2022-01-08T18:29:07.314" v="6784" actId="20577"/>
          <ac:spMkLst>
            <pc:docMk/>
            <pc:sldMk cId="1497005141" sldId="257"/>
            <ac:spMk id="12" creationId="{85FB0F7A-0815-4AC7-A80F-C6CB6BF5DA7C}"/>
          </ac:spMkLst>
        </pc:spChg>
        <pc:cxnChg chg="add mod">
          <ac:chgData name="Jose Biruel Junior" userId="bc50901e-20a9-4bf3-ad5e-7f2bc3c44289" providerId="ADAL" clId="{25CB9DFC-5756-44B1-829F-C28320FBC431}" dt="2022-01-08T11:30:10.314" v="174" actId="14100"/>
          <ac:cxnSpMkLst>
            <pc:docMk/>
            <pc:sldMk cId="1497005141" sldId="257"/>
            <ac:cxnSpMk id="7" creationId="{2E28B158-9F8E-4061-B016-BA818D1457E6}"/>
          </ac:cxnSpMkLst>
        </pc:cxnChg>
      </pc:sldChg>
      <pc:sldChg chg="addSp delSp modSp add mod">
        <pc:chgData name="Jose Biruel Junior" userId="bc50901e-20a9-4bf3-ad5e-7f2bc3c44289" providerId="ADAL" clId="{25CB9DFC-5756-44B1-829F-C28320FBC431}" dt="2022-01-08T14:29:00.711" v="5638" actId="20577"/>
        <pc:sldMkLst>
          <pc:docMk/>
          <pc:sldMk cId="1112500793" sldId="258"/>
        </pc:sldMkLst>
        <pc:spChg chg="mod">
          <ac:chgData name="Jose Biruel Junior" userId="bc50901e-20a9-4bf3-ad5e-7f2bc3c44289" providerId="ADAL" clId="{25CB9DFC-5756-44B1-829F-C28320FBC431}" dt="2022-01-08T14:20:48.348" v="5052" actId="1038"/>
          <ac:spMkLst>
            <pc:docMk/>
            <pc:sldMk cId="1112500793" sldId="258"/>
            <ac:spMk id="4" creationId="{AFCB0FCB-4332-4381-AF23-AC36700FDFC9}"/>
          </ac:spMkLst>
        </pc:spChg>
        <pc:spChg chg="add mod">
          <ac:chgData name="Jose Biruel Junior" userId="bc50901e-20a9-4bf3-ad5e-7f2bc3c44289" providerId="ADAL" clId="{25CB9DFC-5756-44B1-829F-C28320FBC431}" dt="2022-01-08T14:05:28.932" v="4201" actId="1038"/>
          <ac:spMkLst>
            <pc:docMk/>
            <pc:sldMk cId="1112500793" sldId="258"/>
            <ac:spMk id="8" creationId="{A8B0F3FB-8201-4FE8-86C7-300A99A6C345}"/>
          </ac:spMkLst>
        </pc:spChg>
        <pc:spChg chg="add mod">
          <ac:chgData name="Jose Biruel Junior" userId="bc50901e-20a9-4bf3-ad5e-7f2bc3c44289" providerId="ADAL" clId="{25CB9DFC-5756-44B1-829F-C28320FBC431}" dt="2022-01-08T14:11:25.247" v="4372" actId="1038"/>
          <ac:spMkLst>
            <pc:docMk/>
            <pc:sldMk cId="1112500793" sldId="258"/>
            <ac:spMk id="9" creationId="{368C1481-7B79-4ED4-9BB3-2338F19DA87D}"/>
          </ac:spMkLst>
        </pc:spChg>
        <pc:spChg chg="add mod">
          <ac:chgData name="Jose Biruel Junior" userId="bc50901e-20a9-4bf3-ad5e-7f2bc3c44289" providerId="ADAL" clId="{25CB9DFC-5756-44B1-829F-C28320FBC431}" dt="2022-01-08T14:14:35.069" v="4552" actId="1038"/>
          <ac:spMkLst>
            <pc:docMk/>
            <pc:sldMk cId="1112500793" sldId="258"/>
            <ac:spMk id="10" creationId="{16AF6CAA-0DB7-48FF-8214-3BE5A200B7C0}"/>
          </ac:spMkLst>
        </pc:spChg>
        <pc:spChg chg="mod">
          <ac:chgData name="Jose Biruel Junior" userId="bc50901e-20a9-4bf3-ad5e-7f2bc3c44289" providerId="ADAL" clId="{25CB9DFC-5756-44B1-829F-C28320FBC431}" dt="2022-01-08T14:04:23.402" v="4152" actId="20577"/>
          <ac:spMkLst>
            <pc:docMk/>
            <pc:sldMk cId="1112500793" sldId="258"/>
            <ac:spMk id="11" creationId="{AD8DD440-41E2-4CC3-8FA9-845AF0DC3332}"/>
          </ac:spMkLst>
        </pc:spChg>
        <pc:spChg chg="add del mod">
          <ac:chgData name="Jose Biruel Junior" userId="bc50901e-20a9-4bf3-ad5e-7f2bc3c44289" providerId="ADAL" clId="{25CB9DFC-5756-44B1-829F-C28320FBC431}" dt="2022-01-08T14:04:09.816" v="4123" actId="478"/>
          <ac:spMkLst>
            <pc:docMk/>
            <pc:sldMk cId="1112500793" sldId="258"/>
            <ac:spMk id="12" creationId="{85FB0F7A-0815-4AC7-A80F-C6CB6BF5DA7C}"/>
          </ac:spMkLst>
        </pc:spChg>
        <pc:spChg chg="add del mod">
          <ac:chgData name="Jose Biruel Junior" userId="bc50901e-20a9-4bf3-ad5e-7f2bc3c44289" providerId="ADAL" clId="{25CB9DFC-5756-44B1-829F-C28320FBC431}" dt="2022-01-08T14:05:31.804" v="4202" actId="478"/>
          <ac:spMkLst>
            <pc:docMk/>
            <pc:sldMk cId="1112500793" sldId="258"/>
            <ac:spMk id="13" creationId="{1B5E6C5B-D94A-42DC-BEDB-E4B91BE3F0AC}"/>
          </ac:spMkLst>
        </pc:spChg>
        <pc:spChg chg="add del mod">
          <ac:chgData name="Jose Biruel Junior" userId="bc50901e-20a9-4bf3-ad5e-7f2bc3c44289" providerId="ADAL" clId="{25CB9DFC-5756-44B1-829F-C28320FBC431}" dt="2022-01-08T13:44:25.820" v="3645" actId="478"/>
          <ac:spMkLst>
            <pc:docMk/>
            <pc:sldMk cId="1112500793" sldId="258"/>
            <ac:spMk id="14" creationId="{1EED481B-B4ED-4AB4-A79B-CF036ADE60BB}"/>
          </ac:spMkLst>
        </pc:spChg>
        <pc:spChg chg="add mod">
          <ac:chgData name="Jose Biruel Junior" userId="bc50901e-20a9-4bf3-ad5e-7f2bc3c44289" providerId="ADAL" clId="{25CB9DFC-5756-44B1-829F-C28320FBC431}" dt="2022-01-08T14:23:40.861" v="5203" actId="1038"/>
          <ac:spMkLst>
            <pc:docMk/>
            <pc:sldMk cId="1112500793" sldId="258"/>
            <ac:spMk id="14" creationId="{AB3ADFAC-4EBF-4B5B-94CF-FDEA60BDBE15}"/>
          </ac:spMkLst>
        </pc:spChg>
        <pc:spChg chg="add mod">
          <ac:chgData name="Jose Biruel Junior" userId="bc50901e-20a9-4bf3-ad5e-7f2bc3c44289" providerId="ADAL" clId="{25CB9DFC-5756-44B1-829F-C28320FBC431}" dt="2022-01-08T14:23:40.861" v="5203" actId="1038"/>
          <ac:spMkLst>
            <pc:docMk/>
            <pc:sldMk cId="1112500793" sldId="258"/>
            <ac:spMk id="15" creationId="{144391F6-2122-48B7-A4C9-D5A3FCC91B4D}"/>
          </ac:spMkLst>
        </pc:spChg>
        <pc:spChg chg="add del mod">
          <ac:chgData name="Jose Biruel Junior" userId="bc50901e-20a9-4bf3-ad5e-7f2bc3c44289" providerId="ADAL" clId="{25CB9DFC-5756-44B1-829F-C28320FBC431}" dt="2022-01-08T14:23:29.813" v="5138" actId="478"/>
          <ac:spMkLst>
            <pc:docMk/>
            <pc:sldMk cId="1112500793" sldId="258"/>
            <ac:spMk id="16" creationId="{D45FB746-8532-44C6-AAAA-11525FCAC0AB}"/>
          </ac:spMkLst>
        </pc:spChg>
        <pc:spChg chg="add mod">
          <ac:chgData name="Jose Biruel Junior" userId="bc50901e-20a9-4bf3-ad5e-7f2bc3c44289" providerId="ADAL" clId="{25CB9DFC-5756-44B1-829F-C28320FBC431}" dt="2022-01-08T14:12:40.103" v="4494" actId="122"/>
          <ac:spMkLst>
            <pc:docMk/>
            <pc:sldMk cId="1112500793" sldId="258"/>
            <ac:spMk id="17" creationId="{92C84174-1B10-448C-9877-FEE1EB8E8DE7}"/>
          </ac:spMkLst>
        </pc:spChg>
        <pc:spChg chg="add mod">
          <ac:chgData name="Jose Biruel Junior" userId="bc50901e-20a9-4bf3-ad5e-7f2bc3c44289" providerId="ADAL" clId="{25CB9DFC-5756-44B1-829F-C28320FBC431}" dt="2022-01-08T12:39:28.382" v="1973" actId="164"/>
          <ac:spMkLst>
            <pc:docMk/>
            <pc:sldMk cId="1112500793" sldId="258"/>
            <ac:spMk id="17" creationId="{AC28AABC-FBED-4FE4-A1E4-03F1DD06BF3B}"/>
          </ac:spMkLst>
        </pc:spChg>
        <pc:spChg chg="add mod">
          <ac:chgData name="Jose Biruel Junior" userId="bc50901e-20a9-4bf3-ad5e-7f2bc3c44289" providerId="ADAL" clId="{25CB9DFC-5756-44B1-829F-C28320FBC431}" dt="2022-01-08T12:29:59.584" v="1773" actId="164"/>
          <ac:spMkLst>
            <pc:docMk/>
            <pc:sldMk cId="1112500793" sldId="258"/>
            <ac:spMk id="18" creationId="{348E3D0B-25DC-4A69-8879-90753704B24F}"/>
          </ac:spMkLst>
        </pc:spChg>
        <pc:spChg chg="add mod">
          <ac:chgData name="Jose Biruel Junior" userId="bc50901e-20a9-4bf3-ad5e-7f2bc3c44289" providerId="ADAL" clId="{25CB9DFC-5756-44B1-829F-C28320FBC431}" dt="2022-01-08T14:14:09.069" v="4539" actId="1038"/>
          <ac:spMkLst>
            <pc:docMk/>
            <pc:sldMk cId="1112500793" sldId="258"/>
            <ac:spMk id="18" creationId="{C5FC1D6F-8F44-4632-BE34-AB0E7A50A9FF}"/>
          </ac:spMkLst>
        </pc:spChg>
        <pc:spChg chg="add mod">
          <ac:chgData name="Jose Biruel Junior" userId="bc50901e-20a9-4bf3-ad5e-7f2bc3c44289" providerId="ADAL" clId="{25CB9DFC-5756-44B1-829F-C28320FBC431}" dt="2022-01-08T12:29:59.584" v="1773" actId="164"/>
          <ac:spMkLst>
            <pc:docMk/>
            <pc:sldMk cId="1112500793" sldId="258"/>
            <ac:spMk id="19" creationId="{F929F30F-7168-4E1C-BF7D-F1394D87272D}"/>
          </ac:spMkLst>
        </pc:spChg>
        <pc:spChg chg="add mod">
          <ac:chgData name="Jose Biruel Junior" userId="bc50901e-20a9-4bf3-ad5e-7f2bc3c44289" providerId="ADAL" clId="{25CB9DFC-5756-44B1-829F-C28320FBC431}" dt="2022-01-08T14:16:45.706" v="4815" actId="20577"/>
          <ac:spMkLst>
            <pc:docMk/>
            <pc:sldMk cId="1112500793" sldId="258"/>
            <ac:spMk id="20" creationId="{64A1F714-D147-4921-8C3B-7384C8EBF330}"/>
          </ac:spMkLst>
        </pc:spChg>
        <pc:spChg chg="add mod">
          <ac:chgData name="Jose Biruel Junior" userId="bc50901e-20a9-4bf3-ad5e-7f2bc3c44289" providerId="ADAL" clId="{25CB9DFC-5756-44B1-829F-C28320FBC431}" dt="2022-01-08T12:29:59.584" v="1773" actId="164"/>
          <ac:spMkLst>
            <pc:docMk/>
            <pc:sldMk cId="1112500793" sldId="258"/>
            <ac:spMk id="20" creationId="{A23B1D5E-1CDF-4F76-B6D4-5BEAE27145F8}"/>
          </ac:spMkLst>
        </pc:spChg>
        <pc:spChg chg="add mod ord">
          <ac:chgData name="Jose Biruel Junior" userId="bc50901e-20a9-4bf3-ad5e-7f2bc3c44289" providerId="ADAL" clId="{25CB9DFC-5756-44B1-829F-C28320FBC431}" dt="2022-01-08T12:39:28.382" v="1973" actId="164"/>
          <ac:spMkLst>
            <pc:docMk/>
            <pc:sldMk cId="1112500793" sldId="258"/>
            <ac:spMk id="21" creationId="{31F7EE00-4D21-4D32-8D1F-D39C912B4E55}"/>
          </ac:spMkLst>
        </pc:spChg>
        <pc:spChg chg="add mod">
          <ac:chgData name="Jose Biruel Junior" userId="bc50901e-20a9-4bf3-ad5e-7f2bc3c44289" providerId="ADAL" clId="{25CB9DFC-5756-44B1-829F-C28320FBC431}" dt="2022-01-08T12:39:28.382" v="1973" actId="164"/>
          <ac:spMkLst>
            <pc:docMk/>
            <pc:sldMk cId="1112500793" sldId="258"/>
            <ac:spMk id="22" creationId="{5E9322BB-2CEE-4C58-9C72-C2A9030DBE56}"/>
          </ac:spMkLst>
        </pc:spChg>
        <pc:spChg chg="add mod">
          <ac:chgData name="Jose Biruel Junior" userId="bc50901e-20a9-4bf3-ad5e-7f2bc3c44289" providerId="ADAL" clId="{25CB9DFC-5756-44B1-829F-C28320FBC431}" dt="2022-01-08T14:23:40.861" v="5203" actId="1038"/>
          <ac:spMkLst>
            <pc:docMk/>
            <pc:sldMk cId="1112500793" sldId="258"/>
            <ac:spMk id="23" creationId="{2DB13867-3A5A-4B91-A1B7-8F8334EC180D}"/>
          </ac:spMkLst>
        </pc:spChg>
        <pc:spChg chg="add del mod">
          <ac:chgData name="Jose Biruel Junior" userId="bc50901e-20a9-4bf3-ad5e-7f2bc3c44289" providerId="ADAL" clId="{25CB9DFC-5756-44B1-829F-C28320FBC431}" dt="2022-01-08T12:29:24.333" v="1769"/>
          <ac:spMkLst>
            <pc:docMk/>
            <pc:sldMk cId="1112500793" sldId="258"/>
            <ac:spMk id="23" creationId="{95D7A97A-2DBF-4D5F-8F1E-002D268F5A24}"/>
          </ac:spMkLst>
        </pc:spChg>
        <pc:spChg chg="add del mod">
          <ac:chgData name="Jose Biruel Junior" userId="bc50901e-20a9-4bf3-ad5e-7f2bc3c44289" providerId="ADAL" clId="{25CB9DFC-5756-44B1-829F-C28320FBC431}" dt="2022-01-08T13:44:25.820" v="3645" actId="478"/>
          <ac:spMkLst>
            <pc:docMk/>
            <pc:sldMk cId="1112500793" sldId="258"/>
            <ac:spMk id="25" creationId="{4F9E492A-5EDD-491B-A1AE-2D2DFE9B73A1}"/>
          </ac:spMkLst>
        </pc:spChg>
        <pc:spChg chg="add del mod">
          <ac:chgData name="Jose Biruel Junior" userId="bc50901e-20a9-4bf3-ad5e-7f2bc3c44289" providerId="ADAL" clId="{25CB9DFC-5756-44B1-829F-C28320FBC431}" dt="2022-01-08T13:44:25.820" v="3645" actId="478"/>
          <ac:spMkLst>
            <pc:docMk/>
            <pc:sldMk cId="1112500793" sldId="258"/>
            <ac:spMk id="26" creationId="{FFE70AF9-0738-4D32-BBA5-3AFA976A21F1}"/>
          </ac:spMkLst>
        </pc:spChg>
        <pc:spChg chg="add del mod">
          <ac:chgData name="Jose Biruel Junior" userId="bc50901e-20a9-4bf3-ad5e-7f2bc3c44289" providerId="ADAL" clId="{25CB9DFC-5756-44B1-829F-C28320FBC431}" dt="2022-01-08T12:37:10.626" v="1946" actId="478"/>
          <ac:spMkLst>
            <pc:docMk/>
            <pc:sldMk cId="1112500793" sldId="258"/>
            <ac:spMk id="27" creationId="{D64BFF63-E4CC-434A-9529-A20B81A0F685}"/>
          </ac:spMkLst>
        </pc:spChg>
        <pc:spChg chg="add mod">
          <ac:chgData name="Jose Biruel Junior" userId="bc50901e-20a9-4bf3-ad5e-7f2bc3c44289" providerId="ADAL" clId="{25CB9DFC-5756-44B1-829F-C28320FBC431}" dt="2022-01-08T14:24:38.988" v="5222" actId="1076"/>
          <ac:spMkLst>
            <pc:docMk/>
            <pc:sldMk cId="1112500793" sldId="258"/>
            <ac:spMk id="28" creationId="{C1642FED-E3EF-4C1F-AFF8-3E7AA4A4C5BB}"/>
          </ac:spMkLst>
        </pc:spChg>
        <pc:spChg chg="add mod">
          <ac:chgData name="Jose Biruel Junior" userId="bc50901e-20a9-4bf3-ad5e-7f2bc3c44289" providerId="ADAL" clId="{25CB9DFC-5756-44B1-829F-C28320FBC431}" dt="2022-01-08T14:26:22.914" v="5362" actId="20577"/>
          <ac:spMkLst>
            <pc:docMk/>
            <pc:sldMk cId="1112500793" sldId="258"/>
            <ac:spMk id="29" creationId="{1AFE2B22-395F-40BC-8AB9-47EC2D79EF8E}"/>
          </ac:spMkLst>
        </pc:spChg>
        <pc:spChg chg="del mod topLvl">
          <ac:chgData name="Jose Biruel Junior" userId="bc50901e-20a9-4bf3-ad5e-7f2bc3c44289" providerId="ADAL" clId="{25CB9DFC-5756-44B1-829F-C28320FBC431}" dt="2022-01-08T13:44:13.795" v="3642" actId="478"/>
          <ac:spMkLst>
            <pc:docMk/>
            <pc:sldMk cId="1112500793" sldId="258"/>
            <ac:spMk id="29" creationId="{B7B28230-4EBF-4489-BA64-4270E1EE2F0C}"/>
          </ac:spMkLst>
        </pc:spChg>
        <pc:spChg chg="del mod topLvl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30" creationId="{04CDCFDA-94F3-44EF-83E6-4A29F78B0D2D}"/>
          </ac:spMkLst>
        </pc:spChg>
        <pc:spChg chg="add mod">
          <ac:chgData name="Jose Biruel Junior" userId="bc50901e-20a9-4bf3-ad5e-7f2bc3c44289" providerId="ADAL" clId="{25CB9DFC-5756-44B1-829F-C28320FBC431}" dt="2022-01-08T14:29:00.711" v="5638" actId="20577"/>
          <ac:spMkLst>
            <pc:docMk/>
            <pc:sldMk cId="1112500793" sldId="258"/>
            <ac:spMk id="30" creationId="{AA54D0B1-9365-4A3C-B817-9989361A2184}"/>
          </ac:spMkLst>
        </pc:spChg>
        <pc:spChg chg="del mod topLvl">
          <ac:chgData name="Jose Biruel Junior" userId="bc50901e-20a9-4bf3-ad5e-7f2bc3c44289" providerId="ADAL" clId="{25CB9DFC-5756-44B1-829F-C28320FBC431}" dt="2022-01-08T13:44:16.341" v="3643" actId="478"/>
          <ac:spMkLst>
            <pc:docMk/>
            <pc:sldMk cId="1112500793" sldId="258"/>
            <ac:spMk id="31" creationId="{75D54C09-77A7-4957-A0FF-06775630928F}"/>
          </ac:spMkLst>
        </pc:spChg>
        <pc:spChg chg="add del mod">
          <ac:chgData name="Jose Biruel Junior" userId="bc50901e-20a9-4bf3-ad5e-7f2bc3c44289" providerId="ADAL" clId="{25CB9DFC-5756-44B1-829F-C28320FBC431}" dt="2022-01-08T13:44:18.188" v="3644" actId="478"/>
          <ac:spMkLst>
            <pc:docMk/>
            <pc:sldMk cId="1112500793" sldId="258"/>
            <ac:spMk id="33" creationId="{A02403E8-2D04-4482-B8DD-45D1E764421D}"/>
          </ac:spMkLst>
        </pc:spChg>
        <pc:spChg chg="add mod">
          <ac:chgData name="Jose Biruel Junior" userId="bc50901e-20a9-4bf3-ad5e-7f2bc3c44289" providerId="ADAL" clId="{25CB9DFC-5756-44B1-829F-C28320FBC431}" dt="2022-01-08T13:11:05.308" v="3111" actId="164"/>
          <ac:spMkLst>
            <pc:docMk/>
            <pc:sldMk cId="1112500793" sldId="258"/>
            <ac:spMk id="34" creationId="{CD5D9ADB-BE27-4AD3-89CD-E8CF92700BB9}"/>
          </ac:spMkLst>
        </pc:spChg>
        <pc:spChg chg="add mod">
          <ac:chgData name="Jose Biruel Junior" userId="bc50901e-20a9-4bf3-ad5e-7f2bc3c44289" providerId="ADAL" clId="{25CB9DFC-5756-44B1-829F-C28320FBC431}" dt="2022-01-08T13:11:05.308" v="3111" actId="164"/>
          <ac:spMkLst>
            <pc:docMk/>
            <pc:sldMk cId="1112500793" sldId="258"/>
            <ac:spMk id="35" creationId="{8324DFCD-7904-4AEA-B742-5E078DD06E82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36" creationId="{10939585-CE19-4998-A6F5-1C4EF462050A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37" creationId="{290F7F55-A700-498F-A5C9-A0976EC5F38E}"/>
          </ac:spMkLst>
        </pc:spChg>
        <pc:spChg chg="add del mod">
          <ac:chgData name="Jose Biruel Junior" userId="bc50901e-20a9-4bf3-ad5e-7f2bc3c44289" providerId="ADAL" clId="{25CB9DFC-5756-44B1-829F-C28320FBC431}" dt="2022-01-08T13:44:13.795" v="3642" actId="478"/>
          <ac:spMkLst>
            <pc:docMk/>
            <pc:sldMk cId="1112500793" sldId="258"/>
            <ac:spMk id="38" creationId="{FD1EF8D5-89A7-421E-93CE-733B17F39DA0}"/>
          </ac:spMkLst>
        </pc:spChg>
        <pc:spChg chg="add del mod">
          <ac:chgData name="Jose Biruel Junior" userId="bc50901e-20a9-4bf3-ad5e-7f2bc3c44289" providerId="ADAL" clId="{25CB9DFC-5756-44B1-829F-C28320FBC431}" dt="2022-01-08T13:44:13.795" v="3642" actId="478"/>
          <ac:spMkLst>
            <pc:docMk/>
            <pc:sldMk cId="1112500793" sldId="258"/>
            <ac:spMk id="39" creationId="{D5341C93-FEC6-4B4B-BAB2-42FA41A6D580}"/>
          </ac:spMkLst>
        </pc:spChg>
        <pc:spChg chg="add del mod">
          <ac:chgData name="Jose Biruel Junior" userId="bc50901e-20a9-4bf3-ad5e-7f2bc3c44289" providerId="ADAL" clId="{25CB9DFC-5756-44B1-829F-C28320FBC431}" dt="2022-01-08T13:44:13.795" v="3642" actId="478"/>
          <ac:spMkLst>
            <pc:docMk/>
            <pc:sldMk cId="1112500793" sldId="258"/>
            <ac:spMk id="40" creationId="{2F6D0BEF-28CB-4C2D-B366-07B170B9F5A7}"/>
          </ac:spMkLst>
        </pc:spChg>
        <pc:spChg chg="add del mod">
          <ac:chgData name="Jose Biruel Junior" userId="bc50901e-20a9-4bf3-ad5e-7f2bc3c44289" providerId="ADAL" clId="{25CB9DFC-5756-44B1-829F-C28320FBC431}" dt="2022-01-08T13:44:25.820" v="3645" actId="478"/>
          <ac:spMkLst>
            <pc:docMk/>
            <pc:sldMk cId="1112500793" sldId="258"/>
            <ac:spMk id="41" creationId="{D1B2C54C-9DAE-445A-8544-2D9B664FFC8C}"/>
          </ac:spMkLst>
        </pc:spChg>
        <pc:spChg chg="mod">
          <ac:chgData name="Jose Biruel Junior" userId="bc50901e-20a9-4bf3-ad5e-7f2bc3c44289" providerId="ADAL" clId="{25CB9DFC-5756-44B1-829F-C28320FBC431}" dt="2022-01-08T13:11:07.474" v="3112"/>
          <ac:spMkLst>
            <pc:docMk/>
            <pc:sldMk cId="1112500793" sldId="258"/>
            <ac:spMk id="44" creationId="{464D02B2-FB57-4E6A-ABD0-33071FDE38AA}"/>
          </ac:spMkLst>
        </pc:spChg>
        <pc:spChg chg="mod">
          <ac:chgData name="Jose Biruel Junior" userId="bc50901e-20a9-4bf3-ad5e-7f2bc3c44289" providerId="ADAL" clId="{25CB9DFC-5756-44B1-829F-C28320FBC431}" dt="2022-01-08T13:11:07.474" v="3112"/>
          <ac:spMkLst>
            <pc:docMk/>
            <pc:sldMk cId="1112500793" sldId="258"/>
            <ac:spMk id="45" creationId="{EA0D9217-701B-48B0-A34C-1BB43EE12DC7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46" creationId="{3F1DD1BE-9869-4A24-9982-1BDE2CDD6BF7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47" creationId="{521DC655-3899-4559-A0C5-CCC9505A52F8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48" creationId="{86CA3235-81F3-4FCD-AE6B-99228DA7E9C4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49" creationId="{B30B9095-47DF-45BA-B1BB-E292E33E44B2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50" creationId="{97805194-FE99-4767-B18E-18FD14266718}"/>
          </ac:spMkLst>
        </pc:spChg>
        <pc:spChg chg="mod">
          <ac:chgData name="Jose Biruel Junior" userId="bc50901e-20a9-4bf3-ad5e-7f2bc3c44289" providerId="ADAL" clId="{25CB9DFC-5756-44B1-829F-C28320FBC431}" dt="2022-01-08T13:14:31.055" v="3140"/>
          <ac:spMkLst>
            <pc:docMk/>
            <pc:sldMk cId="1112500793" sldId="258"/>
            <ac:spMk id="52" creationId="{E3A54445-1F6A-4052-A251-BB95FC17DF32}"/>
          </ac:spMkLst>
        </pc:spChg>
        <pc:spChg chg="mod">
          <ac:chgData name="Jose Biruel Junior" userId="bc50901e-20a9-4bf3-ad5e-7f2bc3c44289" providerId="ADAL" clId="{25CB9DFC-5756-44B1-829F-C28320FBC431}" dt="2022-01-08T13:14:31.055" v="3140"/>
          <ac:spMkLst>
            <pc:docMk/>
            <pc:sldMk cId="1112500793" sldId="258"/>
            <ac:spMk id="53" creationId="{94FE1DBB-107E-4468-9649-2DEA0C8427EE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54" creationId="{E293C019-686A-41B6-ABE7-C47540561447}"/>
          </ac:spMkLst>
        </pc:spChg>
        <pc:spChg chg="mod">
          <ac:chgData name="Jose Biruel Junior" userId="bc50901e-20a9-4bf3-ad5e-7f2bc3c44289" providerId="ADAL" clId="{25CB9DFC-5756-44B1-829F-C28320FBC431}" dt="2022-01-08T13:15:58.095" v="3153"/>
          <ac:spMkLst>
            <pc:docMk/>
            <pc:sldMk cId="1112500793" sldId="258"/>
            <ac:spMk id="56" creationId="{27FB07E9-200D-4AB8-91DA-4550B07DB146}"/>
          </ac:spMkLst>
        </pc:spChg>
        <pc:spChg chg="mod">
          <ac:chgData name="Jose Biruel Junior" userId="bc50901e-20a9-4bf3-ad5e-7f2bc3c44289" providerId="ADAL" clId="{25CB9DFC-5756-44B1-829F-C28320FBC431}" dt="2022-01-08T13:15:58.095" v="3153"/>
          <ac:spMkLst>
            <pc:docMk/>
            <pc:sldMk cId="1112500793" sldId="258"/>
            <ac:spMk id="57" creationId="{DFD8296D-DFFB-4B61-9D07-7FB6D236334B}"/>
          </ac:spMkLst>
        </pc:spChg>
        <pc:spChg chg="mod">
          <ac:chgData name="Jose Biruel Junior" userId="bc50901e-20a9-4bf3-ad5e-7f2bc3c44289" providerId="ADAL" clId="{25CB9DFC-5756-44B1-829F-C28320FBC431}" dt="2022-01-08T13:17:43.755" v="3169"/>
          <ac:spMkLst>
            <pc:docMk/>
            <pc:sldMk cId="1112500793" sldId="258"/>
            <ac:spMk id="59" creationId="{CA879C21-2A0C-4560-BDB1-8FB79081592F}"/>
          </ac:spMkLst>
        </pc:spChg>
        <pc:spChg chg="mod">
          <ac:chgData name="Jose Biruel Junior" userId="bc50901e-20a9-4bf3-ad5e-7f2bc3c44289" providerId="ADAL" clId="{25CB9DFC-5756-44B1-829F-C28320FBC431}" dt="2022-01-08T13:17:43.755" v="3169"/>
          <ac:spMkLst>
            <pc:docMk/>
            <pc:sldMk cId="1112500793" sldId="258"/>
            <ac:spMk id="60" creationId="{709F19CE-AD51-4371-B2C4-87D99B1A0415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61" creationId="{ACCE92EA-B888-40EC-9692-C54F7EA358A1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62" creationId="{84F1F05F-B086-4236-9B2D-1ACB637F3128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63" creationId="{3C658827-0C86-46BF-963D-2EA861CADD53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64" creationId="{A8150553-0454-449A-9339-E1046C7BB37E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65" creationId="{5B7E7E3D-78C4-4F66-8C54-189048267D9A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66" creationId="{9786CF4E-EFB3-4026-9BB6-DAC00A452595}"/>
          </ac:spMkLst>
        </pc:spChg>
        <pc:spChg chg="mod">
          <ac:chgData name="Jose Biruel Junior" userId="bc50901e-20a9-4bf3-ad5e-7f2bc3c44289" providerId="ADAL" clId="{25CB9DFC-5756-44B1-829F-C28320FBC431}" dt="2022-01-08T13:31:05.015" v="3392"/>
          <ac:spMkLst>
            <pc:docMk/>
            <pc:sldMk cId="1112500793" sldId="258"/>
            <ac:spMk id="68" creationId="{CF260559-16AD-4027-BA5A-B11C30F79CDD}"/>
          </ac:spMkLst>
        </pc:spChg>
        <pc:spChg chg="mod">
          <ac:chgData name="Jose Biruel Junior" userId="bc50901e-20a9-4bf3-ad5e-7f2bc3c44289" providerId="ADAL" clId="{25CB9DFC-5756-44B1-829F-C28320FBC431}" dt="2022-01-08T13:31:05.015" v="3392"/>
          <ac:spMkLst>
            <pc:docMk/>
            <pc:sldMk cId="1112500793" sldId="258"/>
            <ac:spMk id="69" creationId="{14B0C475-7F97-408A-B253-03138E8D3D21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70" creationId="{D2CD5449-4498-4B8C-9766-AAFC3D4E6D70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71" creationId="{1FB57E14-4960-44EA-B388-55133007CCCC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72" creationId="{4273FF5C-6128-43A3-A9EE-492B9095CDCD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73" creationId="{9E9C07A3-6156-4432-9BE7-5C4EB54003FE}"/>
          </ac:spMkLst>
        </pc:spChg>
        <pc:spChg chg="add del mod">
          <ac:chgData name="Jose Biruel Junior" userId="bc50901e-20a9-4bf3-ad5e-7f2bc3c44289" providerId="ADAL" clId="{25CB9DFC-5756-44B1-829F-C28320FBC431}" dt="2022-01-08T13:44:11.086" v="3641" actId="478"/>
          <ac:spMkLst>
            <pc:docMk/>
            <pc:sldMk cId="1112500793" sldId="258"/>
            <ac:spMk id="74" creationId="{8581D2C0-9D62-4B28-900B-ED2D794693B4}"/>
          </ac:spMkLst>
        </pc:spChg>
        <pc:grpChg chg="add mod">
          <ac:chgData name="Jose Biruel Junior" userId="bc50901e-20a9-4bf3-ad5e-7f2bc3c44289" providerId="ADAL" clId="{25CB9DFC-5756-44B1-829F-C28320FBC431}" dt="2022-01-08T12:39:28.382" v="1973" actId="164"/>
          <ac:grpSpMkLst>
            <pc:docMk/>
            <pc:sldMk cId="1112500793" sldId="258"/>
            <ac:grpSpMk id="24" creationId="{4F6CED37-EF38-4FCA-9E67-AEBD9780588E}"/>
          </ac:grpSpMkLst>
        </pc:grpChg>
        <pc:grpChg chg="add del mod">
          <ac:chgData name="Jose Biruel Junior" userId="bc50901e-20a9-4bf3-ad5e-7f2bc3c44289" providerId="ADAL" clId="{25CB9DFC-5756-44B1-829F-C28320FBC431}" dt="2022-01-08T12:38:18.949" v="1956" actId="165"/>
          <ac:grpSpMkLst>
            <pc:docMk/>
            <pc:sldMk cId="1112500793" sldId="258"/>
            <ac:grpSpMk id="28" creationId="{6CBE5517-1D4F-46EF-9A91-FA13B6A43396}"/>
          </ac:grpSpMkLst>
        </pc:grpChg>
        <pc:grpChg chg="add del mod">
          <ac:chgData name="Jose Biruel Junior" userId="bc50901e-20a9-4bf3-ad5e-7f2bc3c44289" providerId="ADAL" clId="{25CB9DFC-5756-44B1-829F-C28320FBC431}" dt="2022-01-08T13:44:04.280" v="3640" actId="478"/>
          <ac:grpSpMkLst>
            <pc:docMk/>
            <pc:sldMk cId="1112500793" sldId="258"/>
            <ac:grpSpMk id="32" creationId="{D9A080B4-52B3-4B5E-960B-37E79F5EA7D0}"/>
          </ac:grpSpMkLst>
        </pc:grpChg>
        <pc:grpChg chg="add del mod">
          <ac:chgData name="Jose Biruel Junior" userId="bc50901e-20a9-4bf3-ad5e-7f2bc3c44289" providerId="ADAL" clId="{25CB9DFC-5756-44B1-829F-C28320FBC431}" dt="2022-01-08T13:44:11.086" v="3641" actId="478"/>
          <ac:grpSpMkLst>
            <pc:docMk/>
            <pc:sldMk cId="1112500793" sldId="258"/>
            <ac:grpSpMk id="42" creationId="{3A258059-D0F7-4CDE-8679-36BE3A253CEB}"/>
          </ac:grpSpMkLst>
        </pc:grpChg>
        <pc:grpChg chg="add del mod">
          <ac:chgData name="Jose Biruel Junior" userId="bc50901e-20a9-4bf3-ad5e-7f2bc3c44289" providerId="ADAL" clId="{25CB9DFC-5756-44B1-829F-C28320FBC431}" dt="2022-01-08T13:14:46.019" v="3148" actId="478"/>
          <ac:grpSpMkLst>
            <pc:docMk/>
            <pc:sldMk cId="1112500793" sldId="258"/>
            <ac:grpSpMk id="43" creationId="{9128CF98-C83D-42A3-81C8-582B3BE717FC}"/>
          </ac:grpSpMkLst>
        </pc:grpChg>
        <pc:grpChg chg="add del mod">
          <ac:chgData name="Jose Biruel Junior" userId="bc50901e-20a9-4bf3-ad5e-7f2bc3c44289" providerId="ADAL" clId="{25CB9DFC-5756-44B1-829F-C28320FBC431}" dt="2022-01-08T13:44:11.086" v="3641" actId="478"/>
          <ac:grpSpMkLst>
            <pc:docMk/>
            <pc:sldMk cId="1112500793" sldId="258"/>
            <ac:grpSpMk id="51" creationId="{1A4B7530-EBF2-48D3-AB03-109C0A364136}"/>
          </ac:grpSpMkLst>
        </pc:grpChg>
        <pc:grpChg chg="add del mod">
          <ac:chgData name="Jose Biruel Junior" userId="bc50901e-20a9-4bf3-ad5e-7f2bc3c44289" providerId="ADAL" clId="{25CB9DFC-5756-44B1-829F-C28320FBC431}" dt="2022-01-08T13:44:11.086" v="3641" actId="478"/>
          <ac:grpSpMkLst>
            <pc:docMk/>
            <pc:sldMk cId="1112500793" sldId="258"/>
            <ac:grpSpMk id="55" creationId="{30E35BD9-19DE-4918-8ABD-53238B247742}"/>
          </ac:grpSpMkLst>
        </pc:grpChg>
        <pc:grpChg chg="add del mod">
          <ac:chgData name="Jose Biruel Junior" userId="bc50901e-20a9-4bf3-ad5e-7f2bc3c44289" providerId="ADAL" clId="{25CB9DFC-5756-44B1-829F-C28320FBC431}" dt="2022-01-08T13:44:11.086" v="3641" actId="478"/>
          <ac:grpSpMkLst>
            <pc:docMk/>
            <pc:sldMk cId="1112500793" sldId="258"/>
            <ac:grpSpMk id="58" creationId="{28919146-ABB3-48EE-9026-DE5EEC085B40}"/>
          </ac:grpSpMkLst>
        </pc:grpChg>
        <pc:grpChg chg="add del mod">
          <ac:chgData name="Jose Biruel Junior" userId="bc50901e-20a9-4bf3-ad5e-7f2bc3c44289" providerId="ADAL" clId="{25CB9DFC-5756-44B1-829F-C28320FBC431}" dt="2022-01-08T13:44:11.086" v="3641" actId="478"/>
          <ac:grpSpMkLst>
            <pc:docMk/>
            <pc:sldMk cId="1112500793" sldId="258"/>
            <ac:grpSpMk id="67" creationId="{65349055-0676-409E-AE05-8CA146A4FFE4}"/>
          </ac:grpSpMkLst>
        </pc:grpChg>
        <pc:picChg chg="add mod">
          <ac:chgData name="Jose Biruel Junior" userId="bc50901e-20a9-4bf3-ad5e-7f2bc3c44289" providerId="ADAL" clId="{25CB9DFC-5756-44B1-829F-C28320FBC431}" dt="2022-01-08T14:09:43.695" v="4341" actId="14100"/>
          <ac:picMkLst>
            <pc:docMk/>
            <pc:sldMk cId="1112500793" sldId="258"/>
            <ac:picMk id="3" creationId="{24507E33-6C92-4BB3-AB0A-2FF1C958031B}"/>
          </ac:picMkLst>
        </pc:picChg>
        <pc:picChg chg="add del mod">
          <ac:chgData name="Jose Biruel Junior" userId="bc50901e-20a9-4bf3-ad5e-7f2bc3c44289" providerId="ADAL" clId="{25CB9DFC-5756-44B1-829F-C28320FBC431}" dt="2022-01-08T13:44:00.381" v="3637" actId="478"/>
          <ac:picMkLst>
            <pc:docMk/>
            <pc:sldMk cId="1112500793" sldId="258"/>
            <ac:picMk id="3" creationId="{6D35E0D9-FB28-4B74-8864-475C768E5D1B}"/>
          </ac:picMkLst>
        </pc:picChg>
        <pc:picChg chg="add mod">
          <ac:chgData name="Jose Biruel Junior" userId="bc50901e-20a9-4bf3-ad5e-7f2bc3c44289" providerId="ADAL" clId="{25CB9DFC-5756-44B1-829F-C28320FBC431}" dt="2022-01-08T14:13:32.432" v="4499" actId="14100"/>
          <ac:picMkLst>
            <pc:docMk/>
            <pc:sldMk cId="1112500793" sldId="258"/>
            <ac:picMk id="6" creationId="{39E148C9-662F-4377-A63A-CFFE9C43AB31}"/>
          </ac:picMkLst>
        </pc:picChg>
        <pc:picChg chg="add del mod">
          <ac:chgData name="Jose Biruel Junior" userId="bc50901e-20a9-4bf3-ad5e-7f2bc3c44289" providerId="ADAL" clId="{25CB9DFC-5756-44B1-829F-C28320FBC431}" dt="2022-01-08T13:44:00.962" v="3638" actId="478"/>
          <ac:picMkLst>
            <pc:docMk/>
            <pc:sldMk cId="1112500793" sldId="258"/>
            <ac:picMk id="6" creationId="{4B6D8B2D-8E60-4455-8BDC-FAECFCFC0E79}"/>
          </ac:picMkLst>
        </pc:picChg>
        <pc:picChg chg="add del mod">
          <ac:chgData name="Jose Biruel Junior" userId="bc50901e-20a9-4bf3-ad5e-7f2bc3c44289" providerId="ADAL" clId="{25CB9DFC-5756-44B1-829F-C28320FBC431}" dt="2022-01-08T13:44:01.712" v="3639" actId="478"/>
          <ac:picMkLst>
            <pc:docMk/>
            <pc:sldMk cId="1112500793" sldId="258"/>
            <ac:picMk id="10" creationId="{345DE452-548B-4E02-8E29-7281C94EE33D}"/>
          </ac:picMkLst>
        </pc:picChg>
        <pc:picChg chg="add del mod">
          <ac:chgData name="Jose Biruel Junior" userId="bc50901e-20a9-4bf3-ad5e-7f2bc3c44289" providerId="ADAL" clId="{25CB9DFC-5756-44B1-829F-C28320FBC431}" dt="2022-01-08T13:03:56.203" v="2856" actId="478"/>
          <ac:picMkLst>
            <pc:docMk/>
            <pc:sldMk cId="1112500793" sldId="258"/>
            <ac:picMk id="16" creationId="{E040D353-5776-4698-A46B-BAB577AFEDE7}"/>
          </ac:picMkLst>
        </pc:picChg>
        <pc:picChg chg="add mod">
          <ac:chgData name="Jose Biruel Junior" userId="bc50901e-20a9-4bf3-ad5e-7f2bc3c44289" providerId="ADAL" clId="{25CB9DFC-5756-44B1-829F-C28320FBC431}" dt="2022-01-08T14:23:40.861" v="5203" actId="1038"/>
          <ac:picMkLst>
            <pc:docMk/>
            <pc:sldMk cId="1112500793" sldId="258"/>
            <ac:picMk id="21" creationId="{D5DF70DE-D2C9-4686-B36D-9E376D058E4F}"/>
          </ac:picMkLst>
        </pc:picChg>
        <pc:picChg chg="add mod">
          <ac:chgData name="Jose Biruel Junior" userId="bc50901e-20a9-4bf3-ad5e-7f2bc3c44289" providerId="ADAL" clId="{25CB9DFC-5756-44B1-829F-C28320FBC431}" dt="2022-01-08T14:23:40.861" v="5203" actId="1038"/>
          <ac:picMkLst>
            <pc:docMk/>
            <pc:sldMk cId="1112500793" sldId="258"/>
            <ac:picMk id="24" creationId="{C996EFB5-3896-431F-9D1B-A356F6C9C908}"/>
          </ac:picMkLst>
        </pc:picChg>
        <pc:picChg chg="add mod">
          <ac:chgData name="Jose Biruel Junior" userId="bc50901e-20a9-4bf3-ad5e-7f2bc3c44289" providerId="ADAL" clId="{25CB9DFC-5756-44B1-829F-C28320FBC431}" dt="2022-01-08T14:23:58.886" v="5207" actId="14100"/>
          <ac:picMkLst>
            <pc:docMk/>
            <pc:sldMk cId="1112500793" sldId="258"/>
            <ac:picMk id="26" creationId="{C5D57EED-068E-4CD5-A852-76BCD827E796}"/>
          </ac:picMkLst>
        </pc:picChg>
        <pc:picChg chg="add mod">
          <ac:chgData name="Jose Biruel Junior" userId="bc50901e-20a9-4bf3-ad5e-7f2bc3c44289" providerId="ADAL" clId="{25CB9DFC-5756-44B1-829F-C28320FBC431}" dt="2022-01-08T14:05:16.010" v="4197" actId="14100"/>
          <ac:picMkLst>
            <pc:docMk/>
            <pc:sldMk cId="1112500793" sldId="258"/>
            <ac:picMk id="76" creationId="{C658B084-90F1-4B0C-BA4A-52B34812DF3B}"/>
          </ac:picMkLst>
        </pc:picChg>
      </pc:sldChg>
      <pc:sldChg chg="addSp delSp modSp add mod">
        <pc:chgData name="Jose Biruel Junior" userId="bc50901e-20a9-4bf3-ad5e-7f2bc3c44289" providerId="ADAL" clId="{25CB9DFC-5756-44B1-829F-C28320FBC431}" dt="2022-01-08T21:06:27.817" v="11319" actId="1038"/>
        <pc:sldMkLst>
          <pc:docMk/>
          <pc:sldMk cId="645234746" sldId="259"/>
        </pc:sldMkLst>
        <pc:spChg chg="add del mod">
          <ac:chgData name="Jose Biruel Junior" userId="bc50901e-20a9-4bf3-ad5e-7f2bc3c44289" providerId="ADAL" clId="{25CB9DFC-5756-44B1-829F-C28320FBC431}" dt="2022-01-08T21:06:27.817" v="11319" actId="1038"/>
          <ac:spMkLst>
            <pc:docMk/>
            <pc:sldMk cId="645234746" sldId="259"/>
            <ac:spMk id="4" creationId="{AFCB0FCB-4332-4381-AF23-AC36700FDFC9}"/>
          </ac:spMkLst>
        </pc:spChg>
        <pc:spChg chg="mod">
          <ac:chgData name="Jose Biruel Junior" userId="bc50901e-20a9-4bf3-ad5e-7f2bc3c44289" providerId="ADAL" clId="{25CB9DFC-5756-44B1-829F-C28320FBC431}" dt="2022-01-08T13:22:37.815" v="3236" actId="1038"/>
          <ac:spMkLst>
            <pc:docMk/>
            <pc:sldMk cId="645234746" sldId="259"/>
            <ac:spMk id="8" creationId="{A8B0F3FB-8201-4FE8-86C7-300A99A6C345}"/>
          </ac:spMkLst>
        </pc:spChg>
        <pc:spChg chg="mod">
          <ac:chgData name="Jose Biruel Junior" userId="bc50901e-20a9-4bf3-ad5e-7f2bc3c44289" providerId="ADAL" clId="{25CB9DFC-5756-44B1-829F-C28320FBC431}" dt="2022-01-08T12:45:16.747" v="2320" actId="20577"/>
          <ac:spMkLst>
            <pc:docMk/>
            <pc:sldMk cId="645234746" sldId="259"/>
            <ac:spMk id="11" creationId="{AD8DD440-41E2-4CC3-8FA9-845AF0DC3332}"/>
          </ac:spMkLst>
        </pc:spChg>
        <pc:spChg chg="del">
          <ac:chgData name="Jose Biruel Junior" userId="bc50901e-20a9-4bf3-ad5e-7f2bc3c44289" providerId="ADAL" clId="{25CB9DFC-5756-44B1-829F-C28320FBC431}" dt="2022-01-08T12:46:12.939" v="2328" actId="478"/>
          <ac:spMkLst>
            <pc:docMk/>
            <pc:sldMk cId="645234746" sldId="259"/>
            <ac:spMk id="12" creationId="{85FB0F7A-0815-4AC7-A80F-C6CB6BF5DA7C}"/>
          </ac:spMkLst>
        </pc:spChg>
        <pc:spChg chg="del">
          <ac:chgData name="Jose Biruel Junior" userId="bc50901e-20a9-4bf3-ad5e-7f2bc3c44289" providerId="ADAL" clId="{25CB9DFC-5756-44B1-829F-C28320FBC431}" dt="2022-01-08T12:50:55.287" v="2395" actId="478"/>
          <ac:spMkLst>
            <pc:docMk/>
            <pc:sldMk cId="645234746" sldId="259"/>
            <ac:spMk id="13" creationId="{1B5E6C5B-D94A-42DC-BEDB-E4B91BE3F0AC}"/>
          </ac:spMkLst>
        </pc:spChg>
        <pc:spChg chg="del">
          <ac:chgData name="Jose Biruel Junior" userId="bc50901e-20a9-4bf3-ad5e-7f2bc3c44289" providerId="ADAL" clId="{25CB9DFC-5756-44B1-829F-C28320FBC431}" dt="2022-01-08T12:51:01.822" v="2398" actId="478"/>
          <ac:spMkLst>
            <pc:docMk/>
            <pc:sldMk cId="645234746" sldId="259"/>
            <ac:spMk id="14" creationId="{1EED481B-B4ED-4AB4-A79B-CF036ADE60BB}"/>
          </ac:spMkLst>
        </pc:spChg>
        <pc:spChg chg="del">
          <ac:chgData name="Jose Biruel Junior" userId="bc50901e-20a9-4bf3-ad5e-7f2bc3c44289" providerId="ADAL" clId="{25CB9DFC-5756-44B1-829F-C28320FBC431}" dt="2022-01-08T12:45:58.888" v="2322" actId="478"/>
          <ac:spMkLst>
            <pc:docMk/>
            <pc:sldMk cId="645234746" sldId="259"/>
            <ac:spMk id="25" creationId="{4F9E492A-5EDD-491B-A1AE-2D2DFE9B73A1}"/>
          </ac:spMkLst>
        </pc:spChg>
        <pc:spChg chg="add del">
          <ac:chgData name="Jose Biruel Junior" userId="bc50901e-20a9-4bf3-ad5e-7f2bc3c44289" providerId="ADAL" clId="{25CB9DFC-5756-44B1-829F-C28320FBC431}" dt="2022-01-08T12:46:10.411" v="2327" actId="478"/>
          <ac:spMkLst>
            <pc:docMk/>
            <pc:sldMk cId="645234746" sldId="259"/>
            <ac:spMk id="26" creationId="{FFE70AF9-0738-4D32-BBA5-3AFA976A21F1}"/>
          </ac:spMkLst>
        </pc:spChg>
        <pc:spChg chg="add mod">
          <ac:chgData name="Jose Biruel Junior" userId="bc50901e-20a9-4bf3-ad5e-7f2bc3c44289" providerId="ADAL" clId="{25CB9DFC-5756-44B1-829F-C28320FBC431}" dt="2022-01-08T12:57:14.325" v="2620" actId="1076"/>
          <ac:spMkLst>
            <pc:docMk/>
            <pc:sldMk cId="645234746" sldId="259"/>
            <ac:spMk id="27" creationId="{A8B357C4-F0E7-4DC1-BAF0-2F04C014D195}"/>
          </ac:spMkLst>
        </pc:spChg>
        <pc:spChg chg="add mod">
          <ac:chgData name="Jose Biruel Junior" userId="bc50901e-20a9-4bf3-ad5e-7f2bc3c44289" providerId="ADAL" clId="{25CB9DFC-5756-44B1-829F-C28320FBC431}" dt="2022-01-08T12:57:24.477" v="2625" actId="1076"/>
          <ac:spMkLst>
            <pc:docMk/>
            <pc:sldMk cId="645234746" sldId="259"/>
            <ac:spMk id="28" creationId="{FEBA8F90-4ADA-4EB9-938C-F3B205635AD0}"/>
          </ac:spMkLst>
        </pc:spChg>
        <pc:spChg chg="del mod">
          <ac:chgData name="Jose Biruel Junior" userId="bc50901e-20a9-4bf3-ad5e-7f2bc3c44289" providerId="ADAL" clId="{25CB9DFC-5756-44B1-829F-C28320FBC431}" dt="2022-01-08T12:53:14.006" v="2436" actId="478"/>
          <ac:spMkLst>
            <pc:docMk/>
            <pc:sldMk cId="645234746" sldId="259"/>
            <ac:spMk id="29" creationId="{B7B28230-4EBF-4489-BA64-4270E1EE2F0C}"/>
          </ac:spMkLst>
        </pc:spChg>
        <pc:spChg chg="del mod">
          <ac:chgData name="Jose Biruel Junior" userId="bc50901e-20a9-4bf3-ad5e-7f2bc3c44289" providerId="ADAL" clId="{25CB9DFC-5756-44B1-829F-C28320FBC431}" dt="2022-01-08T12:53:12.158" v="2435" actId="478"/>
          <ac:spMkLst>
            <pc:docMk/>
            <pc:sldMk cId="645234746" sldId="259"/>
            <ac:spMk id="30" creationId="{04CDCFDA-94F3-44EF-83E6-4A29F78B0D2D}"/>
          </ac:spMkLst>
        </pc:spChg>
        <pc:spChg chg="add del mod">
          <ac:chgData name="Jose Biruel Junior" userId="bc50901e-20a9-4bf3-ad5e-7f2bc3c44289" providerId="ADAL" clId="{25CB9DFC-5756-44B1-829F-C28320FBC431}" dt="2022-01-08T13:01:12.223" v="2797" actId="21"/>
          <ac:spMkLst>
            <pc:docMk/>
            <pc:sldMk cId="645234746" sldId="259"/>
            <ac:spMk id="31" creationId="{75D54C09-77A7-4957-A0FF-06775630928F}"/>
          </ac:spMkLst>
        </pc:spChg>
        <pc:spChg chg="mod">
          <ac:chgData name="Jose Biruel Junior" userId="bc50901e-20a9-4bf3-ad5e-7f2bc3c44289" providerId="ADAL" clId="{25CB9DFC-5756-44B1-829F-C28320FBC431}" dt="2022-01-08T12:59:34.469" v="2772" actId="5793"/>
          <ac:spMkLst>
            <pc:docMk/>
            <pc:sldMk cId="645234746" sldId="259"/>
            <ac:spMk id="33" creationId="{A02403E8-2D04-4482-B8DD-45D1E764421D}"/>
          </ac:spMkLst>
        </pc:spChg>
        <pc:spChg chg="add mod">
          <ac:chgData name="Jose Biruel Junior" userId="bc50901e-20a9-4bf3-ad5e-7f2bc3c44289" providerId="ADAL" clId="{25CB9DFC-5756-44B1-829F-C28320FBC431}" dt="2022-01-08T13:21:01.586" v="3187" actId="20577"/>
          <ac:spMkLst>
            <pc:docMk/>
            <pc:sldMk cId="645234746" sldId="259"/>
            <ac:spMk id="34" creationId="{4E03F11D-71CE-4954-938C-BA8B704A3716}"/>
          </ac:spMkLst>
        </pc:spChg>
        <pc:spChg chg="add mod">
          <ac:chgData name="Jose Biruel Junior" userId="bc50901e-20a9-4bf3-ad5e-7f2bc3c44289" providerId="ADAL" clId="{25CB9DFC-5756-44B1-829F-C28320FBC431}" dt="2022-01-08T13:34:23.967" v="3450" actId="1076"/>
          <ac:spMkLst>
            <pc:docMk/>
            <pc:sldMk cId="645234746" sldId="259"/>
            <ac:spMk id="35" creationId="{7326E6C8-1A29-4BE6-924A-41BA7F54592B}"/>
          </ac:spMkLst>
        </pc:spChg>
        <pc:spChg chg="add mod">
          <ac:chgData name="Jose Biruel Junior" userId="bc50901e-20a9-4bf3-ad5e-7f2bc3c44289" providerId="ADAL" clId="{25CB9DFC-5756-44B1-829F-C28320FBC431}" dt="2022-01-08T13:22:32.571" v="3233" actId="1037"/>
          <ac:spMkLst>
            <pc:docMk/>
            <pc:sldMk cId="645234746" sldId="259"/>
            <ac:spMk id="36" creationId="{BB91B005-DEA9-4378-B53F-32FE91D153CD}"/>
          </ac:spMkLst>
        </pc:spChg>
        <pc:spChg chg="add mod">
          <ac:chgData name="Jose Biruel Junior" userId="bc50901e-20a9-4bf3-ad5e-7f2bc3c44289" providerId="ADAL" clId="{25CB9DFC-5756-44B1-829F-C28320FBC431}" dt="2022-01-08T13:24:21.779" v="3295" actId="1038"/>
          <ac:spMkLst>
            <pc:docMk/>
            <pc:sldMk cId="645234746" sldId="259"/>
            <ac:spMk id="37" creationId="{FD0B7D00-1BEE-45FE-B2F6-A12A36B4C512}"/>
          </ac:spMkLst>
        </pc:spChg>
        <pc:spChg chg="add mod">
          <ac:chgData name="Jose Biruel Junior" userId="bc50901e-20a9-4bf3-ad5e-7f2bc3c44289" providerId="ADAL" clId="{25CB9DFC-5756-44B1-829F-C28320FBC431}" dt="2022-01-08T13:29:00.835" v="3354" actId="20577"/>
          <ac:spMkLst>
            <pc:docMk/>
            <pc:sldMk cId="645234746" sldId="259"/>
            <ac:spMk id="38" creationId="{1D84B5C8-77EF-49E1-A69A-64433E71FC5B}"/>
          </ac:spMkLst>
        </pc:spChg>
        <pc:spChg chg="add mod">
          <ac:chgData name="Jose Biruel Junior" userId="bc50901e-20a9-4bf3-ad5e-7f2bc3c44289" providerId="ADAL" clId="{25CB9DFC-5756-44B1-829F-C28320FBC431}" dt="2022-01-08T13:29:08.270" v="3376" actId="1038"/>
          <ac:spMkLst>
            <pc:docMk/>
            <pc:sldMk cId="645234746" sldId="259"/>
            <ac:spMk id="39" creationId="{E8FE80FB-8E31-471D-A8FB-76DD8FA5961C}"/>
          </ac:spMkLst>
        </pc:spChg>
        <pc:spChg chg="add mod">
          <ac:chgData name="Jose Biruel Junior" userId="bc50901e-20a9-4bf3-ad5e-7f2bc3c44289" providerId="ADAL" clId="{25CB9DFC-5756-44B1-829F-C28320FBC431}" dt="2022-01-08T13:01:54.299" v="2835" actId="1035"/>
          <ac:spMkLst>
            <pc:docMk/>
            <pc:sldMk cId="645234746" sldId="259"/>
            <ac:spMk id="40" creationId="{6A3A84A8-11FC-40DF-89E1-CE4DF2848961}"/>
          </ac:spMkLst>
        </pc:spChg>
        <pc:spChg chg="add mod">
          <ac:chgData name="Jose Biruel Junior" userId="bc50901e-20a9-4bf3-ad5e-7f2bc3c44289" providerId="ADAL" clId="{25CB9DFC-5756-44B1-829F-C28320FBC431}" dt="2022-01-08T13:34:13.126" v="3448" actId="1076"/>
          <ac:spMkLst>
            <pc:docMk/>
            <pc:sldMk cId="645234746" sldId="259"/>
            <ac:spMk id="44" creationId="{EC533496-2B45-4CB8-90F9-34239F12BAAA}"/>
          </ac:spMkLst>
        </pc:spChg>
        <pc:spChg chg="add mod">
          <ac:chgData name="Jose Biruel Junior" userId="bc50901e-20a9-4bf3-ad5e-7f2bc3c44289" providerId="ADAL" clId="{25CB9DFC-5756-44B1-829F-C28320FBC431}" dt="2022-01-08T13:34:19.370" v="3449" actId="1076"/>
          <ac:spMkLst>
            <pc:docMk/>
            <pc:sldMk cId="645234746" sldId="259"/>
            <ac:spMk id="45" creationId="{693AF777-251E-424A-AD3A-B9580A9AF9BB}"/>
          </ac:spMkLst>
        </pc:spChg>
        <pc:spChg chg="add mod">
          <ac:chgData name="Jose Biruel Junior" userId="bc50901e-20a9-4bf3-ad5e-7f2bc3c44289" providerId="ADAL" clId="{25CB9DFC-5756-44B1-829F-C28320FBC431}" dt="2022-01-08T13:39:44.349" v="3494" actId="1038"/>
          <ac:spMkLst>
            <pc:docMk/>
            <pc:sldMk cId="645234746" sldId="259"/>
            <ac:spMk id="46" creationId="{7C26356E-A585-4D8F-BBD7-A5BF11F6CD1B}"/>
          </ac:spMkLst>
        </pc:spChg>
        <pc:spChg chg="add mod">
          <ac:chgData name="Jose Biruel Junior" userId="bc50901e-20a9-4bf3-ad5e-7f2bc3c44289" providerId="ADAL" clId="{25CB9DFC-5756-44B1-829F-C28320FBC431}" dt="2022-01-08T13:35:34.372" v="3460" actId="1036"/>
          <ac:spMkLst>
            <pc:docMk/>
            <pc:sldMk cId="645234746" sldId="259"/>
            <ac:spMk id="47" creationId="{8A6ACFD8-71F0-46A3-800E-8FB93FA22F97}"/>
          </ac:spMkLst>
        </pc:spChg>
        <pc:spChg chg="add mod">
          <ac:chgData name="Jose Biruel Junior" userId="bc50901e-20a9-4bf3-ad5e-7f2bc3c44289" providerId="ADAL" clId="{25CB9DFC-5756-44B1-829F-C28320FBC431}" dt="2022-01-08T13:39:51.616" v="3525" actId="1038"/>
          <ac:spMkLst>
            <pc:docMk/>
            <pc:sldMk cId="645234746" sldId="259"/>
            <ac:spMk id="48" creationId="{77FA12A2-73B0-4D94-B113-21E79B8B0AF5}"/>
          </ac:spMkLst>
        </pc:spChg>
        <pc:spChg chg="add mod">
          <ac:chgData name="Jose Biruel Junior" userId="bc50901e-20a9-4bf3-ad5e-7f2bc3c44289" providerId="ADAL" clId="{25CB9DFC-5756-44B1-829F-C28320FBC431}" dt="2022-01-08T13:39:56.877" v="3551" actId="1038"/>
          <ac:spMkLst>
            <pc:docMk/>
            <pc:sldMk cId="645234746" sldId="259"/>
            <ac:spMk id="49" creationId="{89252A8B-C442-4CC9-BE63-5D21685C8D51}"/>
          </ac:spMkLst>
        </pc:spChg>
        <pc:grpChg chg="del">
          <ac:chgData name="Jose Biruel Junior" userId="bc50901e-20a9-4bf3-ad5e-7f2bc3c44289" providerId="ADAL" clId="{25CB9DFC-5756-44B1-829F-C28320FBC431}" dt="2022-01-08T12:45:56.771" v="2321" actId="478"/>
          <ac:grpSpMkLst>
            <pc:docMk/>
            <pc:sldMk cId="645234746" sldId="259"/>
            <ac:grpSpMk id="32" creationId="{D9A080B4-52B3-4B5E-960B-37E79F5EA7D0}"/>
          </ac:grpSpMkLst>
        </pc:grpChg>
        <pc:picChg chg="del">
          <ac:chgData name="Jose Biruel Junior" userId="bc50901e-20a9-4bf3-ad5e-7f2bc3c44289" providerId="ADAL" clId="{25CB9DFC-5756-44B1-829F-C28320FBC431}" dt="2022-01-08T12:46:13.643" v="2329" actId="478"/>
          <ac:picMkLst>
            <pc:docMk/>
            <pc:sldMk cId="645234746" sldId="259"/>
            <ac:picMk id="3" creationId="{6D35E0D9-FB28-4B74-8864-475C768E5D1B}"/>
          </ac:picMkLst>
        </pc:picChg>
        <pc:picChg chg="add mod">
          <ac:chgData name="Jose Biruel Junior" userId="bc50901e-20a9-4bf3-ad5e-7f2bc3c44289" providerId="ADAL" clId="{25CB9DFC-5756-44B1-829F-C28320FBC431}" dt="2022-01-08T13:17:31.515" v="3167" actId="1076"/>
          <ac:picMkLst>
            <pc:docMk/>
            <pc:sldMk cId="645234746" sldId="259"/>
            <ac:picMk id="5" creationId="{6CC20A60-E0E9-4774-8794-45B4E24F02D0}"/>
          </ac:picMkLst>
        </pc:picChg>
        <pc:picChg chg="del">
          <ac:chgData name="Jose Biruel Junior" userId="bc50901e-20a9-4bf3-ad5e-7f2bc3c44289" providerId="ADAL" clId="{25CB9DFC-5756-44B1-829F-C28320FBC431}" dt="2022-01-08T12:46:14.357" v="2330" actId="478"/>
          <ac:picMkLst>
            <pc:docMk/>
            <pc:sldMk cId="645234746" sldId="259"/>
            <ac:picMk id="6" creationId="{4B6D8B2D-8E60-4455-8BDC-FAECFCFC0E79}"/>
          </ac:picMkLst>
        </pc:picChg>
        <pc:picChg chg="del">
          <ac:chgData name="Jose Biruel Junior" userId="bc50901e-20a9-4bf3-ad5e-7f2bc3c44289" providerId="ADAL" clId="{25CB9DFC-5756-44B1-829F-C28320FBC431}" dt="2022-01-08T12:46:15.649" v="2331" actId="478"/>
          <ac:picMkLst>
            <pc:docMk/>
            <pc:sldMk cId="645234746" sldId="259"/>
            <ac:picMk id="10" creationId="{345DE452-548B-4E02-8E29-7281C94EE33D}"/>
          </ac:picMkLst>
        </pc:picChg>
        <pc:picChg chg="add mod">
          <ac:chgData name="Jose Biruel Junior" userId="bc50901e-20a9-4bf3-ad5e-7f2bc3c44289" providerId="ADAL" clId="{25CB9DFC-5756-44B1-829F-C28320FBC431}" dt="2022-01-08T13:18:42.265" v="3175" actId="1076"/>
          <ac:picMkLst>
            <pc:docMk/>
            <pc:sldMk cId="645234746" sldId="259"/>
            <ac:picMk id="15" creationId="{04C352B8-9A6A-45E8-8C33-02A717E0096B}"/>
          </ac:picMkLst>
        </pc:picChg>
        <pc:picChg chg="mod">
          <ac:chgData name="Jose Biruel Junior" userId="bc50901e-20a9-4bf3-ad5e-7f2bc3c44289" providerId="ADAL" clId="{25CB9DFC-5756-44B1-829F-C28320FBC431}" dt="2022-01-08T13:17:36.516" v="3168" actId="1076"/>
          <ac:picMkLst>
            <pc:docMk/>
            <pc:sldMk cId="645234746" sldId="259"/>
            <ac:picMk id="16" creationId="{E040D353-5776-4698-A46B-BAB577AFEDE7}"/>
          </ac:picMkLst>
        </pc:picChg>
        <pc:picChg chg="add del mod">
          <ac:chgData name="Jose Biruel Junior" userId="bc50901e-20a9-4bf3-ad5e-7f2bc3c44289" providerId="ADAL" clId="{25CB9DFC-5756-44B1-829F-C28320FBC431}" dt="2022-01-08T13:16:15.282" v="3158" actId="478"/>
          <ac:picMkLst>
            <pc:docMk/>
            <pc:sldMk cId="645234746" sldId="259"/>
            <ac:picMk id="41" creationId="{18A49169-5118-4CD9-97F6-48A56123BE4C}"/>
          </ac:picMkLst>
        </pc:picChg>
        <pc:picChg chg="add del mod">
          <ac:chgData name="Jose Biruel Junior" userId="bc50901e-20a9-4bf3-ad5e-7f2bc3c44289" providerId="ADAL" clId="{25CB9DFC-5756-44B1-829F-C28320FBC431}" dt="2022-01-08T12:57:09.929" v="2619" actId="478"/>
          <ac:picMkLst>
            <pc:docMk/>
            <pc:sldMk cId="645234746" sldId="259"/>
            <ac:picMk id="42" creationId="{730A2269-1EFD-4939-87F1-F07267C8C47F}"/>
          </ac:picMkLst>
        </pc:picChg>
        <pc:picChg chg="add del mod">
          <ac:chgData name="Jose Biruel Junior" userId="bc50901e-20a9-4bf3-ad5e-7f2bc3c44289" providerId="ADAL" clId="{25CB9DFC-5756-44B1-829F-C28320FBC431}" dt="2022-01-08T12:57:09.070" v="2618" actId="478"/>
          <ac:picMkLst>
            <pc:docMk/>
            <pc:sldMk cId="645234746" sldId="259"/>
            <ac:picMk id="43" creationId="{273FDE8C-ADE4-4C31-8F4B-63F4D1AA88BF}"/>
          </ac:picMkLst>
        </pc:picChg>
        <pc:picChg chg="add del mod">
          <ac:chgData name="Jose Biruel Junior" userId="bc50901e-20a9-4bf3-ad5e-7f2bc3c44289" providerId="ADAL" clId="{25CB9DFC-5756-44B1-829F-C28320FBC431}" dt="2022-01-08T13:16:15.884" v="3159" actId="478"/>
          <ac:picMkLst>
            <pc:docMk/>
            <pc:sldMk cId="645234746" sldId="259"/>
            <ac:picMk id="50" creationId="{12B26BF6-75E2-4819-B794-E0C119B96407}"/>
          </ac:picMkLst>
        </pc:picChg>
        <pc:picChg chg="add del mod">
          <ac:chgData name="Jose Biruel Junior" userId="bc50901e-20a9-4bf3-ad5e-7f2bc3c44289" providerId="ADAL" clId="{25CB9DFC-5756-44B1-829F-C28320FBC431}" dt="2022-01-08T13:16:16.946" v="3160" actId="478"/>
          <ac:picMkLst>
            <pc:docMk/>
            <pc:sldMk cId="645234746" sldId="259"/>
            <ac:picMk id="51" creationId="{3B8134FB-4C1A-4D1D-BFB6-149AF881B2EE}"/>
          </ac:picMkLst>
        </pc:picChg>
        <pc:picChg chg="add mod">
          <ac:chgData name="Jose Biruel Junior" userId="bc50901e-20a9-4bf3-ad5e-7f2bc3c44289" providerId="ADAL" clId="{25CB9DFC-5756-44B1-829F-C28320FBC431}" dt="2022-01-08T13:20:55.707" v="3180" actId="1076"/>
          <ac:picMkLst>
            <pc:docMk/>
            <pc:sldMk cId="645234746" sldId="259"/>
            <ac:picMk id="52" creationId="{576B0EB9-7639-4DD0-AC54-787EA25CAEF3}"/>
          </ac:picMkLst>
        </pc:picChg>
        <pc:picChg chg="add del mod">
          <ac:chgData name="Jose Biruel Junior" userId="bc50901e-20a9-4bf3-ad5e-7f2bc3c44289" providerId="ADAL" clId="{25CB9DFC-5756-44B1-829F-C28320FBC431}" dt="2022-01-08T13:25:54.285" v="3304" actId="478"/>
          <ac:picMkLst>
            <pc:docMk/>
            <pc:sldMk cId="645234746" sldId="259"/>
            <ac:picMk id="54" creationId="{F58261E1-0DF9-4D81-90D3-617B9CF936D2}"/>
          </ac:picMkLst>
        </pc:picChg>
        <pc:picChg chg="add del mod">
          <ac:chgData name="Jose Biruel Junior" userId="bc50901e-20a9-4bf3-ad5e-7f2bc3c44289" providerId="ADAL" clId="{25CB9DFC-5756-44B1-829F-C28320FBC431}" dt="2022-01-08T13:27:08.696" v="3312" actId="478"/>
          <ac:picMkLst>
            <pc:docMk/>
            <pc:sldMk cId="645234746" sldId="259"/>
            <ac:picMk id="56" creationId="{DF333D06-A231-4283-8AB4-6FBBB352BA3C}"/>
          </ac:picMkLst>
        </pc:picChg>
        <pc:picChg chg="add mod">
          <ac:chgData name="Jose Biruel Junior" userId="bc50901e-20a9-4bf3-ad5e-7f2bc3c44289" providerId="ADAL" clId="{25CB9DFC-5756-44B1-829F-C28320FBC431}" dt="2022-01-08T13:26:14.760" v="3309" actId="14100"/>
          <ac:picMkLst>
            <pc:docMk/>
            <pc:sldMk cId="645234746" sldId="259"/>
            <ac:picMk id="58" creationId="{D4C713F8-C005-4F76-B6DD-C5300A533DDB}"/>
          </ac:picMkLst>
        </pc:picChg>
        <pc:picChg chg="add mod">
          <ac:chgData name="Jose Biruel Junior" userId="bc50901e-20a9-4bf3-ad5e-7f2bc3c44289" providerId="ADAL" clId="{25CB9DFC-5756-44B1-829F-C28320FBC431}" dt="2022-01-08T13:27:21.490" v="3319" actId="1076"/>
          <ac:picMkLst>
            <pc:docMk/>
            <pc:sldMk cId="645234746" sldId="259"/>
            <ac:picMk id="60" creationId="{E6A2A86E-608F-4AB9-8333-726FC09B726C}"/>
          </ac:picMkLst>
        </pc:picChg>
        <pc:picChg chg="add mod">
          <ac:chgData name="Jose Biruel Junior" userId="bc50901e-20a9-4bf3-ad5e-7f2bc3c44289" providerId="ADAL" clId="{25CB9DFC-5756-44B1-829F-C28320FBC431}" dt="2022-01-08T13:28:46.781" v="3330" actId="14100"/>
          <ac:picMkLst>
            <pc:docMk/>
            <pc:sldMk cId="645234746" sldId="259"/>
            <ac:picMk id="62" creationId="{1E92BD1D-F25E-4EEF-B396-593F2D56C0D2}"/>
          </ac:picMkLst>
        </pc:picChg>
        <pc:picChg chg="add mod">
          <ac:chgData name="Jose Biruel Junior" userId="bc50901e-20a9-4bf3-ad5e-7f2bc3c44289" providerId="ADAL" clId="{25CB9DFC-5756-44B1-829F-C28320FBC431}" dt="2022-01-08T13:30:42.551" v="3384" actId="14100"/>
          <ac:picMkLst>
            <pc:docMk/>
            <pc:sldMk cId="645234746" sldId="259"/>
            <ac:picMk id="64" creationId="{CAF64F42-DAE0-4C5D-B41E-12F5012EA2BE}"/>
          </ac:picMkLst>
        </pc:picChg>
        <pc:picChg chg="add mod">
          <ac:chgData name="Jose Biruel Junior" userId="bc50901e-20a9-4bf3-ad5e-7f2bc3c44289" providerId="ADAL" clId="{25CB9DFC-5756-44B1-829F-C28320FBC431}" dt="2022-01-08T13:32:34.057" v="3404" actId="1076"/>
          <ac:picMkLst>
            <pc:docMk/>
            <pc:sldMk cId="645234746" sldId="259"/>
            <ac:picMk id="66" creationId="{2BC1B6AF-DAE0-4B3B-9749-00A19EEA2D34}"/>
          </ac:picMkLst>
        </pc:picChg>
        <pc:picChg chg="add mod">
          <ac:chgData name="Jose Biruel Junior" userId="bc50901e-20a9-4bf3-ad5e-7f2bc3c44289" providerId="ADAL" clId="{25CB9DFC-5756-44B1-829F-C28320FBC431}" dt="2022-01-08T13:33:46.374" v="3410" actId="14100"/>
          <ac:picMkLst>
            <pc:docMk/>
            <pc:sldMk cId="645234746" sldId="259"/>
            <ac:picMk id="68" creationId="{F91F761D-A9CC-4796-8954-13EC79B0073F}"/>
          </ac:picMkLst>
        </pc:picChg>
        <pc:picChg chg="add mod">
          <ac:chgData name="Jose Biruel Junior" userId="bc50901e-20a9-4bf3-ad5e-7f2bc3c44289" providerId="ADAL" clId="{25CB9DFC-5756-44B1-829F-C28320FBC431}" dt="2022-01-08T13:35:17.141" v="3456" actId="1076"/>
          <ac:picMkLst>
            <pc:docMk/>
            <pc:sldMk cId="645234746" sldId="259"/>
            <ac:picMk id="70" creationId="{A9D23F6E-D8DF-4C03-BB29-D9C84673DF8F}"/>
          </ac:picMkLst>
        </pc:picChg>
        <pc:picChg chg="add mod">
          <ac:chgData name="Jose Biruel Junior" userId="bc50901e-20a9-4bf3-ad5e-7f2bc3c44289" providerId="ADAL" clId="{25CB9DFC-5756-44B1-829F-C28320FBC431}" dt="2022-01-08T13:38:38.783" v="3469" actId="1076"/>
          <ac:picMkLst>
            <pc:docMk/>
            <pc:sldMk cId="645234746" sldId="259"/>
            <ac:picMk id="72" creationId="{1FA99382-2E5B-4810-8780-980DF6DBF467}"/>
          </ac:picMkLst>
        </pc:picChg>
        <pc:picChg chg="add mod">
          <ac:chgData name="Jose Biruel Junior" userId="bc50901e-20a9-4bf3-ad5e-7f2bc3c44289" providerId="ADAL" clId="{25CB9DFC-5756-44B1-829F-C28320FBC431}" dt="2022-01-08T13:39:37.074" v="3474" actId="14100"/>
          <ac:picMkLst>
            <pc:docMk/>
            <pc:sldMk cId="645234746" sldId="259"/>
            <ac:picMk id="74" creationId="{31E78998-0237-4FD3-B3AC-D7C2603989FD}"/>
          </ac:picMkLst>
        </pc:picChg>
        <pc:picChg chg="add mod">
          <ac:chgData name="Jose Biruel Junior" userId="bc50901e-20a9-4bf3-ad5e-7f2bc3c44289" providerId="ADAL" clId="{25CB9DFC-5756-44B1-829F-C28320FBC431}" dt="2022-01-08T13:40:43.868" v="3556" actId="14100"/>
          <ac:picMkLst>
            <pc:docMk/>
            <pc:sldMk cId="645234746" sldId="259"/>
            <ac:picMk id="76" creationId="{5ECE073E-0EDA-44BB-A57A-E1CDC23F34F9}"/>
          </ac:picMkLst>
        </pc:picChg>
        <pc:picChg chg="add mod">
          <ac:chgData name="Jose Biruel Junior" userId="bc50901e-20a9-4bf3-ad5e-7f2bc3c44289" providerId="ADAL" clId="{25CB9DFC-5756-44B1-829F-C28320FBC431}" dt="2022-01-08T13:41:18.522" v="3562" actId="14100"/>
          <ac:picMkLst>
            <pc:docMk/>
            <pc:sldMk cId="645234746" sldId="259"/>
            <ac:picMk id="78" creationId="{C7396DF9-E032-4C7B-A6FF-1CC8C9B1FA9B}"/>
          </ac:picMkLst>
        </pc:picChg>
        <pc:picChg chg="add mod">
          <ac:chgData name="Jose Biruel Junior" userId="bc50901e-20a9-4bf3-ad5e-7f2bc3c44289" providerId="ADAL" clId="{25CB9DFC-5756-44B1-829F-C28320FBC431}" dt="2022-01-08T13:42:11.518" v="3570" actId="14100"/>
          <ac:picMkLst>
            <pc:docMk/>
            <pc:sldMk cId="645234746" sldId="259"/>
            <ac:picMk id="80" creationId="{66F4145B-2E00-4CC2-A7DD-45C99A6287F6}"/>
          </ac:picMkLst>
        </pc:picChg>
      </pc:sldChg>
      <pc:sldChg chg="addSp delSp modSp add mod ord">
        <pc:chgData name="Jose Biruel Junior" userId="bc50901e-20a9-4bf3-ad5e-7f2bc3c44289" providerId="ADAL" clId="{25CB9DFC-5756-44B1-829F-C28320FBC431}" dt="2022-01-08T14:03:49.791" v="4122" actId="14100"/>
        <pc:sldMkLst>
          <pc:docMk/>
          <pc:sldMk cId="977548741" sldId="260"/>
        </pc:sldMkLst>
        <pc:spChg chg="add mod">
          <ac:chgData name="Jose Biruel Junior" userId="bc50901e-20a9-4bf3-ad5e-7f2bc3c44289" providerId="ADAL" clId="{25CB9DFC-5756-44B1-829F-C28320FBC431}" dt="2022-01-08T13:57:48.346" v="4045" actId="164"/>
          <ac:spMkLst>
            <pc:docMk/>
            <pc:sldMk cId="977548741" sldId="260"/>
            <ac:spMk id="2" creationId="{5182D44D-B3E3-435F-A626-E71B6848B27B}"/>
          </ac:spMkLst>
        </pc:spChg>
        <pc:spChg chg="add mod">
          <ac:chgData name="Jose Biruel Junior" userId="bc50901e-20a9-4bf3-ad5e-7f2bc3c44289" providerId="ADAL" clId="{25CB9DFC-5756-44B1-829F-C28320FBC431}" dt="2022-01-08T13:55:45.957" v="3962" actId="1038"/>
          <ac:spMkLst>
            <pc:docMk/>
            <pc:sldMk cId="977548741" sldId="260"/>
            <ac:spMk id="3" creationId="{71A4EDB8-E294-4E20-BFE7-75A4E4BDCA3C}"/>
          </ac:spMkLst>
        </pc:spChg>
        <pc:spChg chg="mod">
          <ac:chgData name="Jose Biruel Junior" userId="bc50901e-20a9-4bf3-ad5e-7f2bc3c44289" providerId="ADAL" clId="{25CB9DFC-5756-44B1-829F-C28320FBC431}" dt="2022-01-08T13:49:33.507" v="3824" actId="1076"/>
          <ac:spMkLst>
            <pc:docMk/>
            <pc:sldMk cId="977548741" sldId="260"/>
            <ac:spMk id="4" creationId="{AFCB0FCB-4332-4381-AF23-AC36700FDFC9}"/>
          </ac:spMkLst>
        </pc:spChg>
        <pc:spChg chg="del mod topLvl">
          <ac:chgData name="Jose Biruel Junior" userId="bc50901e-20a9-4bf3-ad5e-7f2bc3c44289" providerId="ADAL" clId="{25CB9DFC-5756-44B1-829F-C28320FBC431}" dt="2022-01-08T13:49:17.997" v="3818" actId="478"/>
          <ac:spMkLst>
            <pc:docMk/>
            <pc:sldMk cId="977548741" sldId="260"/>
            <ac:spMk id="27" creationId="{11443CC1-00BF-4D46-9616-974904ED6442}"/>
          </ac:spMkLst>
        </pc:spChg>
        <pc:spChg chg="del mod topLvl">
          <ac:chgData name="Jose Biruel Junior" userId="bc50901e-20a9-4bf3-ad5e-7f2bc3c44289" providerId="ADAL" clId="{25CB9DFC-5756-44B1-829F-C28320FBC431}" dt="2022-01-08T13:49:20.999" v="3820" actId="478"/>
          <ac:spMkLst>
            <pc:docMk/>
            <pc:sldMk cId="977548741" sldId="260"/>
            <ac:spMk id="29" creationId="{109E73CA-725B-408A-9CC5-48586DD601DF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29" creationId="{B7B28230-4EBF-4489-BA64-4270E1EE2F0C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30" creationId="{04CDCFDA-94F3-44EF-83E6-4A29F78B0D2D}"/>
          </ac:spMkLst>
        </pc:spChg>
        <pc:spChg chg="del mod topLvl">
          <ac:chgData name="Jose Biruel Junior" userId="bc50901e-20a9-4bf3-ad5e-7f2bc3c44289" providerId="ADAL" clId="{25CB9DFC-5756-44B1-829F-C28320FBC431}" dt="2022-01-08T13:49:16.309" v="3817" actId="478"/>
          <ac:spMkLst>
            <pc:docMk/>
            <pc:sldMk cId="977548741" sldId="260"/>
            <ac:spMk id="30" creationId="{E28C6EE2-16CD-423F-B450-95303AA05EAE}"/>
          </ac:spMkLst>
        </pc:spChg>
        <pc:spChg chg="mod topLvl">
          <ac:chgData name="Jose Biruel Junior" userId="bc50901e-20a9-4bf3-ad5e-7f2bc3c44289" providerId="ADAL" clId="{25CB9DFC-5756-44B1-829F-C28320FBC431}" dt="2022-01-08T13:50:50.132" v="3837" actId="1076"/>
          <ac:spMkLst>
            <pc:docMk/>
            <pc:sldMk cId="977548741" sldId="260"/>
            <ac:spMk id="31" creationId="{6CC7D0F4-AF56-4EFE-B716-C9EA3069BA1E}"/>
          </ac:spMkLst>
        </pc:spChg>
        <pc:spChg chg="del">
          <ac:chgData name="Jose Biruel Junior" userId="bc50901e-20a9-4bf3-ad5e-7f2bc3c44289" providerId="ADAL" clId="{25CB9DFC-5756-44B1-829F-C28320FBC431}" dt="2022-01-08T13:43:08.795" v="3583" actId="478"/>
          <ac:spMkLst>
            <pc:docMk/>
            <pc:sldMk cId="977548741" sldId="260"/>
            <ac:spMk id="31" creationId="{75D54C09-77A7-4957-A0FF-06775630928F}"/>
          </ac:spMkLst>
        </pc:spChg>
        <pc:spChg chg="mod topLvl">
          <ac:chgData name="Jose Biruel Junior" userId="bc50901e-20a9-4bf3-ad5e-7f2bc3c44289" providerId="ADAL" clId="{25CB9DFC-5756-44B1-829F-C28320FBC431}" dt="2022-01-08T13:51:01.334" v="3840" actId="1076"/>
          <ac:spMkLst>
            <pc:docMk/>
            <pc:sldMk cId="977548741" sldId="260"/>
            <ac:spMk id="33" creationId="{5882FB78-76D5-4A30-80D8-29CA9BE5FB99}"/>
          </ac:spMkLst>
        </pc:spChg>
        <pc:spChg chg="del">
          <ac:chgData name="Jose Biruel Junior" userId="bc50901e-20a9-4bf3-ad5e-7f2bc3c44289" providerId="ADAL" clId="{25CB9DFC-5756-44B1-829F-C28320FBC431}" dt="2022-01-08T13:43:15.661" v="3585" actId="478"/>
          <ac:spMkLst>
            <pc:docMk/>
            <pc:sldMk cId="977548741" sldId="260"/>
            <ac:spMk id="33" creationId="{A02403E8-2D04-4482-B8DD-45D1E764421D}"/>
          </ac:spMkLst>
        </pc:spChg>
        <pc:spChg chg="mod topLvl">
          <ac:chgData name="Jose Biruel Junior" userId="bc50901e-20a9-4bf3-ad5e-7f2bc3c44289" providerId="ADAL" clId="{25CB9DFC-5756-44B1-829F-C28320FBC431}" dt="2022-01-08T13:50:57.276" v="3839" actId="1076"/>
          <ac:spMkLst>
            <pc:docMk/>
            <pc:sldMk cId="977548741" sldId="260"/>
            <ac:spMk id="34" creationId="{5D9F60F9-92C1-4917-AA77-CBF8A601A4F5}"/>
          </ac:spMkLst>
        </pc:spChg>
        <pc:spChg chg="add mod">
          <ac:chgData name="Jose Biruel Junior" userId="bc50901e-20a9-4bf3-ad5e-7f2bc3c44289" providerId="ADAL" clId="{25CB9DFC-5756-44B1-829F-C28320FBC431}" dt="2022-01-08T13:52:27.521" v="3926" actId="1076"/>
          <ac:spMkLst>
            <pc:docMk/>
            <pc:sldMk cId="977548741" sldId="260"/>
            <ac:spMk id="35" creationId="{F0C93E43-0315-4D95-BB5F-67115CD39A47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36" creationId="{10939585-CE19-4998-A6F5-1C4EF462050A}"/>
          </ac:spMkLst>
        </pc:spChg>
        <pc:spChg chg="add mod">
          <ac:chgData name="Jose Biruel Junior" userId="bc50901e-20a9-4bf3-ad5e-7f2bc3c44289" providerId="ADAL" clId="{25CB9DFC-5756-44B1-829F-C28320FBC431}" dt="2022-01-08T13:57:48.346" v="4045" actId="164"/>
          <ac:spMkLst>
            <pc:docMk/>
            <pc:sldMk cId="977548741" sldId="260"/>
            <ac:spMk id="36" creationId="{555954D4-6BF1-433E-82DE-470B39EF64EB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37" creationId="{290F7F55-A700-498F-A5C9-A0976EC5F38E}"/>
          </ac:spMkLst>
        </pc:spChg>
        <pc:spChg chg="add mod">
          <ac:chgData name="Jose Biruel Junior" userId="bc50901e-20a9-4bf3-ad5e-7f2bc3c44289" providerId="ADAL" clId="{25CB9DFC-5756-44B1-829F-C28320FBC431}" dt="2022-01-08T13:55:49.854" v="3978" actId="1038"/>
          <ac:spMkLst>
            <pc:docMk/>
            <pc:sldMk cId="977548741" sldId="260"/>
            <ac:spMk id="37" creationId="{29D02A3C-FE27-4D25-B3DA-8E53EFA0D3AF}"/>
          </ac:spMkLst>
        </pc:spChg>
        <pc:spChg chg="add mod">
          <ac:chgData name="Jose Biruel Junior" userId="bc50901e-20a9-4bf3-ad5e-7f2bc3c44289" providerId="ADAL" clId="{25CB9DFC-5756-44B1-829F-C28320FBC431}" dt="2022-01-08T13:56:09.365" v="3996" actId="1037"/>
          <ac:spMkLst>
            <pc:docMk/>
            <pc:sldMk cId="977548741" sldId="260"/>
            <ac:spMk id="38" creationId="{F23B97F3-036F-45EA-ADC8-66FB2F25BC86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38" creationId="{FD1EF8D5-89A7-421E-93CE-733B17F39DA0}"/>
          </ac:spMkLst>
        </pc:spChg>
        <pc:spChg chg="add mod">
          <ac:chgData name="Jose Biruel Junior" userId="bc50901e-20a9-4bf3-ad5e-7f2bc3c44289" providerId="ADAL" clId="{25CB9DFC-5756-44B1-829F-C28320FBC431}" dt="2022-01-08T13:56:27.949" v="4026" actId="20577"/>
          <ac:spMkLst>
            <pc:docMk/>
            <pc:sldMk cId="977548741" sldId="260"/>
            <ac:spMk id="39" creationId="{59ECB04D-1435-46E6-85FF-8627865D9B15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39" creationId="{D5341C93-FEC6-4B4B-BAB2-42FA41A6D580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40" creationId="{2F6D0BEF-28CB-4C2D-B366-07B170B9F5A7}"/>
          </ac:spMkLst>
        </pc:spChg>
        <pc:spChg chg="add mod">
          <ac:chgData name="Jose Biruel Junior" userId="bc50901e-20a9-4bf3-ad5e-7f2bc3c44289" providerId="ADAL" clId="{25CB9DFC-5756-44B1-829F-C28320FBC431}" dt="2022-01-08T13:56:51.685" v="4035" actId="20577"/>
          <ac:spMkLst>
            <pc:docMk/>
            <pc:sldMk cId="977548741" sldId="260"/>
            <ac:spMk id="40" creationId="{2F88A7FF-AD5A-4327-BDA5-ED7CA8459954}"/>
          </ac:spMkLst>
        </pc:spChg>
        <pc:spChg chg="add mod">
          <ac:chgData name="Jose Biruel Junior" userId="bc50901e-20a9-4bf3-ad5e-7f2bc3c44289" providerId="ADAL" clId="{25CB9DFC-5756-44B1-829F-C28320FBC431}" dt="2022-01-08T13:57:01.518" v="4037" actId="1076"/>
          <ac:spMkLst>
            <pc:docMk/>
            <pc:sldMk cId="977548741" sldId="260"/>
            <ac:spMk id="42" creationId="{24E8C7E4-125D-4056-B23A-55A30F7FDB8F}"/>
          </ac:spMkLst>
        </pc:spChg>
        <pc:spChg chg="add mod">
          <ac:chgData name="Jose Biruel Junior" userId="bc50901e-20a9-4bf3-ad5e-7f2bc3c44289" providerId="ADAL" clId="{25CB9DFC-5756-44B1-829F-C28320FBC431}" dt="2022-01-08T13:57:08.510" v="4040" actId="1037"/>
          <ac:spMkLst>
            <pc:docMk/>
            <pc:sldMk cId="977548741" sldId="260"/>
            <ac:spMk id="43" creationId="{F4792DB7-F981-4EE6-89AB-4768218B9E5A}"/>
          </ac:spMkLst>
        </pc:spChg>
        <pc:spChg chg="add mod">
          <ac:chgData name="Jose Biruel Junior" userId="bc50901e-20a9-4bf3-ad5e-7f2bc3c44289" providerId="ADAL" clId="{25CB9DFC-5756-44B1-829F-C28320FBC431}" dt="2022-01-08T13:57:18.472" v="4042" actId="1076"/>
          <ac:spMkLst>
            <pc:docMk/>
            <pc:sldMk cId="977548741" sldId="260"/>
            <ac:spMk id="44" creationId="{913E1E38-C2BE-4521-8519-3E6A9D764A0A}"/>
          </ac:spMkLst>
        </pc:spChg>
        <pc:spChg chg="add mod">
          <ac:chgData name="Jose Biruel Junior" userId="bc50901e-20a9-4bf3-ad5e-7f2bc3c44289" providerId="ADAL" clId="{25CB9DFC-5756-44B1-829F-C28320FBC431}" dt="2022-01-08T13:57:32.976" v="4044" actId="1076"/>
          <ac:spMkLst>
            <pc:docMk/>
            <pc:sldMk cId="977548741" sldId="260"/>
            <ac:spMk id="45" creationId="{694067D2-F5FE-4B40-B223-5559F782C948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46" creationId="{3F1DD1BE-9869-4A24-9982-1BDE2CDD6BF7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47" creationId="{521DC655-3899-4559-A0C5-CCC9505A52F8}"/>
          </ac:spMkLst>
        </pc:spChg>
        <pc:spChg chg="mod">
          <ac:chgData name="Jose Biruel Junior" userId="bc50901e-20a9-4bf3-ad5e-7f2bc3c44289" providerId="ADAL" clId="{25CB9DFC-5756-44B1-829F-C28320FBC431}" dt="2022-01-08T13:57:53.657" v="4046"/>
          <ac:spMkLst>
            <pc:docMk/>
            <pc:sldMk cId="977548741" sldId="260"/>
            <ac:spMk id="47" creationId="{6ECF1222-CCE1-4FD3-8A1B-86CD035558FC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48" creationId="{86CA3235-81F3-4FCD-AE6B-99228DA7E9C4}"/>
          </ac:spMkLst>
        </pc:spChg>
        <pc:spChg chg="mod">
          <ac:chgData name="Jose Biruel Junior" userId="bc50901e-20a9-4bf3-ad5e-7f2bc3c44289" providerId="ADAL" clId="{25CB9DFC-5756-44B1-829F-C28320FBC431}" dt="2022-01-08T13:57:53.657" v="4046"/>
          <ac:spMkLst>
            <pc:docMk/>
            <pc:sldMk cId="977548741" sldId="260"/>
            <ac:spMk id="48" creationId="{9F4416EE-5B9B-4C71-83E5-A1EFD41CFE15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49" creationId="{B30B9095-47DF-45BA-B1BB-E292E33E44B2}"/>
          </ac:spMkLst>
        </pc:spChg>
        <pc:spChg chg="mod">
          <ac:chgData name="Jose Biruel Junior" userId="bc50901e-20a9-4bf3-ad5e-7f2bc3c44289" providerId="ADAL" clId="{25CB9DFC-5756-44B1-829F-C28320FBC431}" dt="2022-01-08T13:58:13.328" v="4048"/>
          <ac:spMkLst>
            <pc:docMk/>
            <pc:sldMk cId="977548741" sldId="260"/>
            <ac:spMk id="50" creationId="{68B8DC3A-1CF6-4B6D-90F3-6EA194FF1681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50" creationId="{97805194-FE99-4767-B18E-18FD14266718}"/>
          </ac:spMkLst>
        </pc:spChg>
        <pc:spChg chg="mod">
          <ac:chgData name="Jose Biruel Junior" userId="bc50901e-20a9-4bf3-ad5e-7f2bc3c44289" providerId="ADAL" clId="{25CB9DFC-5756-44B1-829F-C28320FBC431}" dt="2022-01-08T13:58:13.328" v="4048"/>
          <ac:spMkLst>
            <pc:docMk/>
            <pc:sldMk cId="977548741" sldId="260"/>
            <ac:spMk id="51" creationId="{C0A26B63-44CF-426C-9461-EA94E0513A4A}"/>
          </ac:spMkLst>
        </pc:spChg>
        <pc:spChg chg="mod">
          <ac:chgData name="Jose Biruel Junior" userId="bc50901e-20a9-4bf3-ad5e-7f2bc3c44289" providerId="ADAL" clId="{25CB9DFC-5756-44B1-829F-C28320FBC431}" dt="2022-01-08T13:58:46.444" v="4050"/>
          <ac:spMkLst>
            <pc:docMk/>
            <pc:sldMk cId="977548741" sldId="260"/>
            <ac:spMk id="53" creationId="{C0D1BB9B-3787-4893-AC0E-17EA579BF854}"/>
          </ac:spMkLst>
        </pc:spChg>
        <pc:spChg chg="mod">
          <ac:chgData name="Jose Biruel Junior" userId="bc50901e-20a9-4bf3-ad5e-7f2bc3c44289" providerId="ADAL" clId="{25CB9DFC-5756-44B1-829F-C28320FBC431}" dt="2022-01-08T13:58:46.444" v="4050"/>
          <ac:spMkLst>
            <pc:docMk/>
            <pc:sldMk cId="977548741" sldId="260"/>
            <ac:spMk id="54" creationId="{6BB8A6B4-3898-4969-A59D-CAD818F9E879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54" creationId="{E293C019-686A-41B6-ABE7-C47540561447}"/>
          </ac:spMkLst>
        </pc:spChg>
        <pc:spChg chg="add mod">
          <ac:chgData name="Jose Biruel Junior" userId="bc50901e-20a9-4bf3-ad5e-7f2bc3c44289" providerId="ADAL" clId="{25CB9DFC-5756-44B1-829F-C28320FBC431}" dt="2022-01-08T13:59:21.030" v="4053" actId="1076"/>
          <ac:spMkLst>
            <pc:docMk/>
            <pc:sldMk cId="977548741" sldId="260"/>
            <ac:spMk id="55" creationId="{F7A0BE9C-D178-434C-B191-A8E55C21DC79}"/>
          </ac:spMkLst>
        </pc:spChg>
        <pc:spChg chg="add mod">
          <ac:chgData name="Jose Biruel Junior" userId="bc50901e-20a9-4bf3-ad5e-7f2bc3c44289" providerId="ADAL" clId="{25CB9DFC-5756-44B1-829F-C28320FBC431}" dt="2022-01-08T13:59:25.833" v="4055" actId="1076"/>
          <ac:spMkLst>
            <pc:docMk/>
            <pc:sldMk cId="977548741" sldId="260"/>
            <ac:spMk id="56" creationId="{A20C75EE-9985-4589-A71D-72FEEE45F2C9}"/>
          </ac:spMkLst>
        </pc:spChg>
        <pc:spChg chg="add mod">
          <ac:chgData name="Jose Biruel Junior" userId="bc50901e-20a9-4bf3-ad5e-7f2bc3c44289" providerId="ADAL" clId="{25CB9DFC-5756-44B1-829F-C28320FBC431}" dt="2022-01-08T13:59:33.984" v="4058" actId="1037"/>
          <ac:spMkLst>
            <pc:docMk/>
            <pc:sldMk cId="977548741" sldId="260"/>
            <ac:spMk id="57" creationId="{555596F0-9A7B-4910-8FD1-5760A4CEFDA5}"/>
          </ac:spMkLst>
        </pc:spChg>
        <pc:spChg chg="add mod">
          <ac:chgData name="Jose Biruel Junior" userId="bc50901e-20a9-4bf3-ad5e-7f2bc3c44289" providerId="ADAL" clId="{25CB9DFC-5756-44B1-829F-C28320FBC431}" dt="2022-01-08T13:59:46.493" v="4062" actId="1037"/>
          <ac:spMkLst>
            <pc:docMk/>
            <pc:sldMk cId="977548741" sldId="260"/>
            <ac:spMk id="58" creationId="{3E76D326-9D8D-4858-8C41-0BBC05E1993D}"/>
          </ac:spMkLst>
        </pc:spChg>
        <pc:spChg chg="add mod">
          <ac:chgData name="Jose Biruel Junior" userId="bc50901e-20a9-4bf3-ad5e-7f2bc3c44289" providerId="ADAL" clId="{25CB9DFC-5756-44B1-829F-C28320FBC431}" dt="2022-01-08T13:59:52.516" v="4064" actId="1076"/>
          <ac:spMkLst>
            <pc:docMk/>
            <pc:sldMk cId="977548741" sldId="260"/>
            <ac:spMk id="59" creationId="{42F2CF26-55EA-4A08-B83D-24CF18CDE69F}"/>
          </ac:spMkLst>
        </pc:spChg>
        <pc:spChg chg="add mod">
          <ac:chgData name="Jose Biruel Junior" userId="bc50901e-20a9-4bf3-ad5e-7f2bc3c44289" providerId="ADAL" clId="{25CB9DFC-5756-44B1-829F-C28320FBC431}" dt="2022-01-08T14:00:01.830" v="4070" actId="1035"/>
          <ac:spMkLst>
            <pc:docMk/>
            <pc:sldMk cId="977548741" sldId="260"/>
            <ac:spMk id="60" creationId="{167F6111-CE54-4E80-96A3-8E200EB3D7BB}"/>
          </ac:spMkLst>
        </pc:spChg>
        <pc:spChg chg="add mod">
          <ac:chgData name="Jose Biruel Junior" userId="bc50901e-20a9-4bf3-ad5e-7f2bc3c44289" providerId="ADAL" clId="{25CB9DFC-5756-44B1-829F-C28320FBC431}" dt="2022-01-08T14:00:10.793" v="4075" actId="1036"/>
          <ac:spMkLst>
            <pc:docMk/>
            <pc:sldMk cId="977548741" sldId="260"/>
            <ac:spMk id="61" creationId="{756E5E00-9F21-4230-82CA-94F7F9F05947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61" creationId="{ACCE92EA-B888-40EC-9692-C54F7EA358A1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62" creationId="{84F1F05F-B086-4236-9B2D-1ACB637F3128}"/>
          </ac:spMkLst>
        </pc:spChg>
        <pc:spChg chg="add mod">
          <ac:chgData name="Jose Biruel Junior" userId="bc50901e-20a9-4bf3-ad5e-7f2bc3c44289" providerId="ADAL" clId="{25CB9DFC-5756-44B1-829F-C28320FBC431}" dt="2022-01-08T14:00:21.733" v="4083" actId="1035"/>
          <ac:spMkLst>
            <pc:docMk/>
            <pc:sldMk cId="977548741" sldId="260"/>
            <ac:spMk id="62" creationId="{AB4D7556-399E-4243-8950-924E81B75A96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63" creationId="{3C658827-0C86-46BF-963D-2EA861CADD53}"/>
          </ac:spMkLst>
        </pc:spChg>
        <pc:spChg chg="add mod">
          <ac:chgData name="Jose Biruel Junior" userId="bc50901e-20a9-4bf3-ad5e-7f2bc3c44289" providerId="ADAL" clId="{25CB9DFC-5756-44B1-829F-C28320FBC431}" dt="2022-01-08T14:01:02.552" v="4097" actId="1076"/>
          <ac:spMkLst>
            <pc:docMk/>
            <pc:sldMk cId="977548741" sldId="260"/>
            <ac:spMk id="63" creationId="{5A0E796E-9241-4438-A927-FAB510C24FE0}"/>
          </ac:spMkLst>
        </pc:spChg>
        <pc:spChg chg="add mod">
          <ac:chgData name="Jose Biruel Junior" userId="bc50901e-20a9-4bf3-ad5e-7f2bc3c44289" providerId="ADAL" clId="{25CB9DFC-5756-44B1-829F-C28320FBC431}" dt="2022-01-08T14:00:34.797" v="4096" actId="1038"/>
          <ac:spMkLst>
            <pc:docMk/>
            <pc:sldMk cId="977548741" sldId="260"/>
            <ac:spMk id="64" creationId="{78E0C2F5-290A-413A-8ED1-FE1056C1F176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64" creationId="{A8150553-0454-449A-9339-E1046C7BB37E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65" creationId="{5B7E7E3D-78C4-4F66-8C54-189048267D9A}"/>
          </ac:spMkLst>
        </pc:spChg>
        <pc:spChg chg="mod">
          <ac:chgData name="Jose Biruel Junior" userId="bc50901e-20a9-4bf3-ad5e-7f2bc3c44289" providerId="ADAL" clId="{25CB9DFC-5756-44B1-829F-C28320FBC431}" dt="2022-01-08T14:01:06.331" v="4098"/>
          <ac:spMkLst>
            <pc:docMk/>
            <pc:sldMk cId="977548741" sldId="260"/>
            <ac:spMk id="66" creationId="{41DDEC98-C7B3-47E3-9E90-8EFE5B853948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66" creationId="{9786CF4E-EFB3-4026-9BB6-DAC00A452595}"/>
          </ac:spMkLst>
        </pc:spChg>
        <pc:spChg chg="mod">
          <ac:chgData name="Jose Biruel Junior" userId="bc50901e-20a9-4bf3-ad5e-7f2bc3c44289" providerId="ADAL" clId="{25CB9DFC-5756-44B1-829F-C28320FBC431}" dt="2022-01-08T14:01:06.331" v="4098"/>
          <ac:spMkLst>
            <pc:docMk/>
            <pc:sldMk cId="977548741" sldId="260"/>
            <ac:spMk id="67" creationId="{0E1DECFA-AA0F-439A-9F08-55E51FDE6D7D}"/>
          </ac:spMkLst>
        </pc:spChg>
        <pc:spChg chg="add mod">
          <ac:chgData name="Jose Biruel Junior" userId="bc50901e-20a9-4bf3-ad5e-7f2bc3c44289" providerId="ADAL" clId="{25CB9DFC-5756-44B1-829F-C28320FBC431}" dt="2022-01-08T14:01:16.287" v="4101" actId="1076"/>
          <ac:spMkLst>
            <pc:docMk/>
            <pc:sldMk cId="977548741" sldId="260"/>
            <ac:spMk id="68" creationId="{FB0A69A0-B1F6-485A-975C-28CFE01E4AE5}"/>
          </ac:spMkLst>
        </pc:spChg>
        <pc:spChg chg="add mod">
          <ac:chgData name="Jose Biruel Junior" userId="bc50901e-20a9-4bf3-ad5e-7f2bc3c44289" providerId="ADAL" clId="{25CB9DFC-5756-44B1-829F-C28320FBC431}" dt="2022-01-08T14:01:27.038" v="4103" actId="1076"/>
          <ac:spMkLst>
            <pc:docMk/>
            <pc:sldMk cId="977548741" sldId="260"/>
            <ac:spMk id="69" creationId="{7279352E-C753-426C-BEA2-35E46CBFFCF5}"/>
          </ac:spMkLst>
        </pc:spChg>
        <pc:spChg chg="add mod">
          <ac:chgData name="Jose Biruel Junior" userId="bc50901e-20a9-4bf3-ad5e-7f2bc3c44289" providerId="ADAL" clId="{25CB9DFC-5756-44B1-829F-C28320FBC431}" dt="2022-01-08T14:01:41.337" v="4105" actId="1076"/>
          <ac:spMkLst>
            <pc:docMk/>
            <pc:sldMk cId="977548741" sldId="260"/>
            <ac:spMk id="70" creationId="{2FB875F3-E114-484F-AEF7-E336D1C2CC3E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70" creationId="{D2CD5449-4498-4B8C-9766-AAFC3D4E6D70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71" creationId="{1FB57E14-4960-44EA-B388-55133007CCCC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72" creationId="{4273FF5C-6128-43A3-A9EE-492B9095CDCD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73" creationId="{9E9C07A3-6156-4432-9BE7-5C4EB54003FE}"/>
          </ac:spMkLst>
        </pc:spChg>
        <pc:spChg chg="del">
          <ac:chgData name="Jose Biruel Junior" userId="bc50901e-20a9-4bf3-ad5e-7f2bc3c44289" providerId="ADAL" clId="{25CB9DFC-5756-44B1-829F-C28320FBC431}" dt="2022-01-08T13:43:12.165" v="3584" actId="478"/>
          <ac:spMkLst>
            <pc:docMk/>
            <pc:sldMk cId="977548741" sldId="260"/>
            <ac:spMk id="74" creationId="{8581D2C0-9D62-4B28-900B-ED2D794693B4}"/>
          </ac:spMkLst>
        </pc:spChg>
        <pc:grpChg chg="add mod">
          <ac:chgData name="Jose Biruel Junior" userId="bc50901e-20a9-4bf3-ad5e-7f2bc3c44289" providerId="ADAL" clId="{25CB9DFC-5756-44B1-829F-C28320FBC431}" dt="2022-01-08T13:57:48.346" v="4045" actId="164"/>
          <ac:grpSpMkLst>
            <pc:docMk/>
            <pc:sldMk cId="977548741" sldId="260"/>
            <ac:grpSpMk id="5" creationId="{BEF0CFBB-AD63-4889-B4B2-96A3A6C5D967}"/>
          </ac:grpSpMkLst>
        </pc:grpChg>
        <pc:grpChg chg="add del mod">
          <ac:chgData name="Jose Biruel Junior" userId="bc50901e-20a9-4bf3-ad5e-7f2bc3c44289" providerId="ADAL" clId="{25CB9DFC-5756-44B1-829F-C28320FBC431}" dt="2022-01-08T13:49:12.652" v="3816" actId="165"/>
          <ac:grpSpMkLst>
            <pc:docMk/>
            <pc:sldMk cId="977548741" sldId="260"/>
            <ac:grpSpMk id="23" creationId="{6FFCC3F4-ACA0-4B42-B111-0232205FBBC9}"/>
          </ac:grpSpMkLst>
        </pc:grpChg>
        <pc:grpChg chg="del mod topLvl">
          <ac:chgData name="Jose Biruel Junior" userId="bc50901e-20a9-4bf3-ad5e-7f2bc3c44289" providerId="ADAL" clId="{25CB9DFC-5756-44B1-829F-C28320FBC431}" dt="2022-01-08T13:49:49.394" v="3827" actId="165"/>
          <ac:grpSpMkLst>
            <pc:docMk/>
            <pc:sldMk cId="977548741" sldId="260"/>
            <ac:grpSpMk id="28" creationId="{36E66A3D-AD02-45FF-98B8-C796F1008D77}"/>
          </ac:grpSpMkLst>
        </pc:grpChg>
        <pc:grpChg chg="del">
          <ac:chgData name="Jose Biruel Junior" userId="bc50901e-20a9-4bf3-ad5e-7f2bc3c44289" providerId="ADAL" clId="{25CB9DFC-5756-44B1-829F-C28320FBC431}" dt="2022-01-08T13:43:12.165" v="3584" actId="478"/>
          <ac:grpSpMkLst>
            <pc:docMk/>
            <pc:sldMk cId="977548741" sldId="260"/>
            <ac:grpSpMk id="42" creationId="{3A258059-D0F7-4CDE-8679-36BE3A253CEB}"/>
          </ac:grpSpMkLst>
        </pc:grpChg>
        <pc:grpChg chg="add mod">
          <ac:chgData name="Jose Biruel Junior" userId="bc50901e-20a9-4bf3-ad5e-7f2bc3c44289" providerId="ADAL" clId="{25CB9DFC-5756-44B1-829F-C28320FBC431}" dt="2022-01-08T13:58:04.620" v="4047" actId="1076"/>
          <ac:grpSpMkLst>
            <pc:docMk/>
            <pc:sldMk cId="977548741" sldId="260"/>
            <ac:grpSpMk id="46" creationId="{F1995B88-9DE3-4728-8ECA-BC4AC68E444C}"/>
          </ac:grpSpMkLst>
        </pc:grpChg>
        <pc:grpChg chg="add mod">
          <ac:chgData name="Jose Biruel Junior" userId="bc50901e-20a9-4bf3-ad5e-7f2bc3c44289" providerId="ADAL" clId="{25CB9DFC-5756-44B1-829F-C28320FBC431}" dt="2022-01-08T13:58:20.374" v="4049" actId="1076"/>
          <ac:grpSpMkLst>
            <pc:docMk/>
            <pc:sldMk cId="977548741" sldId="260"/>
            <ac:grpSpMk id="49" creationId="{3FF4EC6E-BCFB-4092-816D-BF760351BF3C}"/>
          </ac:grpSpMkLst>
        </pc:grpChg>
        <pc:grpChg chg="del">
          <ac:chgData name="Jose Biruel Junior" userId="bc50901e-20a9-4bf3-ad5e-7f2bc3c44289" providerId="ADAL" clId="{25CB9DFC-5756-44B1-829F-C28320FBC431}" dt="2022-01-08T13:43:12.165" v="3584" actId="478"/>
          <ac:grpSpMkLst>
            <pc:docMk/>
            <pc:sldMk cId="977548741" sldId="260"/>
            <ac:grpSpMk id="51" creationId="{1A4B7530-EBF2-48D3-AB03-109C0A364136}"/>
          </ac:grpSpMkLst>
        </pc:grpChg>
        <pc:grpChg chg="add mod">
          <ac:chgData name="Jose Biruel Junior" userId="bc50901e-20a9-4bf3-ad5e-7f2bc3c44289" providerId="ADAL" clId="{25CB9DFC-5756-44B1-829F-C28320FBC431}" dt="2022-01-08T13:58:49.390" v="4051" actId="1076"/>
          <ac:grpSpMkLst>
            <pc:docMk/>
            <pc:sldMk cId="977548741" sldId="260"/>
            <ac:grpSpMk id="52" creationId="{872CB3A3-8ADC-4AFD-9868-68D82C9BB582}"/>
          </ac:grpSpMkLst>
        </pc:grpChg>
        <pc:grpChg chg="del">
          <ac:chgData name="Jose Biruel Junior" userId="bc50901e-20a9-4bf3-ad5e-7f2bc3c44289" providerId="ADAL" clId="{25CB9DFC-5756-44B1-829F-C28320FBC431}" dt="2022-01-08T13:43:12.165" v="3584" actId="478"/>
          <ac:grpSpMkLst>
            <pc:docMk/>
            <pc:sldMk cId="977548741" sldId="260"/>
            <ac:grpSpMk id="55" creationId="{30E35BD9-19DE-4918-8ABD-53238B247742}"/>
          </ac:grpSpMkLst>
        </pc:grpChg>
        <pc:grpChg chg="del">
          <ac:chgData name="Jose Biruel Junior" userId="bc50901e-20a9-4bf3-ad5e-7f2bc3c44289" providerId="ADAL" clId="{25CB9DFC-5756-44B1-829F-C28320FBC431}" dt="2022-01-08T13:43:12.165" v="3584" actId="478"/>
          <ac:grpSpMkLst>
            <pc:docMk/>
            <pc:sldMk cId="977548741" sldId="260"/>
            <ac:grpSpMk id="58" creationId="{28919146-ABB3-48EE-9026-DE5EEC085B40}"/>
          </ac:grpSpMkLst>
        </pc:grpChg>
        <pc:grpChg chg="add mod">
          <ac:chgData name="Jose Biruel Junior" userId="bc50901e-20a9-4bf3-ad5e-7f2bc3c44289" providerId="ADAL" clId="{25CB9DFC-5756-44B1-829F-C28320FBC431}" dt="2022-01-08T14:01:08.690" v="4099" actId="1076"/>
          <ac:grpSpMkLst>
            <pc:docMk/>
            <pc:sldMk cId="977548741" sldId="260"/>
            <ac:grpSpMk id="65" creationId="{18A0BE22-F306-42AD-8D1E-F8EE4AE3FB04}"/>
          </ac:grpSpMkLst>
        </pc:grpChg>
        <pc:grpChg chg="del">
          <ac:chgData name="Jose Biruel Junior" userId="bc50901e-20a9-4bf3-ad5e-7f2bc3c44289" providerId="ADAL" clId="{25CB9DFC-5756-44B1-829F-C28320FBC431}" dt="2022-01-08T13:43:12.165" v="3584" actId="478"/>
          <ac:grpSpMkLst>
            <pc:docMk/>
            <pc:sldMk cId="977548741" sldId="260"/>
            <ac:grpSpMk id="67" creationId="{65349055-0676-409E-AE05-8CA146A4FFE4}"/>
          </ac:grpSpMkLst>
        </pc:grpChg>
        <pc:picChg chg="del">
          <ac:chgData name="Jose Biruel Junior" userId="bc50901e-20a9-4bf3-ad5e-7f2bc3c44289" providerId="ADAL" clId="{25CB9DFC-5756-44B1-829F-C28320FBC431}" dt="2022-01-08T13:43:05.589" v="3582" actId="478"/>
          <ac:picMkLst>
            <pc:docMk/>
            <pc:sldMk cId="977548741" sldId="260"/>
            <ac:picMk id="3" creationId="{6D35E0D9-FB28-4B74-8864-475C768E5D1B}"/>
          </ac:picMkLst>
        </pc:picChg>
        <pc:picChg chg="del">
          <ac:chgData name="Jose Biruel Junior" userId="bc50901e-20a9-4bf3-ad5e-7f2bc3c44289" providerId="ADAL" clId="{25CB9DFC-5756-44B1-829F-C28320FBC431}" dt="2022-01-08T13:43:04.935" v="3581" actId="478"/>
          <ac:picMkLst>
            <pc:docMk/>
            <pc:sldMk cId="977548741" sldId="260"/>
            <ac:picMk id="6" creationId="{4B6D8B2D-8E60-4455-8BDC-FAECFCFC0E79}"/>
          </ac:picMkLst>
        </pc:picChg>
        <pc:picChg chg="add mod">
          <ac:chgData name="Jose Biruel Junior" userId="bc50901e-20a9-4bf3-ad5e-7f2bc3c44289" providerId="ADAL" clId="{25CB9DFC-5756-44B1-829F-C28320FBC431}" dt="2022-01-08T14:02:27.100" v="4110" actId="1076"/>
          <ac:picMkLst>
            <pc:docMk/>
            <pc:sldMk cId="977548741" sldId="260"/>
            <ac:picMk id="9" creationId="{80A8EE9B-D9B7-493F-8FAA-EB5D63D662C0}"/>
          </ac:picMkLst>
        </pc:picChg>
        <pc:picChg chg="del">
          <ac:chgData name="Jose Biruel Junior" userId="bc50901e-20a9-4bf3-ad5e-7f2bc3c44289" providerId="ADAL" clId="{25CB9DFC-5756-44B1-829F-C28320FBC431}" dt="2022-01-08T13:43:04.163" v="3580" actId="478"/>
          <ac:picMkLst>
            <pc:docMk/>
            <pc:sldMk cId="977548741" sldId="260"/>
            <ac:picMk id="10" creationId="{345DE452-548B-4E02-8E29-7281C94EE33D}"/>
          </ac:picMkLst>
        </pc:picChg>
        <pc:picChg chg="add mod">
          <ac:chgData name="Jose Biruel Junior" userId="bc50901e-20a9-4bf3-ad5e-7f2bc3c44289" providerId="ADAL" clId="{25CB9DFC-5756-44B1-829F-C28320FBC431}" dt="2022-01-08T14:03:01.441" v="4116" actId="14100"/>
          <ac:picMkLst>
            <pc:docMk/>
            <pc:sldMk cId="977548741" sldId="260"/>
            <ac:picMk id="15" creationId="{4AB65412-1F53-4BA6-8EF0-B83C97D15600}"/>
          </ac:picMkLst>
        </pc:picChg>
        <pc:picChg chg="add mod">
          <ac:chgData name="Jose Biruel Junior" userId="bc50901e-20a9-4bf3-ad5e-7f2bc3c44289" providerId="ADAL" clId="{25CB9DFC-5756-44B1-829F-C28320FBC431}" dt="2022-01-08T14:03:49.791" v="4122" actId="14100"/>
          <ac:picMkLst>
            <pc:docMk/>
            <pc:sldMk cId="977548741" sldId="260"/>
            <ac:picMk id="71" creationId="{FEF654A6-7C9C-4B6B-9DF9-F5B7043F95A4}"/>
          </ac:picMkLst>
        </pc:picChg>
      </pc:sldChg>
      <pc:sldChg chg="addSp delSp modSp add mod">
        <pc:chgData name="Jose Biruel Junior" userId="bc50901e-20a9-4bf3-ad5e-7f2bc3c44289" providerId="ADAL" clId="{25CB9DFC-5756-44B1-829F-C28320FBC431}" dt="2022-01-08T15:17:09.416" v="6732" actId="6549"/>
        <pc:sldMkLst>
          <pc:docMk/>
          <pc:sldMk cId="4199967933" sldId="261"/>
        </pc:sldMkLst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3" creationId="{71A4EDB8-E294-4E20-BFE7-75A4E4BDCA3C}"/>
          </ac:spMkLst>
        </pc:spChg>
        <pc:spChg chg="mod">
          <ac:chgData name="Jose Biruel Junior" userId="bc50901e-20a9-4bf3-ad5e-7f2bc3c44289" providerId="ADAL" clId="{25CB9DFC-5756-44B1-829F-C28320FBC431}" dt="2022-01-08T15:16:43.486" v="6728" actId="1076"/>
          <ac:spMkLst>
            <pc:docMk/>
            <pc:sldMk cId="4199967933" sldId="261"/>
            <ac:spMk id="4" creationId="{AFCB0FCB-4332-4381-AF23-AC36700FDFC9}"/>
          </ac:spMkLst>
        </pc:spChg>
        <pc:spChg chg="del">
          <ac:chgData name="Jose Biruel Junior" userId="bc50901e-20a9-4bf3-ad5e-7f2bc3c44289" providerId="ADAL" clId="{25CB9DFC-5756-44B1-829F-C28320FBC431}" dt="2022-01-08T14:29:46.398" v="5654" actId="478"/>
          <ac:spMkLst>
            <pc:docMk/>
            <pc:sldMk cId="4199967933" sldId="261"/>
            <ac:spMk id="8" creationId="{A8B0F3FB-8201-4FE8-86C7-300A99A6C345}"/>
          </ac:spMkLst>
        </pc:spChg>
        <pc:spChg chg="mod">
          <ac:chgData name="Jose Biruel Junior" userId="bc50901e-20a9-4bf3-ad5e-7f2bc3c44289" providerId="ADAL" clId="{25CB9DFC-5756-44B1-829F-C28320FBC431}" dt="2022-01-08T14:29:37.304" v="5653" actId="20577"/>
          <ac:spMkLst>
            <pc:docMk/>
            <pc:sldMk cId="4199967933" sldId="261"/>
            <ac:spMk id="11" creationId="{AD8DD440-41E2-4CC3-8FA9-845AF0DC3332}"/>
          </ac:spMkLst>
        </pc:spChg>
        <pc:spChg chg="mod">
          <ac:chgData name="Jose Biruel Junior" userId="bc50901e-20a9-4bf3-ad5e-7f2bc3c44289" providerId="ADAL" clId="{25CB9DFC-5756-44B1-829F-C28320FBC431}" dt="2022-01-08T15:17:09.416" v="6732" actId="6549"/>
          <ac:spMkLst>
            <pc:docMk/>
            <pc:sldMk cId="4199967933" sldId="261"/>
            <ac:spMk id="12" creationId="{85FB0F7A-0815-4AC7-A80F-C6CB6BF5DA7C}"/>
          </ac:spMkLst>
        </pc:spChg>
        <pc:spChg chg="del">
          <ac:chgData name="Jose Biruel Junior" userId="bc50901e-20a9-4bf3-ad5e-7f2bc3c44289" providerId="ADAL" clId="{25CB9DFC-5756-44B1-829F-C28320FBC431}" dt="2022-01-08T14:29:46.398" v="5654" actId="478"/>
          <ac:spMkLst>
            <pc:docMk/>
            <pc:sldMk cId="4199967933" sldId="261"/>
            <ac:spMk id="13" creationId="{1B5E6C5B-D94A-42DC-BEDB-E4B91BE3F0AC}"/>
          </ac:spMkLst>
        </pc:spChg>
        <pc:spChg chg="del">
          <ac:chgData name="Jose Biruel Junior" userId="bc50901e-20a9-4bf3-ad5e-7f2bc3c44289" providerId="ADAL" clId="{25CB9DFC-5756-44B1-829F-C28320FBC431}" dt="2022-01-08T14:29:46.398" v="5654" actId="478"/>
          <ac:spMkLst>
            <pc:docMk/>
            <pc:sldMk cId="4199967933" sldId="261"/>
            <ac:spMk id="14" creationId="{1EED481B-B4ED-4AB4-A79B-CF036ADE60BB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25" creationId="{4F9E492A-5EDD-491B-A1AE-2D2DFE9B73A1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26" creationId="{FFE70AF9-0738-4D32-BBA5-3AFA976A21F1}"/>
          </ac:spMkLst>
        </pc:spChg>
        <pc:spChg chg="add mod">
          <ac:chgData name="Jose Biruel Junior" userId="bc50901e-20a9-4bf3-ad5e-7f2bc3c44289" providerId="ADAL" clId="{25CB9DFC-5756-44B1-829F-C28320FBC431}" dt="2022-01-08T14:34:14.243" v="5690" actId="1582"/>
          <ac:spMkLst>
            <pc:docMk/>
            <pc:sldMk cId="4199967933" sldId="261"/>
            <ac:spMk id="27" creationId="{8DB6B3D6-852D-4908-84C8-AFCFD365B715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31" creationId="{6CC7D0F4-AF56-4EFE-B716-C9EA3069BA1E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33" creationId="{5882FB78-76D5-4A30-80D8-29CA9BE5FB99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34" creationId="{5D9F60F9-92C1-4917-AA77-CBF8A601A4F5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35" creationId="{F0C93E43-0315-4D95-BB5F-67115CD39A47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37" creationId="{29D02A3C-FE27-4D25-B3DA-8E53EFA0D3AF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38" creationId="{F23B97F3-036F-45EA-ADC8-66FB2F25BC86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39" creationId="{59ECB04D-1435-46E6-85FF-8627865D9B15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40" creationId="{2F88A7FF-AD5A-4327-BDA5-ED7CA8459954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41" creationId="{D1B2C54C-9DAE-445A-8544-2D9B664FFC8C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42" creationId="{24E8C7E4-125D-4056-B23A-55A30F7FDB8F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43" creationId="{F4792DB7-F981-4EE6-89AB-4768218B9E5A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44" creationId="{913E1E38-C2BE-4521-8519-3E6A9D764A0A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45" creationId="{694067D2-F5FE-4B40-B223-5559F782C948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55" creationId="{F7A0BE9C-D178-434C-B191-A8E55C21DC79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56" creationId="{A20C75EE-9985-4589-A71D-72FEEE45F2C9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57" creationId="{555596F0-9A7B-4910-8FD1-5760A4CEFDA5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58" creationId="{3E76D326-9D8D-4858-8C41-0BBC05E1993D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59" creationId="{42F2CF26-55EA-4A08-B83D-24CF18CDE69F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60" creationId="{167F6111-CE54-4E80-96A3-8E200EB3D7BB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61" creationId="{756E5E00-9F21-4230-82CA-94F7F9F05947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62" creationId="{AB4D7556-399E-4243-8950-924E81B75A96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63" creationId="{5A0E796E-9241-4438-A927-FAB510C24FE0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64" creationId="{78E0C2F5-290A-413A-8ED1-FE1056C1F176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68" creationId="{FB0A69A0-B1F6-485A-975C-28CFE01E4AE5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69" creationId="{7279352E-C753-426C-BEA2-35E46CBFFCF5}"/>
          </ac:spMkLst>
        </pc:spChg>
        <pc:spChg chg="del">
          <ac:chgData name="Jose Biruel Junior" userId="bc50901e-20a9-4bf3-ad5e-7f2bc3c44289" providerId="ADAL" clId="{25CB9DFC-5756-44B1-829F-C28320FBC431}" dt="2022-01-08T14:30:00.271" v="5655" actId="478"/>
          <ac:spMkLst>
            <pc:docMk/>
            <pc:sldMk cId="4199967933" sldId="261"/>
            <ac:spMk id="70" creationId="{2FB875F3-E114-484F-AEF7-E336D1C2CC3E}"/>
          </ac:spMkLst>
        </pc:spChg>
        <pc:spChg chg="add del mod">
          <ac:chgData name="Jose Biruel Junior" userId="bc50901e-20a9-4bf3-ad5e-7f2bc3c44289" providerId="ADAL" clId="{25CB9DFC-5756-44B1-829F-C28320FBC431}" dt="2022-01-08T15:06:51.385" v="6373"/>
          <ac:spMkLst>
            <pc:docMk/>
            <pc:sldMk cId="4199967933" sldId="261"/>
            <ac:spMk id="72" creationId="{EEDD3983-FA37-4A45-AAA0-997174058B45}"/>
          </ac:spMkLst>
        </pc:spChg>
        <pc:spChg chg="add mod">
          <ac:chgData name="Jose Biruel Junior" userId="bc50901e-20a9-4bf3-ad5e-7f2bc3c44289" providerId="ADAL" clId="{25CB9DFC-5756-44B1-829F-C28320FBC431}" dt="2022-01-08T15:08:43.561" v="6594" actId="1035"/>
          <ac:spMkLst>
            <pc:docMk/>
            <pc:sldMk cId="4199967933" sldId="261"/>
            <ac:spMk id="73" creationId="{C9A76EAE-CAB2-4E6F-8A11-C4312375D499}"/>
          </ac:spMkLst>
        </pc:spChg>
        <pc:spChg chg="add mod">
          <ac:chgData name="Jose Biruel Junior" userId="bc50901e-20a9-4bf3-ad5e-7f2bc3c44289" providerId="ADAL" clId="{25CB9DFC-5756-44B1-829F-C28320FBC431}" dt="2022-01-08T15:15:27.319" v="6649" actId="1076"/>
          <ac:spMkLst>
            <pc:docMk/>
            <pc:sldMk cId="4199967933" sldId="261"/>
            <ac:spMk id="74" creationId="{D0E04D81-9EE6-4CF9-B2F3-FBF3C658B4A8}"/>
          </ac:spMkLst>
        </pc:spChg>
        <pc:spChg chg="add mod">
          <ac:chgData name="Jose Biruel Junior" userId="bc50901e-20a9-4bf3-ad5e-7f2bc3c44289" providerId="ADAL" clId="{25CB9DFC-5756-44B1-829F-C28320FBC431}" dt="2022-01-08T15:08:51.936" v="6630" actId="1036"/>
          <ac:spMkLst>
            <pc:docMk/>
            <pc:sldMk cId="4199967933" sldId="261"/>
            <ac:spMk id="75" creationId="{3291583F-2710-4F22-A0BC-2EF8A872ADAD}"/>
          </ac:spMkLst>
        </pc:spChg>
        <pc:spChg chg="add mod">
          <ac:chgData name="Jose Biruel Junior" userId="bc50901e-20a9-4bf3-ad5e-7f2bc3c44289" providerId="ADAL" clId="{25CB9DFC-5756-44B1-829F-C28320FBC431}" dt="2022-01-08T15:09:04.062" v="6646" actId="1035"/>
          <ac:spMkLst>
            <pc:docMk/>
            <pc:sldMk cId="4199967933" sldId="261"/>
            <ac:spMk id="76" creationId="{4A68A44B-84BD-42E0-9D48-0626A2F933C7}"/>
          </ac:spMkLst>
        </pc:spChg>
        <pc:spChg chg="add mod">
          <ac:chgData name="Jose Biruel Junior" userId="bc50901e-20a9-4bf3-ad5e-7f2bc3c44289" providerId="ADAL" clId="{25CB9DFC-5756-44B1-829F-C28320FBC431}" dt="2022-01-08T15:16:58.982" v="6731" actId="1076"/>
          <ac:spMkLst>
            <pc:docMk/>
            <pc:sldMk cId="4199967933" sldId="261"/>
            <ac:spMk id="77" creationId="{EA3CF1AE-A173-402E-81FE-E67C8D9ED278}"/>
          </ac:spMkLst>
        </pc:spChg>
        <pc:grpChg chg="del">
          <ac:chgData name="Jose Biruel Junior" userId="bc50901e-20a9-4bf3-ad5e-7f2bc3c44289" providerId="ADAL" clId="{25CB9DFC-5756-44B1-829F-C28320FBC431}" dt="2022-01-08T14:30:00.271" v="5655" actId="478"/>
          <ac:grpSpMkLst>
            <pc:docMk/>
            <pc:sldMk cId="4199967933" sldId="261"/>
            <ac:grpSpMk id="5" creationId="{BEF0CFBB-AD63-4889-B4B2-96A3A6C5D967}"/>
          </ac:grpSpMkLst>
        </pc:grpChg>
        <pc:grpChg chg="del">
          <ac:chgData name="Jose Biruel Junior" userId="bc50901e-20a9-4bf3-ad5e-7f2bc3c44289" providerId="ADAL" clId="{25CB9DFC-5756-44B1-829F-C28320FBC431}" dt="2022-01-08T14:31:11.677" v="5660" actId="478"/>
          <ac:grpSpMkLst>
            <pc:docMk/>
            <pc:sldMk cId="4199967933" sldId="261"/>
            <ac:grpSpMk id="32" creationId="{D9A080B4-52B3-4B5E-960B-37E79F5EA7D0}"/>
          </ac:grpSpMkLst>
        </pc:grpChg>
        <pc:grpChg chg="del">
          <ac:chgData name="Jose Biruel Junior" userId="bc50901e-20a9-4bf3-ad5e-7f2bc3c44289" providerId="ADAL" clId="{25CB9DFC-5756-44B1-829F-C28320FBC431}" dt="2022-01-08T14:30:00.271" v="5655" actId="478"/>
          <ac:grpSpMkLst>
            <pc:docMk/>
            <pc:sldMk cId="4199967933" sldId="261"/>
            <ac:grpSpMk id="46" creationId="{F1995B88-9DE3-4728-8ECA-BC4AC68E444C}"/>
          </ac:grpSpMkLst>
        </pc:grpChg>
        <pc:grpChg chg="del">
          <ac:chgData name="Jose Biruel Junior" userId="bc50901e-20a9-4bf3-ad5e-7f2bc3c44289" providerId="ADAL" clId="{25CB9DFC-5756-44B1-829F-C28320FBC431}" dt="2022-01-08T14:30:00.271" v="5655" actId="478"/>
          <ac:grpSpMkLst>
            <pc:docMk/>
            <pc:sldMk cId="4199967933" sldId="261"/>
            <ac:grpSpMk id="49" creationId="{3FF4EC6E-BCFB-4092-816D-BF760351BF3C}"/>
          </ac:grpSpMkLst>
        </pc:grpChg>
        <pc:grpChg chg="del">
          <ac:chgData name="Jose Biruel Junior" userId="bc50901e-20a9-4bf3-ad5e-7f2bc3c44289" providerId="ADAL" clId="{25CB9DFC-5756-44B1-829F-C28320FBC431}" dt="2022-01-08T14:30:00.271" v="5655" actId="478"/>
          <ac:grpSpMkLst>
            <pc:docMk/>
            <pc:sldMk cId="4199967933" sldId="261"/>
            <ac:grpSpMk id="52" creationId="{872CB3A3-8ADC-4AFD-9868-68D82C9BB582}"/>
          </ac:grpSpMkLst>
        </pc:grpChg>
        <pc:grpChg chg="del">
          <ac:chgData name="Jose Biruel Junior" userId="bc50901e-20a9-4bf3-ad5e-7f2bc3c44289" providerId="ADAL" clId="{25CB9DFC-5756-44B1-829F-C28320FBC431}" dt="2022-01-08T14:30:00.271" v="5655" actId="478"/>
          <ac:grpSpMkLst>
            <pc:docMk/>
            <pc:sldMk cId="4199967933" sldId="261"/>
            <ac:grpSpMk id="65" creationId="{18A0BE22-F306-42AD-8D1E-F8EE4AE3FB04}"/>
          </ac:grpSpMkLst>
        </pc:grpChg>
        <pc:picChg chg="del">
          <ac:chgData name="Jose Biruel Junior" userId="bc50901e-20a9-4bf3-ad5e-7f2bc3c44289" providerId="ADAL" clId="{25CB9DFC-5756-44B1-829F-C28320FBC431}" dt="2022-01-08T14:29:46.398" v="5654" actId="478"/>
          <ac:picMkLst>
            <pc:docMk/>
            <pc:sldMk cId="4199967933" sldId="261"/>
            <ac:picMk id="9" creationId="{80A8EE9B-D9B7-493F-8FAA-EB5D63D662C0}"/>
          </ac:picMkLst>
        </pc:picChg>
        <pc:picChg chg="add mod">
          <ac:chgData name="Jose Biruel Junior" userId="bc50901e-20a9-4bf3-ad5e-7f2bc3c44289" providerId="ADAL" clId="{25CB9DFC-5756-44B1-829F-C28320FBC431}" dt="2022-01-08T15:08:39.930" v="6580" actId="1035"/>
          <ac:picMkLst>
            <pc:docMk/>
            <pc:sldMk cId="4199967933" sldId="261"/>
            <ac:picMk id="10" creationId="{BE2B8FC2-FDD6-4D44-A565-4F70822474FE}"/>
          </ac:picMkLst>
        </pc:picChg>
        <pc:picChg chg="del">
          <ac:chgData name="Jose Biruel Junior" userId="bc50901e-20a9-4bf3-ad5e-7f2bc3c44289" providerId="ADAL" clId="{25CB9DFC-5756-44B1-829F-C28320FBC431}" dt="2022-01-08T14:29:46.398" v="5654" actId="478"/>
          <ac:picMkLst>
            <pc:docMk/>
            <pc:sldMk cId="4199967933" sldId="261"/>
            <ac:picMk id="15" creationId="{4AB65412-1F53-4BA6-8EF0-B83C97D15600}"/>
          </ac:picMkLst>
        </pc:picChg>
        <pc:picChg chg="add mod">
          <ac:chgData name="Jose Biruel Junior" userId="bc50901e-20a9-4bf3-ad5e-7f2bc3c44289" providerId="ADAL" clId="{25CB9DFC-5756-44B1-829F-C28320FBC431}" dt="2022-01-08T14:33:44.314" v="5686" actId="1076"/>
          <ac:picMkLst>
            <pc:docMk/>
            <pc:sldMk cId="4199967933" sldId="261"/>
            <ac:picMk id="23" creationId="{2F3AB082-2C0D-492D-BF48-466ED23E1A1A}"/>
          </ac:picMkLst>
        </pc:picChg>
        <pc:picChg chg="del">
          <ac:chgData name="Jose Biruel Junior" userId="bc50901e-20a9-4bf3-ad5e-7f2bc3c44289" providerId="ADAL" clId="{25CB9DFC-5756-44B1-829F-C28320FBC431}" dt="2022-01-08T14:29:46.398" v="5654" actId="478"/>
          <ac:picMkLst>
            <pc:docMk/>
            <pc:sldMk cId="4199967933" sldId="261"/>
            <ac:picMk id="71" creationId="{FEF654A6-7C9C-4B6B-9DF9-F5B7043F95A4}"/>
          </ac:picMkLst>
        </pc:picChg>
      </pc:sldChg>
      <pc:sldChg chg="addSp delSp modSp add mod">
        <pc:chgData name="Jose Biruel Junior" userId="bc50901e-20a9-4bf3-ad5e-7f2bc3c44289" providerId="ADAL" clId="{25CB9DFC-5756-44B1-829F-C28320FBC431}" dt="2022-01-08T18:54:48.312" v="7357" actId="20577"/>
        <pc:sldMkLst>
          <pc:docMk/>
          <pc:sldMk cId="1218912452" sldId="262"/>
        </pc:sldMkLst>
        <pc:spChg chg="add del mod">
          <ac:chgData name="Jose Biruel Junior" userId="bc50901e-20a9-4bf3-ad5e-7f2bc3c44289" providerId="ADAL" clId="{25CB9DFC-5756-44B1-829F-C28320FBC431}" dt="2022-01-08T18:40:37.791" v="7027" actId="478"/>
          <ac:spMkLst>
            <pc:docMk/>
            <pc:sldMk cId="1218912452" sldId="262"/>
            <ac:spMk id="2" creationId="{9A4CB9EE-1250-4A49-AFB6-EC620FD0A4F0}"/>
          </ac:spMkLst>
        </pc:spChg>
        <pc:spChg chg="mod">
          <ac:chgData name="Jose Biruel Junior" userId="bc50901e-20a9-4bf3-ad5e-7f2bc3c44289" providerId="ADAL" clId="{25CB9DFC-5756-44B1-829F-C28320FBC431}" dt="2022-01-08T15:17:51.194" v="6757" actId="20577"/>
          <ac:spMkLst>
            <pc:docMk/>
            <pc:sldMk cId="1218912452" sldId="262"/>
            <ac:spMk id="11" creationId="{AD8DD440-41E2-4CC3-8FA9-845AF0DC3332}"/>
          </ac:spMkLst>
        </pc:spChg>
        <pc:spChg chg="mod">
          <ac:chgData name="Jose Biruel Junior" userId="bc50901e-20a9-4bf3-ad5e-7f2bc3c44289" providerId="ADAL" clId="{25CB9DFC-5756-44B1-829F-C28320FBC431}" dt="2022-01-08T18:33:58.394" v="6989" actId="20577"/>
          <ac:spMkLst>
            <pc:docMk/>
            <pc:sldMk cId="1218912452" sldId="262"/>
            <ac:spMk id="12" creationId="{85FB0F7A-0815-4AC7-A80F-C6CB6BF5DA7C}"/>
          </ac:spMkLst>
        </pc:spChg>
        <pc:spChg chg="mod">
          <ac:chgData name="Jose Biruel Junior" userId="bc50901e-20a9-4bf3-ad5e-7f2bc3c44289" providerId="ADAL" clId="{25CB9DFC-5756-44B1-829F-C28320FBC431}" dt="2022-01-08T15:20:31.339" v="6767"/>
          <ac:spMkLst>
            <pc:docMk/>
            <pc:sldMk cId="1218912452" sldId="262"/>
            <ac:spMk id="15" creationId="{E2AF71D0-AD54-4E7E-ACA9-0E54D49FD647}"/>
          </ac:spMkLst>
        </pc:spChg>
        <pc:spChg chg="mod">
          <ac:chgData name="Jose Biruel Junior" userId="bc50901e-20a9-4bf3-ad5e-7f2bc3c44289" providerId="ADAL" clId="{25CB9DFC-5756-44B1-829F-C28320FBC431}" dt="2022-01-08T15:20:31.339" v="6767"/>
          <ac:spMkLst>
            <pc:docMk/>
            <pc:sldMk cId="1218912452" sldId="262"/>
            <ac:spMk id="17" creationId="{E29284A5-B3BD-4BF2-9464-852A77B5EB07}"/>
          </ac:spMkLst>
        </pc:spChg>
        <pc:spChg chg="mod">
          <ac:chgData name="Jose Biruel Junior" userId="bc50901e-20a9-4bf3-ad5e-7f2bc3c44289" providerId="ADAL" clId="{25CB9DFC-5756-44B1-829F-C28320FBC431}" dt="2022-01-08T15:20:31.339" v="6767"/>
          <ac:spMkLst>
            <pc:docMk/>
            <pc:sldMk cId="1218912452" sldId="262"/>
            <ac:spMk id="18" creationId="{91C7ED24-2F26-4FEF-B95C-EBCB47134CAC}"/>
          </ac:spMkLst>
        </pc:spChg>
        <pc:spChg chg="mod">
          <ac:chgData name="Jose Biruel Junior" userId="bc50901e-20a9-4bf3-ad5e-7f2bc3c44289" providerId="ADAL" clId="{25CB9DFC-5756-44B1-829F-C28320FBC431}" dt="2022-01-08T15:20:31.339" v="6767"/>
          <ac:spMkLst>
            <pc:docMk/>
            <pc:sldMk cId="1218912452" sldId="262"/>
            <ac:spMk id="19" creationId="{0960E9EB-754B-4B0D-92C0-1F808F64665B}"/>
          </ac:spMkLst>
        </pc:spChg>
        <pc:spChg chg="mod">
          <ac:chgData name="Jose Biruel Junior" userId="bc50901e-20a9-4bf3-ad5e-7f2bc3c44289" providerId="ADAL" clId="{25CB9DFC-5756-44B1-829F-C28320FBC431}" dt="2022-01-08T15:20:31.339" v="6767"/>
          <ac:spMkLst>
            <pc:docMk/>
            <pc:sldMk cId="1218912452" sldId="262"/>
            <ac:spMk id="20" creationId="{6352FC15-A46B-4F35-A158-ACFD7BCF27D5}"/>
          </ac:spMkLst>
        </pc:spChg>
        <pc:spChg chg="mod">
          <ac:chgData name="Jose Biruel Junior" userId="bc50901e-20a9-4bf3-ad5e-7f2bc3c44289" providerId="ADAL" clId="{25CB9DFC-5756-44B1-829F-C28320FBC431}" dt="2022-01-08T15:20:31.339" v="6767"/>
          <ac:spMkLst>
            <pc:docMk/>
            <pc:sldMk cId="1218912452" sldId="262"/>
            <ac:spMk id="21" creationId="{BE8F917D-A69F-4E60-A0E2-CAC0994F5007}"/>
          </ac:spMkLst>
        </pc:spChg>
        <pc:spChg chg="add mod">
          <ac:chgData name="Jose Biruel Junior" userId="bc50901e-20a9-4bf3-ad5e-7f2bc3c44289" providerId="ADAL" clId="{25CB9DFC-5756-44B1-829F-C28320FBC431}" dt="2022-01-08T18:51:28.246" v="7273" actId="1076"/>
          <ac:spMkLst>
            <pc:docMk/>
            <pc:sldMk cId="1218912452" sldId="262"/>
            <ac:spMk id="22" creationId="{E1E5F5B0-32AE-4F31-BD0E-9301DA4066B4}"/>
          </ac:spMkLst>
        </pc:spChg>
        <pc:spChg chg="add del mod">
          <ac:chgData name="Jose Biruel Junior" userId="bc50901e-20a9-4bf3-ad5e-7f2bc3c44289" providerId="ADAL" clId="{25CB9DFC-5756-44B1-829F-C28320FBC431}" dt="2022-01-08T18:52:54.359" v="7296" actId="47"/>
          <ac:spMkLst>
            <pc:docMk/>
            <pc:sldMk cId="1218912452" sldId="262"/>
            <ac:spMk id="24" creationId="{560B6ABB-DEED-498A-B221-AF9CD75B2235}"/>
          </ac:spMkLst>
        </pc:spChg>
        <pc:spChg chg="del">
          <ac:chgData name="Jose Biruel Junior" userId="bc50901e-20a9-4bf3-ad5e-7f2bc3c44289" providerId="ADAL" clId="{25CB9DFC-5756-44B1-829F-C28320FBC431}" dt="2022-01-08T15:18:06.839" v="6765" actId="478"/>
          <ac:spMkLst>
            <pc:docMk/>
            <pc:sldMk cId="1218912452" sldId="262"/>
            <ac:spMk id="27" creationId="{8DB6B3D6-852D-4908-84C8-AFCFD365B715}"/>
          </ac:spMkLst>
        </pc:spChg>
        <pc:spChg chg="add mod">
          <ac:chgData name="Jose Biruel Junior" userId="bc50901e-20a9-4bf3-ad5e-7f2bc3c44289" providerId="ADAL" clId="{25CB9DFC-5756-44B1-829F-C28320FBC431}" dt="2022-01-08T18:54:01.109" v="7337" actId="6549"/>
          <ac:spMkLst>
            <pc:docMk/>
            <pc:sldMk cId="1218912452" sldId="262"/>
            <ac:spMk id="42" creationId="{54A7ADB8-049C-46A4-9C9B-8374D4425D92}"/>
          </ac:spMkLst>
        </pc:spChg>
        <pc:spChg chg="add mod">
          <ac:chgData name="Jose Biruel Junior" userId="bc50901e-20a9-4bf3-ad5e-7f2bc3c44289" providerId="ADAL" clId="{25CB9DFC-5756-44B1-829F-C28320FBC431}" dt="2022-01-08T18:54:48.312" v="7357" actId="20577"/>
          <ac:spMkLst>
            <pc:docMk/>
            <pc:sldMk cId="1218912452" sldId="262"/>
            <ac:spMk id="43" creationId="{6D648C39-9A6E-49DB-AEF9-F6750A8A32B3}"/>
          </ac:spMkLst>
        </pc:spChg>
        <pc:spChg chg="del">
          <ac:chgData name="Jose Biruel Junior" userId="bc50901e-20a9-4bf3-ad5e-7f2bc3c44289" providerId="ADAL" clId="{25CB9DFC-5756-44B1-829F-C28320FBC431}" dt="2022-01-08T15:17:56.741" v="6759" actId="478"/>
          <ac:spMkLst>
            <pc:docMk/>
            <pc:sldMk cId="1218912452" sldId="262"/>
            <ac:spMk id="73" creationId="{C9A76EAE-CAB2-4E6F-8A11-C4312375D499}"/>
          </ac:spMkLst>
        </pc:spChg>
        <pc:spChg chg="del">
          <ac:chgData name="Jose Biruel Junior" userId="bc50901e-20a9-4bf3-ad5e-7f2bc3c44289" providerId="ADAL" clId="{25CB9DFC-5756-44B1-829F-C28320FBC431}" dt="2022-01-08T15:17:57.604" v="6760" actId="478"/>
          <ac:spMkLst>
            <pc:docMk/>
            <pc:sldMk cId="1218912452" sldId="262"/>
            <ac:spMk id="74" creationId="{D0E04D81-9EE6-4CF9-B2F3-FBF3C658B4A8}"/>
          </ac:spMkLst>
        </pc:spChg>
        <pc:spChg chg="del mod">
          <ac:chgData name="Jose Biruel Junior" userId="bc50901e-20a9-4bf3-ad5e-7f2bc3c44289" providerId="ADAL" clId="{25CB9DFC-5756-44B1-829F-C28320FBC431}" dt="2022-01-08T15:18:01.161" v="6762" actId="478"/>
          <ac:spMkLst>
            <pc:docMk/>
            <pc:sldMk cId="1218912452" sldId="262"/>
            <ac:spMk id="75" creationId="{3291583F-2710-4F22-A0BC-2EF8A872ADAD}"/>
          </ac:spMkLst>
        </pc:spChg>
        <pc:spChg chg="del">
          <ac:chgData name="Jose Biruel Junior" userId="bc50901e-20a9-4bf3-ad5e-7f2bc3c44289" providerId="ADAL" clId="{25CB9DFC-5756-44B1-829F-C28320FBC431}" dt="2022-01-08T15:18:02.727" v="6763" actId="478"/>
          <ac:spMkLst>
            <pc:docMk/>
            <pc:sldMk cId="1218912452" sldId="262"/>
            <ac:spMk id="76" creationId="{4A68A44B-84BD-42E0-9D48-0626A2F933C7}"/>
          </ac:spMkLst>
        </pc:spChg>
        <pc:spChg chg="del">
          <ac:chgData name="Jose Biruel Junior" userId="bc50901e-20a9-4bf3-ad5e-7f2bc3c44289" providerId="ADAL" clId="{25CB9DFC-5756-44B1-829F-C28320FBC431}" dt="2022-01-08T15:18:09.082" v="6766" actId="478"/>
          <ac:spMkLst>
            <pc:docMk/>
            <pc:sldMk cId="1218912452" sldId="262"/>
            <ac:spMk id="77" creationId="{EA3CF1AE-A173-402E-81FE-E67C8D9ED278}"/>
          </ac:spMkLst>
        </pc:spChg>
        <pc:grpChg chg="add mod">
          <ac:chgData name="Jose Biruel Junior" userId="bc50901e-20a9-4bf3-ad5e-7f2bc3c44289" providerId="ADAL" clId="{25CB9DFC-5756-44B1-829F-C28320FBC431}" dt="2022-01-08T18:34:05.354" v="6990" actId="1076"/>
          <ac:grpSpMkLst>
            <pc:docMk/>
            <pc:sldMk cId="1218912452" sldId="262"/>
            <ac:grpSpMk id="14" creationId="{A886AD93-AA35-4D19-9B71-A2E2B73894DD}"/>
          </ac:grpSpMkLst>
        </pc:grpChg>
        <pc:grpChg chg="mod">
          <ac:chgData name="Jose Biruel Junior" userId="bc50901e-20a9-4bf3-ad5e-7f2bc3c44289" providerId="ADAL" clId="{25CB9DFC-5756-44B1-829F-C28320FBC431}" dt="2022-01-08T15:20:31.339" v="6767"/>
          <ac:grpSpMkLst>
            <pc:docMk/>
            <pc:sldMk cId="1218912452" sldId="262"/>
            <ac:grpSpMk id="16" creationId="{98CBEDC8-5B45-4506-8ADF-5133A4DFFA7B}"/>
          </ac:grpSpMkLst>
        </pc:grpChg>
        <pc:picChg chg="del">
          <ac:chgData name="Jose Biruel Junior" userId="bc50901e-20a9-4bf3-ad5e-7f2bc3c44289" providerId="ADAL" clId="{25CB9DFC-5756-44B1-829F-C28320FBC431}" dt="2022-01-08T15:17:55.071" v="6758" actId="478"/>
          <ac:picMkLst>
            <pc:docMk/>
            <pc:sldMk cId="1218912452" sldId="262"/>
            <ac:picMk id="10" creationId="{BE2B8FC2-FDD6-4D44-A565-4F70822474FE}"/>
          </ac:picMkLst>
        </pc:picChg>
        <pc:picChg chg="del">
          <ac:chgData name="Jose Biruel Junior" userId="bc50901e-20a9-4bf3-ad5e-7f2bc3c44289" providerId="ADAL" clId="{25CB9DFC-5756-44B1-829F-C28320FBC431}" dt="2022-01-08T15:18:04.549" v="6764" actId="478"/>
          <ac:picMkLst>
            <pc:docMk/>
            <pc:sldMk cId="1218912452" sldId="262"/>
            <ac:picMk id="23" creationId="{2F3AB082-2C0D-492D-BF48-466ED23E1A1A}"/>
          </ac:picMkLst>
        </pc:picChg>
        <pc:cxnChg chg="add mod">
          <ac:chgData name="Jose Biruel Junior" userId="bc50901e-20a9-4bf3-ad5e-7f2bc3c44289" providerId="ADAL" clId="{25CB9DFC-5756-44B1-829F-C28320FBC431}" dt="2022-01-08T18:40:59.168" v="7029" actId="208"/>
          <ac:cxnSpMkLst>
            <pc:docMk/>
            <pc:sldMk cId="1218912452" sldId="262"/>
            <ac:cxnSpMk id="5" creationId="{659E755E-8882-4CEA-9BAD-C260B4F9183C}"/>
          </ac:cxnSpMkLst>
        </pc:cxnChg>
        <pc:cxnChg chg="add mod">
          <ac:chgData name="Jose Biruel Junior" userId="bc50901e-20a9-4bf3-ad5e-7f2bc3c44289" providerId="ADAL" clId="{25CB9DFC-5756-44B1-829F-C28320FBC431}" dt="2022-01-08T18:41:18.102" v="7052" actId="1038"/>
          <ac:cxnSpMkLst>
            <pc:docMk/>
            <pc:sldMk cId="1218912452" sldId="262"/>
            <ac:cxnSpMk id="25" creationId="{4A62C0C1-BC7E-4F3D-931B-1D1E3F6ED521}"/>
          </ac:cxnSpMkLst>
        </pc:cxnChg>
        <pc:cxnChg chg="add mod">
          <ac:chgData name="Jose Biruel Junior" userId="bc50901e-20a9-4bf3-ad5e-7f2bc3c44289" providerId="ADAL" clId="{25CB9DFC-5756-44B1-829F-C28320FBC431}" dt="2022-01-08T18:41:14.386" v="7051" actId="1037"/>
          <ac:cxnSpMkLst>
            <pc:docMk/>
            <pc:sldMk cId="1218912452" sldId="262"/>
            <ac:cxnSpMk id="26" creationId="{1C304573-6B53-4BAF-A0E8-FC42E46D34CE}"/>
          </ac:cxnSpMkLst>
        </pc:cxnChg>
        <pc:cxnChg chg="add mod">
          <ac:chgData name="Jose Biruel Junior" userId="bc50901e-20a9-4bf3-ad5e-7f2bc3c44289" providerId="ADAL" clId="{25CB9DFC-5756-44B1-829F-C28320FBC431}" dt="2022-01-08T18:41:42.289" v="7156" actId="14100"/>
          <ac:cxnSpMkLst>
            <pc:docMk/>
            <pc:sldMk cId="1218912452" sldId="262"/>
            <ac:cxnSpMk id="28" creationId="{206D914A-CDBB-4682-A727-CFD23FE6C3B6}"/>
          </ac:cxnSpMkLst>
        </pc:cxnChg>
        <pc:cxnChg chg="add mod">
          <ac:chgData name="Jose Biruel Junior" userId="bc50901e-20a9-4bf3-ad5e-7f2bc3c44289" providerId="ADAL" clId="{25CB9DFC-5756-44B1-829F-C28320FBC431}" dt="2022-01-08T18:45:05.887" v="7161" actId="1036"/>
          <ac:cxnSpMkLst>
            <pc:docMk/>
            <pc:sldMk cId="1218912452" sldId="262"/>
            <ac:cxnSpMk id="29" creationId="{7AD5A6B7-A350-4772-A5A2-7C2958D9D55D}"/>
          </ac:cxnSpMkLst>
        </pc:cxnChg>
        <pc:cxnChg chg="add mod">
          <ac:chgData name="Jose Biruel Junior" userId="bc50901e-20a9-4bf3-ad5e-7f2bc3c44289" providerId="ADAL" clId="{25CB9DFC-5756-44B1-829F-C28320FBC431}" dt="2022-01-08T18:45:46.439" v="7163" actId="1076"/>
          <ac:cxnSpMkLst>
            <pc:docMk/>
            <pc:sldMk cId="1218912452" sldId="262"/>
            <ac:cxnSpMk id="30" creationId="{218240A1-99B4-43D5-A4FB-3E526EE3A426}"/>
          </ac:cxnSpMkLst>
        </pc:cxnChg>
        <pc:cxnChg chg="add mod">
          <ac:chgData name="Jose Biruel Junior" userId="bc50901e-20a9-4bf3-ad5e-7f2bc3c44289" providerId="ADAL" clId="{25CB9DFC-5756-44B1-829F-C28320FBC431}" dt="2022-01-08T18:46:24.719" v="7165" actId="1076"/>
          <ac:cxnSpMkLst>
            <pc:docMk/>
            <pc:sldMk cId="1218912452" sldId="262"/>
            <ac:cxnSpMk id="31" creationId="{FF7C5931-6FCE-4D5F-BD1A-8D09AA4DB446}"/>
          </ac:cxnSpMkLst>
        </pc:cxnChg>
        <pc:cxnChg chg="add mod">
          <ac:chgData name="Jose Biruel Junior" userId="bc50901e-20a9-4bf3-ad5e-7f2bc3c44289" providerId="ADAL" clId="{25CB9DFC-5756-44B1-829F-C28320FBC431}" dt="2022-01-08T18:46:31.598" v="7170" actId="1035"/>
          <ac:cxnSpMkLst>
            <pc:docMk/>
            <pc:sldMk cId="1218912452" sldId="262"/>
            <ac:cxnSpMk id="32" creationId="{C2E1B80F-8F86-4D01-AAAD-9F84DF5ABE93}"/>
          </ac:cxnSpMkLst>
        </pc:cxnChg>
        <pc:cxnChg chg="add mod">
          <ac:chgData name="Jose Biruel Junior" userId="bc50901e-20a9-4bf3-ad5e-7f2bc3c44289" providerId="ADAL" clId="{25CB9DFC-5756-44B1-829F-C28320FBC431}" dt="2022-01-08T18:46:38.174" v="7173" actId="14100"/>
          <ac:cxnSpMkLst>
            <pc:docMk/>
            <pc:sldMk cId="1218912452" sldId="262"/>
            <ac:cxnSpMk id="33" creationId="{AA74C221-913F-49D2-BDF3-88F659AC4421}"/>
          </ac:cxnSpMkLst>
        </pc:cxnChg>
        <pc:cxnChg chg="add mod">
          <ac:chgData name="Jose Biruel Junior" userId="bc50901e-20a9-4bf3-ad5e-7f2bc3c44289" providerId="ADAL" clId="{25CB9DFC-5756-44B1-829F-C28320FBC431}" dt="2022-01-08T18:47:02.797" v="7175" actId="1076"/>
          <ac:cxnSpMkLst>
            <pc:docMk/>
            <pc:sldMk cId="1218912452" sldId="262"/>
            <ac:cxnSpMk id="35" creationId="{584FE500-28DB-4E68-B87D-E9B092319150}"/>
          </ac:cxnSpMkLst>
        </pc:cxnChg>
        <pc:cxnChg chg="add mod">
          <ac:chgData name="Jose Biruel Junior" userId="bc50901e-20a9-4bf3-ad5e-7f2bc3c44289" providerId="ADAL" clId="{25CB9DFC-5756-44B1-829F-C28320FBC431}" dt="2022-01-08T18:47:23.355" v="7187" actId="1038"/>
          <ac:cxnSpMkLst>
            <pc:docMk/>
            <pc:sldMk cId="1218912452" sldId="262"/>
            <ac:cxnSpMk id="36" creationId="{63D56EFD-73C9-47BF-B3A9-605217609A6D}"/>
          </ac:cxnSpMkLst>
        </pc:cxnChg>
        <pc:cxnChg chg="add mod">
          <ac:chgData name="Jose Biruel Junior" userId="bc50901e-20a9-4bf3-ad5e-7f2bc3c44289" providerId="ADAL" clId="{25CB9DFC-5756-44B1-829F-C28320FBC431}" dt="2022-01-08T18:47:17.397" v="7180" actId="14100"/>
          <ac:cxnSpMkLst>
            <pc:docMk/>
            <pc:sldMk cId="1218912452" sldId="262"/>
            <ac:cxnSpMk id="38" creationId="{0C2B0302-2CE0-490A-9DE7-8C0702A640A0}"/>
          </ac:cxnSpMkLst>
        </pc:cxnChg>
      </pc:sldChg>
      <pc:sldChg chg="addSp delSp modSp add mod">
        <pc:chgData name="Jose Biruel Junior" userId="bc50901e-20a9-4bf3-ad5e-7f2bc3c44289" providerId="ADAL" clId="{25CB9DFC-5756-44B1-829F-C28320FBC431}" dt="2022-01-08T19:18:44.768" v="8221" actId="1038"/>
        <pc:sldMkLst>
          <pc:docMk/>
          <pc:sldMk cId="2555222419" sldId="263"/>
        </pc:sldMkLst>
        <pc:spChg chg="mod">
          <ac:chgData name="Jose Biruel Junior" userId="bc50901e-20a9-4bf3-ad5e-7f2bc3c44289" providerId="ADAL" clId="{25CB9DFC-5756-44B1-829F-C28320FBC431}" dt="2022-01-08T19:18:44.768" v="8221" actId="1038"/>
          <ac:spMkLst>
            <pc:docMk/>
            <pc:sldMk cId="2555222419" sldId="263"/>
            <ac:spMk id="4" creationId="{AFCB0FCB-4332-4381-AF23-AC36700FDFC9}"/>
          </ac:spMkLst>
        </pc:spChg>
        <pc:spChg chg="mod">
          <ac:chgData name="Jose Biruel Junior" userId="bc50901e-20a9-4bf3-ad5e-7f2bc3c44289" providerId="ADAL" clId="{25CB9DFC-5756-44B1-829F-C28320FBC431}" dt="2022-01-08T18:56:20.414" v="7371" actId="20577"/>
          <ac:spMkLst>
            <pc:docMk/>
            <pc:sldMk cId="2555222419" sldId="263"/>
            <ac:spMk id="11" creationId="{AD8DD440-41E2-4CC3-8FA9-845AF0DC3332}"/>
          </ac:spMkLst>
        </pc:spChg>
        <pc:spChg chg="mod">
          <ac:chgData name="Jose Biruel Junior" userId="bc50901e-20a9-4bf3-ad5e-7f2bc3c44289" providerId="ADAL" clId="{25CB9DFC-5756-44B1-829F-C28320FBC431}" dt="2022-01-08T19:15:20.851" v="7816" actId="14100"/>
          <ac:spMkLst>
            <pc:docMk/>
            <pc:sldMk cId="2555222419" sldId="263"/>
            <ac:spMk id="12" creationId="{85FB0F7A-0815-4AC7-A80F-C6CB6BF5DA7C}"/>
          </ac:spMkLst>
        </pc:spChg>
        <pc:spChg chg="add mod">
          <ac:chgData name="Jose Biruel Junior" userId="bc50901e-20a9-4bf3-ad5e-7f2bc3c44289" providerId="ADAL" clId="{25CB9DFC-5756-44B1-829F-C28320FBC431}" dt="2022-01-08T19:00:50.505" v="7389" actId="1582"/>
          <ac:spMkLst>
            <pc:docMk/>
            <pc:sldMk cId="2555222419" sldId="263"/>
            <ac:spMk id="13" creationId="{8DD1BC0D-EF1E-42CF-9690-24AE294396A2}"/>
          </ac:spMkLst>
        </pc:spChg>
        <pc:spChg chg="del">
          <ac:chgData name="Jose Biruel Junior" userId="bc50901e-20a9-4bf3-ad5e-7f2bc3c44289" providerId="ADAL" clId="{25CB9DFC-5756-44B1-829F-C28320FBC431}" dt="2022-01-08T18:57:10.818" v="7374" actId="478"/>
          <ac:spMkLst>
            <pc:docMk/>
            <pc:sldMk cId="2555222419" sldId="263"/>
            <ac:spMk id="22" creationId="{E1E5F5B0-32AE-4F31-BD0E-9301DA4066B4}"/>
          </ac:spMkLst>
        </pc:spChg>
        <pc:spChg chg="del">
          <ac:chgData name="Jose Biruel Junior" userId="bc50901e-20a9-4bf3-ad5e-7f2bc3c44289" providerId="ADAL" clId="{25CB9DFC-5756-44B1-829F-C28320FBC431}" dt="2022-01-08T18:57:10.818" v="7374" actId="478"/>
          <ac:spMkLst>
            <pc:docMk/>
            <pc:sldMk cId="2555222419" sldId="263"/>
            <ac:spMk id="24" creationId="{560B6ABB-DEED-498A-B221-AF9CD75B2235}"/>
          </ac:spMkLst>
        </pc:spChg>
        <pc:spChg chg="add mod">
          <ac:chgData name="Jose Biruel Junior" userId="bc50901e-20a9-4bf3-ad5e-7f2bc3c44289" providerId="ADAL" clId="{25CB9DFC-5756-44B1-829F-C28320FBC431}" dt="2022-01-08T19:01:01.528" v="7392" actId="1076"/>
          <ac:spMkLst>
            <pc:docMk/>
            <pc:sldMk cId="2555222419" sldId="263"/>
            <ac:spMk id="37" creationId="{4EDC81A0-2784-43B3-ADCC-87736C2A4247}"/>
          </ac:spMkLst>
        </pc:spChg>
        <pc:spChg chg="add mod">
          <ac:chgData name="Jose Biruel Junior" userId="bc50901e-20a9-4bf3-ad5e-7f2bc3c44289" providerId="ADAL" clId="{25CB9DFC-5756-44B1-829F-C28320FBC431}" dt="2022-01-08T19:09:11.643" v="7546" actId="12789"/>
          <ac:spMkLst>
            <pc:docMk/>
            <pc:sldMk cId="2555222419" sldId="263"/>
            <ac:spMk id="39" creationId="{DE3B9066-BA2B-4414-A6D7-67E97EC50F35}"/>
          </ac:spMkLst>
        </pc:spChg>
        <pc:spChg chg="add mod">
          <ac:chgData name="Jose Biruel Junior" userId="bc50901e-20a9-4bf3-ad5e-7f2bc3c44289" providerId="ADAL" clId="{25CB9DFC-5756-44B1-829F-C28320FBC431}" dt="2022-01-08T19:18:39.742" v="8212" actId="1037"/>
          <ac:spMkLst>
            <pc:docMk/>
            <pc:sldMk cId="2555222419" sldId="263"/>
            <ac:spMk id="40" creationId="{36EDBD62-33DB-4268-9237-0D358B815FB6}"/>
          </ac:spMkLst>
        </pc:spChg>
        <pc:spChg chg="add mod">
          <ac:chgData name="Jose Biruel Junior" userId="bc50901e-20a9-4bf3-ad5e-7f2bc3c44289" providerId="ADAL" clId="{25CB9DFC-5756-44B1-829F-C28320FBC431}" dt="2022-01-08T19:09:11.643" v="7546" actId="12789"/>
          <ac:spMkLst>
            <pc:docMk/>
            <pc:sldMk cId="2555222419" sldId="263"/>
            <ac:spMk id="41" creationId="{14628F5F-4485-488B-9AC8-142886AF627B}"/>
          </ac:spMkLst>
        </pc:spChg>
        <pc:spChg chg="del">
          <ac:chgData name="Jose Biruel Junior" userId="bc50901e-20a9-4bf3-ad5e-7f2bc3c44289" providerId="ADAL" clId="{25CB9DFC-5756-44B1-829F-C28320FBC431}" dt="2022-01-08T18:57:10.818" v="7374" actId="478"/>
          <ac:spMkLst>
            <pc:docMk/>
            <pc:sldMk cId="2555222419" sldId="263"/>
            <ac:spMk id="42" creationId="{54A7ADB8-049C-46A4-9C9B-8374D4425D92}"/>
          </ac:spMkLst>
        </pc:spChg>
        <pc:spChg chg="del">
          <ac:chgData name="Jose Biruel Junior" userId="bc50901e-20a9-4bf3-ad5e-7f2bc3c44289" providerId="ADAL" clId="{25CB9DFC-5756-44B1-829F-C28320FBC431}" dt="2022-01-08T18:57:10.818" v="7374" actId="478"/>
          <ac:spMkLst>
            <pc:docMk/>
            <pc:sldMk cId="2555222419" sldId="263"/>
            <ac:spMk id="43" creationId="{6D648C39-9A6E-49DB-AEF9-F6750A8A32B3}"/>
          </ac:spMkLst>
        </pc:spChg>
        <pc:spChg chg="add mod">
          <ac:chgData name="Jose Biruel Junior" userId="bc50901e-20a9-4bf3-ad5e-7f2bc3c44289" providerId="ADAL" clId="{25CB9DFC-5756-44B1-829F-C28320FBC431}" dt="2022-01-08T19:18:33.177" v="8208" actId="20577"/>
          <ac:spMkLst>
            <pc:docMk/>
            <pc:sldMk cId="2555222419" sldId="263"/>
            <ac:spMk id="44" creationId="{06889A87-58CA-422D-8F05-F7E1892D603C}"/>
          </ac:spMkLst>
        </pc:spChg>
        <pc:grpChg chg="del">
          <ac:chgData name="Jose Biruel Junior" userId="bc50901e-20a9-4bf3-ad5e-7f2bc3c44289" providerId="ADAL" clId="{25CB9DFC-5756-44B1-829F-C28320FBC431}" dt="2022-01-08T18:57:04.449" v="7372" actId="478"/>
          <ac:grpSpMkLst>
            <pc:docMk/>
            <pc:sldMk cId="2555222419" sldId="263"/>
            <ac:grpSpMk id="14" creationId="{A886AD93-AA35-4D19-9B71-A2E2B73894DD}"/>
          </ac:grpSpMkLst>
        </pc:grpChg>
        <pc:picChg chg="add mod">
          <ac:chgData name="Jose Biruel Junior" userId="bc50901e-20a9-4bf3-ad5e-7f2bc3c44289" providerId="ADAL" clId="{25CB9DFC-5756-44B1-829F-C28320FBC431}" dt="2022-01-08T18:58:09.952" v="7376" actId="1076"/>
          <ac:picMkLst>
            <pc:docMk/>
            <pc:sldMk cId="2555222419" sldId="263"/>
            <ac:picMk id="3" creationId="{0B51BDF0-925A-406B-9BC0-4D90B12C7224}"/>
          </ac:picMkLst>
        </pc:picChg>
        <pc:picChg chg="add mod">
          <ac:chgData name="Jose Biruel Junior" userId="bc50901e-20a9-4bf3-ad5e-7f2bc3c44289" providerId="ADAL" clId="{25CB9DFC-5756-44B1-829F-C28320FBC431}" dt="2022-01-08T18:58:58.114" v="7379" actId="1076"/>
          <ac:picMkLst>
            <pc:docMk/>
            <pc:sldMk cId="2555222419" sldId="263"/>
            <ac:picMk id="8" creationId="{10C07089-2335-44F4-99CF-FE2A9C37A4C6}"/>
          </ac:picMkLst>
        </pc:picChg>
        <pc:picChg chg="add mod">
          <ac:chgData name="Jose Biruel Junior" userId="bc50901e-20a9-4bf3-ad5e-7f2bc3c44289" providerId="ADAL" clId="{25CB9DFC-5756-44B1-829F-C28320FBC431}" dt="2022-01-08T19:09:01.746" v="7545" actId="12789"/>
          <ac:picMkLst>
            <pc:docMk/>
            <pc:sldMk cId="2555222419" sldId="263"/>
            <ac:picMk id="10" creationId="{A45A7E3A-30EF-46ED-B133-45628A097738}"/>
          </ac:picMkLst>
        </pc:pic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5" creationId="{659E755E-8882-4CEA-9BAD-C260B4F9183C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25" creationId="{4A62C0C1-BC7E-4F3D-931B-1D1E3F6ED521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26" creationId="{1C304573-6B53-4BAF-A0E8-FC42E46D34CE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28" creationId="{206D914A-CDBB-4682-A727-CFD23FE6C3B6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29" creationId="{7AD5A6B7-A350-4772-A5A2-7C2958D9D55D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30" creationId="{218240A1-99B4-43D5-A4FB-3E526EE3A426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31" creationId="{FF7C5931-6FCE-4D5F-BD1A-8D09AA4DB446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32" creationId="{C2E1B80F-8F86-4D01-AAAD-9F84DF5ABE93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33" creationId="{AA74C221-913F-49D2-BDF3-88F659AC4421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35" creationId="{584FE500-28DB-4E68-B87D-E9B092319150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36" creationId="{63D56EFD-73C9-47BF-B3A9-605217609A6D}"/>
          </ac:cxnSpMkLst>
        </pc:cxnChg>
        <pc:cxnChg chg="del">
          <ac:chgData name="Jose Biruel Junior" userId="bc50901e-20a9-4bf3-ad5e-7f2bc3c44289" providerId="ADAL" clId="{25CB9DFC-5756-44B1-829F-C28320FBC431}" dt="2022-01-08T18:57:07.800" v="7373" actId="478"/>
          <ac:cxnSpMkLst>
            <pc:docMk/>
            <pc:sldMk cId="2555222419" sldId="263"/>
            <ac:cxnSpMk id="38" creationId="{0C2B0302-2CE0-490A-9DE7-8C0702A640A0}"/>
          </ac:cxnSpMkLst>
        </pc:cxnChg>
      </pc:sldChg>
      <pc:sldChg chg="addSp delSp modSp add mod">
        <pc:chgData name="Jose Biruel Junior" userId="bc50901e-20a9-4bf3-ad5e-7f2bc3c44289" providerId="ADAL" clId="{25CB9DFC-5756-44B1-829F-C28320FBC431}" dt="2022-01-08T19:54:42.061" v="9133" actId="20577"/>
        <pc:sldMkLst>
          <pc:docMk/>
          <pc:sldMk cId="3354464438" sldId="264"/>
        </pc:sldMkLst>
        <pc:spChg chg="mod">
          <ac:chgData name="Jose Biruel Junior" userId="bc50901e-20a9-4bf3-ad5e-7f2bc3c44289" providerId="ADAL" clId="{25CB9DFC-5756-44B1-829F-C28320FBC431}" dt="2022-01-08T19:51:07.688" v="8793" actId="1076"/>
          <ac:spMkLst>
            <pc:docMk/>
            <pc:sldMk cId="3354464438" sldId="264"/>
            <ac:spMk id="4" creationId="{AFCB0FCB-4332-4381-AF23-AC36700FDFC9}"/>
          </ac:spMkLst>
        </pc:spChg>
        <pc:spChg chg="add mod">
          <ac:chgData name="Jose Biruel Junior" userId="bc50901e-20a9-4bf3-ad5e-7f2bc3c44289" providerId="ADAL" clId="{25CB9DFC-5756-44B1-829F-C28320FBC431}" dt="2022-01-08T19:49:04.967" v="8753" actId="207"/>
          <ac:spMkLst>
            <pc:docMk/>
            <pc:sldMk cId="3354464438" sldId="264"/>
            <ac:spMk id="6" creationId="{2A1C2E93-7A3E-4949-B6CB-4A422B01E1B1}"/>
          </ac:spMkLst>
        </pc:spChg>
        <pc:spChg chg="mod">
          <ac:chgData name="Jose Biruel Junior" userId="bc50901e-20a9-4bf3-ad5e-7f2bc3c44289" providerId="ADAL" clId="{25CB9DFC-5756-44B1-829F-C28320FBC431}" dt="2022-01-08T19:20:17.271" v="8248" actId="20577"/>
          <ac:spMkLst>
            <pc:docMk/>
            <pc:sldMk cId="3354464438" sldId="264"/>
            <ac:spMk id="11" creationId="{AD8DD440-41E2-4CC3-8FA9-845AF0DC3332}"/>
          </ac:spMkLst>
        </pc:spChg>
        <pc:spChg chg="mod">
          <ac:chgData name="Jose Biruel Junior" userId="bc50901e-20a9-4bf3-ad5e-7f2bc3c44289" providerId="ADAL" clId="{25CB9DFC-5756-44B1-829F-C28320FBC431}" dt="2022-01-08T19:51:01.170" v="8790" actId="1036"/>
          <ac:spMkLst>
            <pc:docMk/>
            <pc:sldMk cId="3354464438" sldId="264"/>
            <ac:spMk id="12" creationId="{85FB0F7A-0815-4AC7-A80F-C6CB6BF5DA7C}"/>
          </ac:spMkLst>
        </pc:spChg>
        <pc:spChg chg="del">
          <ac:chgData name="Jose Biruel Junior" userId="bc50901e-20a9-4bf3-ad5e-7f2bc3c44289" providerId="ADAL" clId="{25CB9DFC-5756-44B1-829F-C28320FBC431}" dt="2022-01-08T19:20:26.001" v="8252" actId="478"/>
          <ac:spMkLst>
            <pc:docMk/>
            <pc:sldMk cId="3354464438" sldId="264"/>
            <ac:spMk id="13" creationId="{8DD1BC0D-EF1E-42CF-9690-24AE294396A2}"/>
          </ac:spMkLst>
        </pc:spChg>
        <pc:spChg chg="add mod">
          <ac:chgData name="Jose Biruel Junior" userId="bc50901e-20a9-4bf3-ad5e-7f2bc3c44289" providerId="ADAL" clId="{25CB9DFC-5756-44B1-829F-C28320FBC431}" dt="2022-01-08T19:50:48.340" v="8781" actId="1076"/>
          <ac:spMkLst>
            <pc:docMk/>
            <pc:sldMk cId="3354464438" sldId="264"/>
            <ac:spMk id="15" creationId="{333CB61B-E2D7-45FE-98BC-555B49B3FD02}"/>
          </ac:spMkLst>
        </pc:spChg>
        <pc:spChg chg="add mod">
          <ac:chgData name="Jose Biruel Junior" userId="bc50901e-20a9-4bf3-ad5e-7f2bc3c44289" providerId="ADAL" clId="{25CB9DFC-5756-44B1-829F-C28320FBC431}" dt="2022-01-08T19:49:38.069" v="8760" actId="20577"/>
          <ac:spMkLst>
            <pc:docMk/>
            <pc:sldMk cId="3354464438" sldId="264"/>
            <ac:spMk id="18" creationId="{E922698B-654F-4C7D-BBFD-2F95C7F92814}"/>
          </ac:spMkLst>
        </pc:spChg>
        <pc:spChg chg="add mod">
          <ac:chgData name="Jose Biruel Junior" userId="bc50901e-20a9-4bf3-ad5e-7f2bc3c44289" providerId="ADAL" clId="{25CB9DFC-5756-44B1-829F-C28320FBC431}" dt="2022-01-08T19:51:53.042" v="8899" actId="20577"/>
          <ac:spMkLst>
            <pc:docMk/>
            <pc:sldMk cId="3354464438" sldId="264"/>
            <ac:spMk id="22" creationId="{A6872056-5E21-4A86-9FE1-A99DF9FA5CD1}"/>
          </ac:spMkLst>
        </pc:spChg>
        <pc:spChg chg="add mod">
          <ac:chgData name="Jose Biruel Junior" userId="bc50901e-20a9-4bf3-ad5e-7f2bc3c44289" providerId="ADAL" clId="{25CB9DFC-5756-44B1-829F-C28320FBC431}" dt="2022-01-08T19:54:42.061" v="9133" actId="20577"/>
          <ac:spMkLst>
            <pc:docMk/>
            <pc:sldMk cId="3354464438" sldId="264"/>
            <ac:spMk id="23" creationId="{EB08B335-3C14-408B-B190-165A4A43C89A}"/>
          </ac:spMkLst>
        </pc:spChg>
        <pc:spChg chg="add mod">
          <ac:chgData name="Jose Biruel Junior" userId="bc50901e-20a9-4bf3-ad5e-7f2bc3c44289" providerId="ADAL" clId="{25CB9DFC-5756-44B1-829F-C28320FBC431}" dt="2022-01-08T19:52:42.654" v="8914" actId="20577"/>
          <ac:spMkLst>
            <pc:docMk/>
            <pc:sldMk cId="3354464438" sldId="264"/>
            <ac:spMk id="24" creationId="{1DF1ACFE-3E89-480A-9ECF-4D2E43CF6EE4}"/>
          </ac:spMkLst>
        </pc:spChg>
        <pc:spChg chg="add mod">
          <ac:chgData name="Jose Biruel Junior" userId="bc50901e-20a9-4bf3-ad5e-7f2bc3c44289" providerId="ADAL" clId="{25CB9DFC-5756-44B1-829F-C28320FBC431}" dt="2022-01-08T19:53:21.661" v="8969" actId="6549"/>
          <ac:spMkLst>
            <pc:docMk/>
            <pc:sldMk cId="3354464438" sldId="264"/>
            <ac:spMk id="25" creationId="{84CC89A6-089F-4BE0-A91E-025216B5909F}"/>
          </ac:spMkLst>
        </pc:spChg>
        <pc:spChg chg="del">
          <ac:chgData name="Jose Biruel Junior" userId="bc50901e-20a9-4bf3-ad5e-7f2bc3c44289" providerId="ADAL" clId="{25CB9DFC-5756-44B1-829F-C28320FBC431}" dt="2022-01-08T19:20:27.121" v="8253" actId="478"/>
          <ac:spMkLst>
            <pc:docMk/>
            <pc:sldMk cId="3354464438" sldId="264"/>
            <ac:spMk id="37" creationId="{4EDC81A0-2784-43B3-ADCC-87736C2A4247}"/>
          </ac:spMkLst>
        </pc:spChg>
        <pc:spChg chg="del">
          <ac:chgData name="Jose Biruel Junior" userId="bc50901e-20a9-4bf3-ad5e-7f2bc3c44289" providerId="ADAL" clId="{25CB9DFC-5756-44B1-829F-C28320FBC431}" dt="2022-01-08T19:25:07.161" v="8256" actId="478"/>
          <ac:spMkLst>
            <pc:docMk/>
            <pc:sldMk cId="3354464438" sldId="264"/>
            <ac:spMk id="39" creationId="{DE3B9066-BA2B-4414-A6D7-67E97EC50F35}"/>
          </ac:spMkLst>
        </pc:spChg>
        <pc:spChg chg="del">
          <ac:chgData name="Jose Biruel Junior" userId="bc50901e-20a9-4bf3-ad5e-7f2bc3c44289" providerId="ADAL" clId="{25CB9DFC-5756-44B1-829F-C28320FBC431}" dt="2022-01-08T19:20:30.249" v="8255" actId="478"/>
          <ac:spMkLst>
            <pc:docMk/>
            <pc:sldMk cId="3354464438" sldId="264"/>
            <ac:spMk id="40" creationId="{36EDBD62-33DB-4268-9237-0D358B815FB6}"/>
          </ac:spMkLst>
        </pc:spChg>
        <pc:spChg chg="del">
          <ac:chgData name="Jose Biruel Junior" userId="bc50901e-20a9-4bf3-ad5e-7f2bc3c44289" providerId="ADAL" clId="{25CB9DFC-5756-44B1-829F-C28320FBC431}" dt="2022-01-08T19:20:28.737" v="8254" actId="478"/>
          <ac:spMkLst>
            <pc:docMk/>
            <pc:sldMk cId="3354464438" sldId="264"/>
            <ac:spMk id="41" creationId="{14628F5F-4485-488B-9AC8-142886AF627B}"/>
          </ac:spMkLst>
        </pc:spChg>
        <pc:spChg chg="del">
          <ac:chgData name="Jose Biruel Junior" userId="bc50901e-20a9-4bf3-ad5e-7f2bc3c44289" providerId="ADAL" clId="{25CB9DFC-5756-44B1-829F-C28320FBC431}" dt="2022-01-08T19:39:28.760" v="8257" actId="478"/>
          <ac:spMkLst>
            <pc:docMk/>
            <pc:sldMk cId="3354464438" sldId="264"/>
            <ac:spMk id="44" creationId="{06889A87-58CA-422D-8F05-F7E1892D603C}"/>
          </ac:spMkLst>
        </pc:spChg>
        <pc:picChg chg="del">
          <ac:chgData name="Jose Biruel Junior" userId="bc50901e-20a9-4bf3-ad5e-7f2bc3c44289" providerId="ADAL" clId="{25CB9DFC-5756-44B1-829F-C28320FBC431}" dt="2022-01-08T19:20:22.096" v="8249" actId="478"/>
          <ac:picMkLst>
            <pc:docMk/>
            <pc:sldMk cId="3354464438" sldId="264"/>
            <ac:picMk id="3" creationId="{0B51BDF0-925A-406B-9BC0-4D90B12C7224}"/>
          </ac:picMkLst>
        </pc:picChg>
        <pc:picChg chg="add mod">
          <ac:chgData name="Jose Biruel Junior" userId="bc50901e-20a9-4bf3-ad5e-7f2bc3c44289" providerId="ADAL" clId="{25CB9DFC-5756-44B1-829F-C28320FBC431}" dt="2022-01-08T19:45:10.905" v="8705" actId="1076"/>
          <ac:picMkLst>
            <pc:docMk/>
            <pc:sldMk cId="3354464438" sldId="264"/>
            <ac:picMk id="5" creationId="{F8F7FE0F-36DC-41C0-ADBB-B53C7C293903}"/>
          </ac:picMkLst>
        </pc:picChg>
        <pc:picChg chg="del">
          <ac:chgData name="Jose Biruel Junior" userId="bc50901e-20a9-4bf3-ad5e-7f2bc3c44289" providerId="ADAL" clId="{25CB9DFC-5756-44B1-829F-C28320FBC431}" dt="2022-01-08T19:20:22.720" v="8250" actId="478"/>
          <ac:picMkLst>
            <pc:docMk/>
            <pc:sldMk cId="3354464438" sldId="264"/>
            <ac:picMk id="8" creationId="{10C07089-2335-44F4-99CF-FE2A9C37A4C6}"/>
          </ac:picMkLst>
        </pc:picChg>
        <pc:picChg chg="del">
          <ac:chgData name="Jose Biruel Junior" userId="bc50901e-20a9-4bf3-ad5e-7f2bc3c44289" providerId="ADAL" clId="{25CB9DFC-5756-44B1-829F-C28320FBC431}" dt="2022-01-08T19:20:23.383" v="8251" actId="478"/>
          <ac:picMkLst>
            <pc:docMk/>
            <pc:sldMk cId="3354464438" sldId="264"/>
            <ac:picMk id="10" creationId="{A45A7E3A-30EF-46ED-B133-45628A097738}"/>
          </ac:picMkLst>
        </pc:picChg>
        <pc:cxnChg chg="add mod">
          <ac:chgData name="Jose Biruel Junior" userId="bc50901e-20a9-4bf3-ad5e-7f2bc3c44289" providerId="ADAL" clId="{25CB9DFC-5756-44B1-829F-C28320FBC431}" dt="2022-01-08T19:50:06.473" v="8763" actId="208"/>
          <ac:cxnSpMkLst>
            <pc:docMk/>
            <pc:sldMk cId="3354464438" sldId="264"/>
            <ac:cxnSpMk id="14" creationId="{E1B96CDF-56D0-46CA-B531-B80B1835F7B6}"/>
          </ac:cxnSpMkLst>
        </pc:cxnChg>
      </pc:sldChg>
      <pc:sldChg chg="addSp delSp modSp add mod">
        <pc:chgData name="Jose Biruel Junior" userId="bc50901e-20a9-4bf3-ad5e-7f2bc3c44289" providerId="ADAL" clId="{25CB9DFC-5756-44B1-829F-C28320FBC431}" dt="2022-01-08T20:05:21.370" v="9490" actId="20577"/>
        <pc:sldMkLst>
          <pc:docMk/>
          <pc:sldMk cId="4086832962" sldId="265"/>
        </pc:sldMkLst>
        <pc:spChg chg="del mod">
          <ac:chgData name="Jose Biruel Junior" userId="bc50901e-20a9-4bf3-ad5e-7f2bc3c44289" providerId="ADAL" clId="{25CB9DFC-5756-44B1-829F-C28320FBC431}" dt="2022-01-08T19:57:28.663" v="9142" actId="478"/>
          <ac:spMkLst>
            <pc:docMk/>
            <pc:sldMk cId="4086832962" sldId="265"/>
            <ac:spMk id="6" creationId="{2A1C2E93-7A3E-4949-B6CB-4A422B01E1B1}"/>
          </ac:spMkLst>
        </pc:spChg>
        <pc:spChg chg="mod">
          <ac:chgData name="Jose Biruel Junior" userId="bc50901e-20a9-4bf3-ad5e-7f2bc3c44289" providerId="ADAL" clId="{25CB9DFC-5756-44B1-829F-C28320FBC431}" dt="2022-01-08T20:05:21.370" v="9490" actId="20577"/>
          <ac:spMkLst>
            <pc:docMk/>
            <pc:sldMk cId="4086832962" sldId="265"/>
            <ac:spMk id="11" creationId="{AD8DD440-41E2-4CC3-8FA9-845AF0DC3332}"/>
          </ac:spMkLst>
        </pc:spChg>
        <pc:spChg chg="mod">
          <ac:chgData name="Jose Biruel Junior" userId="bc50901e-20a9-4bf3-ad5e-7f2bc3c44289" providerId="ADAL" clId="{25CB9DFC-5756-44B1-829F-C28320FBC431}" dt="2022-01-08T20:00:54.723" v="9458" actId="313"/>
          <ac:spMkLst>
            <pc:docMk/>
            <pc:sldMk cId="4086832962" sldId="265"/>
            <ac:spMk id="12" creationId="{85FB0F7A-0815-4AC7-A80F-C6CB6BF5DA7C}"/>
          </ac:spMkLst>
        </pc:spChg>
        <pc:spChg chg="del">
          <ac:chgData name="Jose Biruel Junior" userId="bc50901e-20a9-4bf3-ad5e-7f2bc3c44289" providerId="ADAL" clId="{25CB9DFC-5756-44B1-829F-C28320FBC431}" dt="2022-01-08T19:57:26.082" v="9139" actId="478"/>
          <ac:spMkLst>
            <pc:docMk/>
            <pc:sldMk cId="4086832962" sldId="265"/>
            <ac:spMk id="15" creationId="{333CB61B-E2D7-45FE-98BC-555B49B3FD02}"/>
          </ac:spMkLst>
        </pc:spChg>
        <pc:spChg chg="add del mod">
          <ac:chgData name="Jose Biruel Junior" userId="bc50901e-20a9-4bf3-ad5e-7f2bc3c44289" providerId="ADAL" clId="{25CB9DFC-5756-44B1-829F-C28320FBC431}" dt="2022-01-08T19:59:35.528" v="9343" actId="478"/>
          <ac:spMkLst>
            <pc:docMk/>
            <pc:sldMk cId="4086832962" sldId="265"/>
            <ac:spMk id="16" creationId="{FC4E509F-1C98-4220-9C09-AFCFCFA075D5}"/>
          </ac:spMkLst>
        </pc:spChg>
        <pc:spChg chg="del">
          <ac:chgData name="Jose Biruel Junior" userId="bc50901e-20a9-4bf3-ad5e-7f2bc3c44289" providerId="ADAL" clId="{25CB9DFC-5756-44B1-829F-C28320FBC431}" dt="2022-01-08T19:57:24.489" v="9138" actId="478"/>
          <ac:spMkLst>
            <pc:docMk/>
            <pc:sldMk cId="4086832962" sldId="265"/>
            <ac:spMk id="18" creationId="{E922698B-654F-4C7D-BBFD-2F95C7F92814}"/>
          </ac:spMkLst>
        </pc:spChg>
        <pc:spChg chg="del">
          <ac:chgData name="Jose Biruel Junior" userId="bc50901e-20a9-4bf3-ad5e-7f2bc3c44289" providerId="ADAL" clId="{25CB9DFC-5756-44B1-829F-C28320FBC431}" dt="2022-01-08T19:57:20.489" v="9136" actId="478"/>
          <ac:spMkLst>
            <pc:docMk/>
            <pc:sldMk cId="4086832962" sldId="265"/>
            <ac:spMk id="22" creationId="{A6872056-5E21-4A86-9FE1-A99DF9FA5CD1}"/>
          </ac:spMkLst>
        </pc:spChg>
        <pc:spChg chg="del">
          <ac:chgData name="Jose Biruel Junior" userId="bc50901e-20a9-4bf3-ad5e-7f2bc3c44289" providerId="ADAL" clId="{25CB9DFC-5756-44B1-829F-C28320FBC431}" dt="2022-01-08T19:57:22.505" v="9137" actId="478"/>
          <ac:spMkLst>
            <pc:docMk/>
            <pc:sldMk cId="4086832962" sldId="265"/>
            <ac:spMk id="23" creationId="{EB08B335-3C14-408B-B190-165A4A43C89A}"/>
          </ac:spMkLst>
        </pc:spChg>
        <pc:spChg chg="del">
          <ac:chgData name="Jose Biruel Junior" userId="bc50901e-20a9-4bf3-ad5e-7f2bc3c44289" providerId="ADAL" clId="{25CB9DFC-5756-44B1-829F-C28320FBC431}" dt="2022-01-08T19:57:31.873" v="9144" actId="478"/>
          <ac:spMkLst>
            <pc:docMk/>
            <pc:sldMk cId="4086832962" sldId="265"/>
            <ac:spMk id="24" creationId="{1DF1ACFE-3E89-480A-9ECF-4D2E43CF6EE4}"/>
          </ac:spMkLst>
        </pc:spChg>
        <pc:spChg chg="del">
          <ac:chgData name="Jose Biruel Junior" userId="bc50901e-20a9-4bf3-ad5e-7f2bc3c44289" providerId="ADAL" clId="{25CB9DFC-5756-44B1-829F-C28320FBC431}" dt="2022-01-08T19:57:30.535" v="9143" actId="478"/>
          <ac:spMkLst>
            <pc:docMk/>
            <pc:sldMk cId="4086832962" sldId="265"/>
            <ac:spMk id="25" creationId="{84CC89A6-089F-4BE0-A91E-025216B5909F}"/>
          </ac:spMkLst>
        </pc:spChg>
        <pc:picChg chg="add mod">
          <ac:chgData name="Jose Biruel Junior" userId="bc50901e-20a9-4bf3-ad5e-7f2bc3c44289" providerId="ADAL" clId="{25CB9DFC-5756-44B1-829F-C28320FBC431}" dt="2022-01-08T20:04:59.112" v="9474" actId="14100"/>
          <ac:picMkLst>
            <pc:docMk/>
            <pc:sldMk cId="4086832962" sldId="265"/>
            <ac:picMk id="3" creationId="{022295E1-FF4A-462B-A4B2-B35796D15F03}"/>
          </ac:picMkLst>
        </pc:picChg>
        <pc:picChg chg="del">
          <ac:chgData name="Jose Biruel Junior" userId="bc50901e-20a9-4bf3-ad5e-7f2bc3c44289" providerId="ADAL" clId="{25CB9DFC-5756-44B1-829F-C28320FBC431}" dt="2022-01-08T19:57:17.655" v="9135" actId="478"/>
          <ac:picMkLst>
            <pc:docMk/>
            <pc:sldMk cId="4086832962" sldId="265"/>
            <ac:picMk id="5" creationId="{F8F7FE0F-36DC-41C0-ADBB-B53C7C293903}"/>
          </ac:picMkLst>
        </pc:picChg>
        <pc:picChg chg="add mod">
          <ac:chgData name="Jose Biruel Junior" userId="bc50901e-20a9-4bf3-ad5e-7f2bc3c44289" providerId="ADAL" clId="{25CB9DFC-5756-44B1-829F-C28320FBC431}" dt="2022-01-08T20:03:15.521" v="9466" actId="1076"/>
          <ac:picMkLst>
            <pc:docMk/>
            <pc:sldMk cId="4086832962" sldId="265"/>
            <ac:picMk id="9" creationId="{8EE471D3-3E0A-4F1B-93BD-B1F26BD5A228}"/>
          </ac:picMkLst>
        </pc:picChg>
        <pc:picChg chg="add mod">
          <ac:chgData name="Jose Biruel Junior" userId="bc50901e-20a9-4bf3-ad5e-7f2bc3c44289" providerId="ADAL" clId="{25CB9DFC-5756-44B1-829F-C28320FBC431}" dt="2022-01-08T20:03:42.449" v="9468" actId="1076"/>
          <ac:picMkLst>
            <pc:docMk/>
            <pc:sldMk cId="4086832962" sldId="265"/>
            <ac:picMk id="13" creationId="{EDACE16B-277C-4C2C-8DC8-57DB7F7B03AF}"/>
          </ac:picMkLst>
        </pc:picChg>
        <pc:cxnChg chg="del">
          <ac:chgData name="Jose Biruel Junior" userId="bc50901e-20a9-4bf3-ad5e-7f2bc3c44289" providerId="ADAL" clId="{25CB9DFC-5756-44B1-829F-C28320FBC431}" dt="2022-01-08T19:57:26.743" v="9140" actId="478"/>
          <ac:cxnSpMkLst>
            <pc:docMk/>
            <pc:sldMk cId="4086832962" sldId="265"/>
            <ac:cxnSpMk id="14" creationId="{E1B96CDF-56D0-46CA-B531-B80B1835F7B6}"/>
          </ac:cxnSpMkLst>
        </pc:cxnChg>
      </pc:sldChg>
      <pc:sldChg chg="addSp delSp modSp add mod">
        <pc:chgData name="Jose Biruel Junior" userId="bc50901e-20a9-4bf3-ad5e-7f2bc3c44289" providerId="ADAL" clId="{25CB9DFC-5756-44B1-829F-C28320FBC431}" dt="2022-01-08T20:23:25.876" v="9927" actId="20577"/>
        <pc:sldMkLst>
          <pc:docMk/>
          <pc:sldMk cId="553519122" sldId="266"/>
        </pc:sldMkLst>
        <pc:spChg chg="add del mod">
          <ac:chgData name="Jose Biruel Junior" userId="bc50901e-20a9-4bf3-ad5e-7f2bc3c44289" providerId="ADAL" clId="{25CB9DFC-5756-44B1-829F-C28320FBC431}" dt="2022-01-08T20:15:48.542" v="9549" actId="1076"/>
          <ac:spMkLst>
            <pc:docMk/>
            <pc:sldMk cId="553519122" sldId="266"/>
            <ac:spMk id="4" creationId="{AFCB0FCB-4332-4381-AF23-AC36700FDFC9}"/>
          </ac:spMkLst>
        </pc:spChg>
        <pc:spChg chg="mod">
          <ac:chgData name="Jose Biruel Junior" userId="bc50901e-20a9-4bf3-ad5e-7f2bc3c44289" providerId="ADAL" clId="{25CB9DFC-5756-44B1-829F-C28320FBC431}" dt="2022-01-08T20:07:35.542" v="9494" actId="20577"/>
          <ac:spMkLst>
            <pc:docMk/>
            <pc:sldMk cId="553519122" sldId="266"/>
            <ac:spMk id="11" creationId="{AD8DD440-41E2-4CC3-8FA9-845AF0DC3332}"/>
          </ac:spMkLst>
        </pc:spChg>
        <pc:spChg chg="mod">
          <ac:chgData name="Jose Biruel Junior" userId="bc50901e-20a9-4bf3-ad5e-7f2bc3c44289" providerId="ADAL" clId="{25CB9DFC-5756-44B1-829F-C28320FBC431}" dt="2022-01-08T20:20:22.027" v="9665" actId="122"/>
          <ac:spMkLst>
            <pc:docMk/>
            <pc:sldMk cId="553519122" sldId="266"/>
            <ac:spMk id="12" creationId="{85FB0F7A-0815-4AC7-A80F-C6CB6BF5DA7C}"/>
          </ac:spMkLst>
        </pc:spChg>
        <pc:spChg chg="add mod">
          <ac:chgData name="Jose Biruel Junior" userId="bc50901e-20a9-4bf3-ad5e-7f2bc3c44289" providerId="ADAL" clId="{25CB9DFC-5756-44B1-829F-C28320FBC431}" dt="2022-01-08T20:21:46.425" v="9784" actId="20577"/>
          <ac:spMkLst>
            <pc:docMk/>
            <pc:sldMk cId="553519122" sldId="266"/>
            <ac:spMk id="30" creationId="{19C14A15-5C42-4678-84F1-4C9306293FCB}"/>
          </ac:spMkLst>
        </pc:spChg>
        <pc:spChg chg="add mod">
          <ac:chgData name="Jose Biruel Junior" userId="bc50901e-20a9-4bf3-ad5e-7f2bc3c44289" providerId="ADAL" clId="{25CB9DFC-5756-44B1-829F-C28320FBC431}" dt="2022-01-08T20:22:10.354" v="9864" actId="20577"/>
          <ac:spMkLst>
            <pc:docMk/>
            <pc:sldMk cId="553519122" sldId="266"/>
            <ac:spMk id="31" creationId="{096B177C-1CDC-4620-BA42-616EA77ECCB7}"/>
          </ac:spMkLst>
        </pc:spChg>
        <pc:spChg chg="add mod">
          <ac:chgData name="Jose Biruel Junior" userId="bc50901e-20a9-4bf3-ad5e-7f2bc3c44289" providerId="ADAL" clId="{25CB9DFC-5756-44B1-829F-C28320FBC431}" dt="2022-01-08T20:23:25.876" v="9927" actId="20577"/>
          <ac:spMkLst>
            <pc:docMk/>
            <pc:sldMk cId="553519122" sldId="266"/>
            <ac:spMk id="32" creationId="{00C69C0F-5A2C-4F35-9955-2C9B578B5BE9}"/>
          </ac:spMkLst>
        </pc:spChg>
        <pc:picChg chg="del">
          <ac:chgData name="Jose Biruel Junior" userId="bc50901e-20a9-4bf3-ad5e-7f2bc3c44289" providerId="ADAL" clId="{25CB9DFC-5756-44B1-829F-C28320FBC431}" dt="2022-01-08T20:08:10.873" v="9509" actId="478"/>
          <ac:picMkLst>
            <pc:docMk/>
            <pc:sldMk cId="553519122" sldId="266"/>
            <ac:picMk id="3" creationId="{022295E1-FF4A-462B-A4B2-B35796D15F03}"/>
          </ac:picMkLst>
        </pc:picChg>
        <pc:picChg chg="add del mod">
          <ac:chgData name="Jose Biruel Junior" userId="bc50901e-20a9-4bf3-ad5e-7f2bc3c44289" providerId="ADAL" clId="{25CB9DFC-5756-44B1-829F-C28320FBC431}" dt="2022-01-08T20:12:49.809" v="9529" actId="478"/>
          <ac:picMkLst>
            <pc:docMk/>
            <pc:sldMk cId="553519122" sldId="266"/>
            <ac:picMk id="5" creationId="{B47FFD65-E534-420E-BDE6-850CA40F88D5}"/>
          </ac:picMkLst>
        </pc:picChg>
        <pc:picChg chg="add del mod">
          <ac:chgData name="Jose Biruel Junior" userId="bc50901e-20a9-4bf3-ad5e-7f2bc3c44289" providerId="ADAL" clId="{25CB9DFC-5756-44B1-829F-C28320FBC431}" dt="2022-01-08T20:12:55.304" v="9532" actId="478"/>
          <ac:picMkLst>
            <pc:docMk/>
            <pc:sldMk cId="553519122" sldId="266"/>
            <ac:picMk id="8" creationId="{5D616E54-C7A6-4D78-A13E-3F3CE95F07C5}"/>
          </ac:picMkLst>
        </pc:picChg>
        <pc:picChg chg="del">
          <ac:chgData name="Jose Biruel Junior" userId="bc50901e-20a9-4bf3-ad5e-7f2bc3c44289" providerId="ADAL" clId="{25CB9DFC-5756-44B1-829F-C28320FBC431}" dt="2022-01-08T20:08:05.057" v="9507" actId="478"/>
          <ac:picMkLst>
            <pc:docMk/>
            <pc:sldMk cId="553519122" sldId="266"/>
            <ac:picMk id="9" creationId="{8EE471D3-3E0A-4F1B-93BD-B1F26BD5A228}"/>
          </ac:picMkLst>
        </pc:picChg>
        <pc:picChg chg="del">
          <ac:chgData name="Jose Biruel Junior" userId="bc50901e-20a9-4bf3-ad5e-7f2bc3c44289" providerId="ADAL" clId="{25CB9DFC-5756-44B1-829F-C28320FBC431}" dt="2022-01-08T20:08:09.321" v="9508" actId="478"/>
          <ac:picMkLst>
            <pc:docMk/>
            <pc:sldMk cId="553519122" sldId="266"/>
            <ac:picMk id="13" creationId="{EDACE16B-277C-4C2C-8DC8-57DB7F7B03AF}"/>
          </ac:picMkLst>
        </pc:picChg>
        <pc:picChg chg="add del mod">
          <ac:chgData name="Jose Biruel Junior" userId="bc50901e-20a9-4bf3-ad5e-7f2bc3c44289" providerId="ADAL" clId="{25CB9DFC-5756-44B1-829F-C28320FBC431}" dt="2022-01-08T20:12:47.226" v="9528" actId="478"/>
          <ac:picMkLst>
            <pc:docMk/>
            <pc:sldMk cId="553519122" sldId="266"/>
            <ac:picMk id="14" creationId="{261C92A9-7DCC-4D62-B67E-D45569C46EA2}"/>
          </ac:picMkLst>
        </pc:picChg>
        <pc:picChg chg="add del mod">
          <ac:chgData name="Jose Biruel Junior" userId="bc50901e-20a9-4bf3-ad5e-7f2bc3c44289" providerId="ADAL" clId="{25CB9DFC-5756-44B1-829F-C28320FBC431}" dt="2022-01-08T20:11:21.209" v="9521" actId="478"/>
          <ac:picMkLst>
            <pc:docMk/>
            <pc:sldMk cId="553519122" sldId="266"/>
            <ac:picMk id="16" creationId="{FDAA101D-48A4-4460-9B54-552626127E5D}"/>
          </ac:picMkLst>
        </pc:picChg>
        <pc:picChg chg="add mod">
          <ac:chgData name="Jose Biruel Junior" userId="bc50901e-20a9-4bf3-ad5e-7f2bc3c44289" providerId="ADAL" clId="{25CB9DFC-5756-44B1-829F-C28320FBC431}" dt="2022-01-08T20:13:07.877" v="9535" actId="1076"/>
          <ac:picMkLst>
            <pc:docMk/>
            <pc:sldMk cId="553519122" sldId="266"/>
            <ac:picMk id="18" creationId="{28FF025D-BAA4-44AD-8E4C-2C702C929DB8}"/>
          </ac:picMkLst>
        </pc:picChg>
        <pc:picChg chg="add mod">
          <ac:chgData name="Jose Biruel Junior" userId="bc50901e-20a9-4bf3-ad5e-7f2bc3c44289" providerId="ADAL" clId="{25CB9DFC-5756-44B1-829F-C28320FBC431}" dt="2022-01-08T20:16:05.283" v="9557" actId="1037"/>
          <ac:picMkLst>
            <pc:docMk/>
            <pc:sldMk cId="553519122" sldId="266"/>
            <ac:picMk id="20" creationId="{7532778F-F05B-40F2-9537-446727932FEB}"/>
          </ac:picMkLst>
        </pc:picChg>
        <pc:picChg chg="add mod">
          <ac:chgData name="Jose Biruel Junior" userId="bc50901e-20a9-4bf3-ad5e-7f2bc3c44289" providerId="ADAL" clId="{25CB9DFC-5756-44B1-829F-C28320FBC431}" dt="2022-01-08T20:13:02.415" v="9534" actId="1076"/>
          <ac:picMkLst>
            <pc:docMk/>
            <pc:sldMk cId="553519122" sldId="266"/>
            <ac:picMk id="21" creationId="{48693980-031E-48A5-88BA-EA22624FADE3}"/>
          </ac:picMkLst>
        </pc:picChg>
        <pc:picChg chg="add mod">
          <ac:chgData name="Jose Biruel Junior" userId="bc50901e-20a9-4bf3-ad5e-7f2bc3c44289" providerId="ADAL" clId="{25CB9DFC-5756-44B1-829F-C28320FBC431}" dt="2022-01-08T20:12:59.613" v="9533" actId="1076"/>
          <ac:picMkLst>
            <pc:docMk/>
            <pc:sldMk cId="553519122" sldId="266"/>
            <ac:picMk id="22" creationId="{E05EFB68-22D8-4533-8D73-74DD94082529}"/>
          </ac:picMkLst>
        </pc:picChg>
        <pc:picChg chg="add mod">
          <ac:chgData name="Jose Biruel Junior" userId="bc50901e-20a9-4bf3-ad5e-7f2bc3c44289" providerId="ADAL" clId="{25CB9DFC-5756-44B1-829F-C28320FBC431}" dt="2022-01-08T20:13:11.685" v="9536" actId="1076"/>
          <ac:picMkLst>
            <pc:docMk/>
            <pc:sldMk cId="553519122" sldId="266"/>
            <ac:picMk id="23" creationId="{064855EE-EE0A-475A-90AB-6F9AEE7C3544}"/>
          </ac:picMkLst>
        </pc:picChg>
        <pc:picChg chg="add mod">
          <ac:chgData name="Jose Biruel Junior" userId="bc50901e-20a9-4bf3-ad5e-7f2bc3c44289" providerId="ADAL" clId="{25CB9DFC-5756-44B1-829F-C28320FBC431}" dt="2022-01-08T20:16:06.208" v="9559" actId="1037"/>
          <ac:picMkLst>
            <pc:docMk/>
            <pc:sldMk cId="553519122" sldId="266"/>
            <ac:picMk id="25" creationId="{7B3D2B8D-7147-46FB-8C1C-E97A76679E70}"/>
          </ac:picMkLst>
        </pc:picChg>
        <pc:picChg chg="add mod">
          <ac:chgData name="Jose Biruel Junior" userId="bc50901e-20a9-4bf3-ad5e-7f2bc3c44289" providerId="ADAL" clId="{25CB9DFC-5756-44B1-829F-C28320FBC431}" dt="2022-01-08T20:15:30.001" v="9548" actId="1038"/>
          <ac:picMkLst>
            <pc:docMk/>
            <pc:sldMk cId="553519122" sldId="266"/>
            <ac:picMk id="27" creationId="{EEE0E05B-FFBC-414C-8F6B-6894D39C3221}"/>
          </ac:picMkLst>
        </pc:picChg>
        <pc:picChg chg="add mod">
          <ac:chgData name="Jose Biruel Junior" userId="bc50901e-20a9-4bf3-ad5e-7f2bc3c44289" providerId="ADAL" clId="{25CB9DFC-5756-44B1-829F-C28320FBC431}" dt="2022-01-08T20:15:59.871" v="9553" actId="14100"/>
          <ac:picMkLst>
            <pc:docMk/>
            <pc:sldMk cId="553519122" sldId="266"/>
            <ac:picMk id="29" creationId="{774F0A4F-BA65-4B5E-9055-E184B99D40CC}"/>
          </ac:picMkLst>
        </pc:picChg>
      </pc:sldChg>
      <pc:sldChg chg="addSp delSp modSp add mod">
        <pc:chgData name="Jose Biruel Junior" userId="bc50901e-20a9-4bf3-ad5e-7f2bc3c44289" providerId="ADAL" clId="{25CB9DFC-5756-44B1-829F-C28320FBC431}" dt="2022-01-08T21:05:45.117" v="11315" actId="20577"/>
        <pc:sldMkLst>
          <pc:docMk/>
          <pc:sldMk cId="766850385" sldId="267"/>
        </pc:sldMkLst>
        <pc:spChg chg="mod">
          <ac:chgData name="Jose Biruel Junior" userId="bc50901e-20a9-4bf3-ad5e-7f2bc3c44289" providerId="ADAL" clId="{25CB9DFC-5756-44B1-829F-C28320FBC431}" dt="2022-01-08T20:24:27.838" v="9958" actId="20577"/>
          <ac:spMkLst>
            <pc:docMk/>
            <pc:sldMk cId="766850385" sldId="267"/>
            <ac:spMk id="11" creationId="{AD8DD440-41E2-4CC3-8FA9-845AF0DC3332}"/>
          </ac:spMkLst>
        </pc:spChg>
        <pc:spChg chg="add del">
          <ac:chgData name="Jose Biruel Junior" userId="bc50901e-20a9-4bf3-ad5e-7f2bc3c44289" providerId="ADAL" clId="{25CB9DFC-5756-44B1-829F-C28320FBC431}" dt="2022-01-08T20:46:30.219" v="9963" actId="478"/>
          <ac:spMkLst>
            <pc:docMk/>
            <pc:sldMk cId="766850385" sldId="267"/>
            <ac:spMk id="12" creationId="{85FB0F7A-0815-4AC7-A80F-C6CB6BF5DA7C}"/>
          </ac:spMkLst>
        </pc:spChg>
        <pc:spChg chg="add mod">
          <ac:chgData name="Jose Biruel Junior" userId="bc50901e-20a9-4bf3-ad5e-7f2bc3c44289" providerId="ADAL" clId="{25CB9DFC-5756-44B1-829F-C28320FBC431}" dt="2022-01-08T20:50:14.593" v="10126" actId="1038"/>
          <ac:spMkLst>
            <pc:docMk/>
            <pc:sldMk cId="766850385" sldId="267"/>
            <ac:spMk id="24" creationId="{D8DC3137-8005-4F26-99E2-54C23DE0D895}"/>
          </ac:spMkLst>
        </pc:spChg>
        <pc:spChg chg="add mod">
          <ac:chgData name="Jose Biruel Junior" userId="bc50901e-20a9-4bf3-ad5e-7f2bc3c44289" providerId="ADAL" clId="{25CB9DFC-5756-44B1-829F-C28320FBC431}" dt="2022-01-08T20:57:15.163" v="10606" actId="20577"/>
          <ac:spMkLst>
            <pc:docMk/>
            <pc:sldMk cId="766850385" sldId="267"/>
            <ac:spMk id="26" creationId="{79DD1292-7A43-4DB5-B766-5C711FD30E31}"/>
          </ac:spMkLst>
        </pc:spChg>
        <pc:spChg chg="add mod">
          <ac:chgData name="Jose Biruel Junior" userId="bc50901e-20a9-4bf3-ad5e-7f2bc3c44289" providerId="ADAL" clId="{25CB9DFC-5756-44B1-829F-C28320FBC431}" dt="2022-01-08T21:01:49.516" v="11204" actId="20577"/>
          <ac:spMkLst>
            <pc:docMk/>
            <pc:sldMk cId="766850385" sldId="267"/>
            <ac:spMk id="28" creationId="{26A97243-2396-45D7-A2FA-CC9C3EAAA38F}"/>
          </ac:spMkLst>
        </pc:spChg>
        <pc:spChg chg="del">
          <ac:chgData name="Jose Biruel Junior" userId="bc50901e-20a9-4bf3-ad5e-7f2bc3c44289" providerId="ADAL" clId="{25CB9DFC-5756-44B1-829F-C28320FBC431}" dt="2022-01-08T20:46:30.219" v="9963" actId="478"/>
          <ac:spMkLst>
            <pc:docMk/>
            <pc:sldMk cId="766850385" sldId="267"/>
            <ac:spMk id="30" creationId="{19C14A15-5C42-4678-84F1-4C9306293FCB}"/>
          </ac:spMkLst>
        </pc:spChg>
        <pc:spChg chg="del">
          <ac:chgData name="Jose Biruel Junior" userId="bc50901e-20a9-4bf3-ad5e-7f2bc3c44289" providerId="ADAL" clId="{25CB9DFC-5756-44B1-829F-C28320FBC431}" dt="2022-01-08T20:46:30.219" v="9963" actId="478"/>
          <ac:spMkLst>
            <pc:docMk/>
            <pc:sldMk cId="766850385" sldId="267"/>
            <ac:spMk id="31" creationId="{096B177C-1CDC-4620-BA42-616EA77ECCB7}"/>
          </ac:spMkLst>
        </pc:spChg>
        <pc:spChg chg="del">
          <ac:chgData name="Jose Biruel Junior" userId="bc50901e-20a9-4bf3-ad5e-7f2bc3c44289" providerId="ADAL" clId="{25CB9DFC-5756-44B1-829F-C28320FBC431}" dt="2022-01-08T20:46:30.219" v="9963" actId="478"/>
          <ac:spMkLst>
            <pc:docMk/>
            <pc:sldMk cId="766850385" sldId="267"/>
            <ac:spMk id="32" creationId="{00C69C0F-5A2C-4F35-9955-2C9B578B5BE9}"/>
          </ac:spMkLst>
        </pc:spChg>
        <pc:spChg chg="add mod">
          <ac:chgData name="Jose Biruel Junior" userId="bc50901e-20a9-4bf3-ad5e-7f2bc3c44289" providerId="ADAL" clId="{25CB9DFC-5756-44B1-829F-C28320FBC431}" dt="2022-01-08T21:05:45.117" v="11315" actId="20577"/>
          <ac:spMkLst>
            <pc:docMk/>
            <pc:sldMk cId="766850385" sldId="267"/>
            <ac:spMk id="33" creationId="{68B068D1-E1E1-410E-AAE9-3D75772C55E1}"/>
          </ac:spMkLst>
        </pc:spChg>
        <pc:graphicFrameChg chg="add del mod">
          <ac:chgData name="Jose Biruel Junior" userId="bc50901e-20a9-4bf3-ad5e-7f2bc3c44289" providerId="ADAL" clId="{25CB9DFC-5756-44B1-829F-C28320FBC431}" dt="2022-01-08T20:46:22.092" v="9962"/>
          <ac:graphicFrameMkLst>
            <pc:docMk/>
            <pc:sldMk cId="766850385" sldId="267"/>
            <ac:graphicFrameMk id="2" creationId="{40AB72FB-1842-45F0-A605-34BA491E4E13}"/>
          </ac:graphicFrameMkLst>
        </pc:graphicFrameChg>
        <pc:graphicFrameChg chg="add del mod">
          <ac:chgData name="Jose Biruel Junior" userId="bc50901e-20a9-4bf3-ad5e-7f2bc3c44289" providerId="ADAL" clId="{25CB9DFC-5756-44B1-829F-C28320FBC431}" dt="2022-01-08T20:46:51.394" v="9967"/>
          <ac:graphicFrameMkLst>
            <pc:docMk/>
            <pc:sldMk cId="766850385" sldId="267"/>
            <ac:graphicFrameMk id="3" creationId="{9BC32508-40A1-4A67-9C8E-81CDACC59517}"/>
          </ac:graphicFrameMkLst>
        </pc:graphicFrameChg>
        <pc:graphicFrameChg chg="add del mod">
          <ac:chgData name="Jose Biruel Junior" userId="bc50901e-20a9-4bf3-ad5e-7f2bc3c44289" providerId="ADAL" clId="{25CB9DFC-5756-44B1-829F-C28320FBC431}" dt="2022-01-08T20:47:10.038" v="9981" actId="478"/>
          <ac:graphicFrameMkLst>
            <pc:docMk/>
            <pc:sldMk cId="766850385" sldId="267"/>
            <ac:graphicFrameMk id="6" creationId="{031384B8-8C88-4B95-8234-CBAABA3C124E}"/>
          </ac:graphicFrameMkLst>
        </pc:graphicFrameChg>
        <pc:graphicFrameChg chg="add del mod">
          <ac:chgData name="Jose Biruel Junior" userId="bc50901e-20a9-4bf3-ad5e-7f2bc3c44289" providerId="ADAL" clId="{25CB9DFC-5756-44B1-829F-C28320FBC431}" dt="2022-01-08T20:47:50.956" v="9987"/>
          <ac:graphicFrameMkLst>
            <pc:docMk/>
            <pc:sldMk cId="766850385" sldId="267"/>
            <ac:graphicFrameMk id="8" creationId="{0EE1D741-9840-4C04-8E4F-F947A3DBE9D2}"/>
          </ac:graphicFrameMkLst>
        </pc:graphicFrameChg>
        <pc:picChg chg="add del">
          <ac:chgData name="Jose Biruel Junior" userId="bc50901e-20a9-4bf3-ad5e-7f2bc3c44289" providerId="ADAL" clId="{25CB9DFC-5756-44B1-829F-C28320FBC431}" dt="2022-01-08T20:47:08.187" v="9979"/>
          <ac:picMkLst>
            <pc:docMk/>
            <pc:sldMk cId="766850385" sldId="267"/>
            <ac:picMk id="5" creationId="{DCF54D39-4539-4288-AA94-55DC11DB9DD5}"/>
          </ac:picMkLst>
        </pc:picChg>
        <pc:picChg chg="add mod">
          <ac:chgData name="Jose Biruel Junior" userId="bc50901e-20a9-4bf3-ad5e-7f2bc3c44289" providerId="ADAL" clId="{25CB9DFC-5756-44B1-829F-C28320FBC431}" dt="2022-01-08T20:50:06.986" v="10119" actId="1035"/>
          <ac:picMkLst>
            <pc:docMk/>
            <pc:sldMk cId="766850385" sldId="267"/>
            <ac:picMk id="9" creationId="{7FDB5A03-6C48-429F-98DA-02D4B6E63671}"/>
          </ac:picMkLst>
        </pc:picChg>
        <pc:picChg chg="del">
          <ac:chgData name="Jose Biruel Junior" userId="bc50901e-20a9-4bf3-ad5e-7f2bc3c44289" providerId="ADAL" clId="{25CB9DFC-5756-44B1-829F-C28320FBC431}" dt="2022-01-08T20:46:30.219" v="9963" actId="478"/>
          <ac:picMkLst>
            <pc:docMk/>
            <pc:sldMk cId="766850385" sldId="267"/>
            <ac:picMk id="18" creationId="{28FF025D-BAA4-44AD-8E4C-2C702C929DB8}"/>
          </ac:picMkLst>
        </pc:picChg>
        <pc:picChg chg="del">
          <ac:chgData name="Jose Biruel Junior" userId="bc50901e-20a9-4bf3-ad5e-7f2bc3c44289" providerId="ADAL" clId="{25CB9DFC-5756-44B1-829F-C28320FBC431}" dt="2022-01-08T20:46:30.219" v="9963" actId="478"/>
          <ac:picMkLst>
            <pc:docMk/>
            <pc:sldMk cId="766850385" sldId="267"/>
            <ac:picMk id="20" creationId="{7532778F-F05B-40F2-9537-446727932FEB}"/>
          </ac:picMkLst>
        </pc:picChg>
        <pc:picChg chg="del">
          <ac:chgData name="Jose Biruel Junior" userId="bc50901e-20a9-4bf3-ad5e-7f2bc3c44289" providerId="ADAL" clId="{25CB9DFC-5756-44B1-829F-C28320FBC431}" dt="2022-01-08T20:46:30.219" v="9963" actId="478"/>
          <ac:picMkLst>
            <pc:docMk/>
            <pc:sldMk cId="766850385" sldId="267"/>
            <ac:picMk id="21" creationId="{48693980-031E-48A5-88BA-EA22624FADE3}"/>
          </ac:picMkLst>
        </pc:picChg>
        <pc:picChg chg="del">
          <ac:chgData name="Jose Biruel Junior" userId="bc50901e-20a9-4bf3-ad5e-7f2bc3c44289" providerId="ADAL" clId="{25CB9DFC-5756-44B1-829F-C28320FBC431}" dt="2022-01-08T20:46:30.219" v="9963" actId="478"/>
          <ac:picMkLst>
            <pc:docMk/>
            <pc:sldMk cId="766850385" sldId="267"/>
            <ac:picMk id="22" creationId="{E05EFB68-22D8-4533-8D73-74DD94082529}"/>
          </ac:picMkLst>
        </pc:picChg>
        <pc:picChg chg="del">
          <ac:chgData name="Jose Biruel Junior" userId="bc50901e-20a9-4bf3-ad5e-7f2bc3c44289" providerId="ADAL" clId="{25CB9DFC-5756-44B1-829F-C28320FBC431}" dt="2022-01-08T20:46:30.219" v="9963" actId="478"/>
          <ac:picMkLst>
            <pc:docMk/>
            <pc:sldMk cId="766850385" sldId="267"/>
            <ac:picMk id="23" creationId="{064855EE-EE0A-475A-90AB-6F9AEE7C3544}"/>
          </ac:picMkLst>
        </pc:picChg>
        <pc:picChg chg="del">
          <ac:chgData name="Jose Biruel Junior" userId="bc50901e-20a9-4bf3-ad5e-7f2bc3c44289" providerId="ADAL" clId="{25CB9DFC-5756-44B1-829F-C28320FBC431}" dt="2022-01-08T20:46:30.219" v="9963" actId="478"/>
          <ac:picMkLst>
            <pc:docMk/>
            <pc:sldMk cId="766850385" sldId="267"/>
            <ac:picMk id="25" creationId="{7B3D2B8D-7147-46FB-8C1C-E97A76679E70}"/>
          </ac:picMkLst>
        </pc:picChg>
        <pc:picChg chg="del">
          <ac:chgData name="Jose Biruel Junior" userId="bc50901e-20a9-4bf3-ad5e-7f2bc3c44289" providerId="ADAL" clId="{25CB9DFC-5756-44B1-829F-C28320FBC431}" dt="2022-01-08T20:46:30.219" v="9963" actId="478"/>
          <ac:picMkLst>
            <pc:docMk/>
            <pc:sldMk cId="766850385" sldId="267"/>
            <ac:picMk id="27" creationId="{EEE0E05B-FFBC-414C-8F6B-6894D39C3221}"/>
          </ac:picMkLst>
        </pc:picChg>
        <pc:picChg chg="del">
          <ac:chgData name="Jose Biruel Junior" userId="bc50901e-20a9-4bf3-ad5e-7f2bc3c44289" providerId="ADAL" clId="{25CB9DFC-5756-44B1-829F-C28320FBC431}" dt="2022-01-08T20:46:30.219" v="9963" actId="478"/>
          <ac:picMkLst>
            <pc:docMk/>
            <pc:sldMk cId="766850385" sldId="267"/>
            <ac:picMk id="29" creationId="{774F0A4F-BA65-4B5E-9055-E184B99D40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B73B2-C71C-4842-942C-EC8B61AFD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AC96C1-C9BA-4A91-9EC1-2257C0F9F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00A75-BEE7-4AE6-99C4-90F555D8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6E7B8-F9E1-4E75-8F81-90F8F359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6C38B-6251-43F7-817F-6EEF78E9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50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1092B-CCB1-4E19-8C55-9A09C848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66B81D-11AC-4E49-B92C-E0EFEDD03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AA0D4-EB95-4188-97CB-2F778935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06DAE-D6EB-4694-83B5-0E20CB5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BC8B3-E7B4-4DEE-94A3-7C571266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49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BD8D94-E9DA-4418-A551-9686F04F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32DD9E-6CD6-4301-84BB-581D66969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AFD24-84E1-448F-9196-C74921AE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0496E-0BC4-4491-8C6D-C3AFEDE9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3A6B1-F090-4436-8A20-5922A6F4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0D15-6AFA-4548-BEB7-9857AD51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2D5E7-C3DE-4BBE-A0AD-E2479FA4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E5335-6360-449B-AE02-362B4878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31763-0C4B-4726-880C-1BDA7A96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F8707-7310-43C4-B60F-1EFAE5E5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56BE9-9E00-47DB-9031-F9631DA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E31538-31C8-4B7D-9B9A-33EDB4AE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0A9BB-7AF9-4C1F-9F16-98E6EB8E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8D642-9542-4083-B98D-16D9128A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4F718-24B3-4D77-9C04-604943EA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83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7A23A-25E1-417E-A221-3C849CF1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92083-BD48-452C-AB9D-E244F5D3F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8944A5-7970-46DE-A788-1B1EB6A0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2220D1-FBC9-44EE-80C7-A5F10F73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DBCC6-0012-4CD1-B5E7-E7E90EE7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FB6502-EC6D-49D3-B18C-88960447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5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3A087-C248-4A48-80CE-1CA43987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0FC629-9F83-4249-A695-195BDD83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E1714-BC3B-4F72-A049-6361DF4E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06D778-7D05-411B-8632-7EF8CE71F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5F7C11-D69D-4FDC-8E47-DB02127BB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C000EC-1BBD-4376-A2A2-CCCE4B35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E1083C-F0BC-4AD1-8F23-71254984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4A62C0-8E70-40B8-B989-DCEB45B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6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FC859-2B23-456E-93C2-33BB7053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A33979-9B9A-485A-A0AF-E9D7201B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024FC1-73F2-412D-B8FB-49DD0935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6D864A-69A4-4302-AFA3-F99B7856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7A60C3-D7BA-4EDA-A759-C0B88BDF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000C82-3021-454E-BF8B-7EC74A8B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330636-8EC2-4237-828D-547AFD47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80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2E1A-8E54-4636-9FB5-DA19559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3ADA0-F1AD-4420-96F8-B6B56AEE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184DF4-1A97-4283-B5D3-774C39284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846C39-29F9-4B36-B5CE-22FDF70F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A1496C-BBC3-412F-8D33-677262C5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383480-7B26-4177-A840-59B0B92F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9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D6DC8-A674-4387-8C0F-B0D60222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901A4D-1A3A-45E5-BDD1-3CD6A7FFE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9720ED-4C9B-4D34-9BDE-87B1D0F7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E7BDA9-257D-400D-86F6-76990C43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A8259-6296-4FAF-9269-55844854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AF9121-A8D4-4EF7-AFC0-80011731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20F8AC-8E4F-48FE-A3F6-90F591A2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522893-F3E2-42E8-B6CD-8E2D36B2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E62C7-CAA2-4C33-9E8D-D8BF93357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5B93-9BC4-4DD9-A880-A8C462A986F1}" type="datetimeFigureOut">
              <a:rPr lang="pt-BR" smtClean="0"/>
              <a:t>08/01/2022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921A2-0709-480F-9820-F51885C2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91E03-FED9-456F-A63B-89F98EA8A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9ED2-C434-4111-8CC2-949651969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99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14DE819-F3F9-4671-8550-4AABA5BD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3"/>
            <a:ext cx="12192000" cy="685898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AAE485-45A4-4DFD-A4BB-63869225856B}"/>
              </a:ext>
            </a:extLst>
          </p:cNvPr>
          <p:cNvSpPr txBox="1"/>
          <p:nvPr/>
        </p:nvSpPr>
        <p:spPr>
          <a:xfrm>
            <a:off x="213755" y="333491"/>
            <a:ext cx="45843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Problema de Classificação </a:t>
            </a:r>
          </a:p>
          <a:p>
            <a:r>
              <a:rPr lang="pt-BR" sz="3200" dirty="0">
                <a:solidFill>
                  <a:schemeClr val="bg1"/>
                </a:solidFill>
              </a:rPr>
              <a:t>Base Horse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512F0E-90DC-46FC-BD13-4B80CBC869F5}"/>
              </a:ext>
            </a:extLst>
          </p:cNvPr>
          <p:cNvSpPr txBox="1"/>
          <p:nvPr/>
        </p:nvSpPr>
        <p:spPr>
          <a:xfrm>
            <a:off x="213755" y="1410709"/>
            <a:ext cx="298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Trabalho Final de Data Mining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1E3789-9F69-450D-B07F-7E3F17422C4D}"/>
              </a:ext>
            </a:extLst>
          </p:cNvPr>
          <p:cNvSpPr txBox="1"/>
          <p:nvPr/>
        </p:nvSpPr>
        <p:spPr>
          <a:xfrm>
            <a:off x="104898" y="6090462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Aluno: José Biruel Junior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68A582-8C0B-4848-87A8-1948997F9727}"/>
              </a:ext>
            </a:extLst>
          </p:cNvPr>
          <p:cNvSpPr txBox="1"/>
          <p:nvPr/>
        </p:nvSpPr>
        <p:spPr>
          <a:xfrm>
            <a:off x="104898" y="6459794"/>
            <a:ext cx="21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Matrícula: 19219057</a:t>
            </a:r>
          </a:p>
        </p:txBody>
      </p:sp>
    </p:spTree>
    <p:extLst>
      <p:ext uri="{BB962C8B-B14F-4D97-AF65-F5344CB8AC3E}">
        <p14:creationId xmlns:p14="http://schemas.microsoft.com/office/powerpoint/2010/main" val="64860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-3257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3621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Avaliação de Desempenho: SVM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B0F7A-0815-4AC7-A80F-C6CB6BF5DA7C}"/>
              </a:ext>
            </a:extLst>
          </p:cNvPr>
          <p:cNvSpPr txBox="1"/>
          <p:nvPr/>
        </p:nvSpPr>
        <p:spPr>
          <a:xfrm>
            <a:off x="251483" y="795619"/>
            <a:ext cx="26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Utilização de </a:t>
            </a:r>
            <a:r>
              <a:rPr lang="pt-BR" sz="1200" b="1" dirty="0" err="1">
                <a:solidFill>
                  <a:schemeClr val="bg1"/>
                </a:solidFill>
              </a:rPr>
              <a:t>Xtrain</a:t>
            </a:r>
            <a:r>
              <a:rPr lang="pt-BR" sz="1200" b="1" dirty="0">
                <a:solidFill>
                  <a:schemeClr val="bg1"/>
                </a:solidFill>
              </a:rPr>
              <a:t> e </a:t>
            </a:r>
            <a:r>
              <a:rPr lang="pt-BR" sz="1200" b="1" dirty="0" err="1">
                <a:solidFill>
                  <a:schemeClr val="bg1"/>
                </a:solidFill>
              </a:rPr>
              <a:t>Xtest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b="1" dirty="0" err="1">
                <a:solidFill>
                  <a:schemeClr val="bg1"/>
                </a:solidFill>
              </a:rPr>
              <a:t>diretamento</a:t>
            </a:r>
            <a:r>
              <a:rPr lang="pt-BR" sz="1200" b="1" dirty="0">
                <a:solidFill>
                  <a:schemeClr val="bg1"/>
                </a:solidFill>
              </a:rPr>
              <a:t> no SVM, apenas com tratamento do </a:t>
            </a:r>
            <a:r>
              <a:rPr lang="pt-BR" sz="1200" b="1" dirty="0" err="1">
                <a:solidFill>
                  <a:schemeClr val="bg1"/>
                </a:solidFill>
              </a:rPr>
              <a:t>OneHotEncoder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8FF025D-BAA4-44AD-8E4C-2C702C92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67" y="4175494"/>
            <a:ext cx="2568187" cy="228283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532778F-F05B-40F2-9537-446727932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87" y="1716161"/>
            <a:ext cx="2484259" cy="227444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8693980-031E-48A5-88BA-EA22624F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83" y="1716161"/>
            <a:ext cx="2610150" cy="225765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05EFB68-22D8-4533-8D73-74DD94082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83" y="4124744"/>
            <a:ext cx="2610150" cy="225765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64855EE-EE0A-475A-90AB-6F9AEE7C3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245" y="1716161"/>
            <a:ext cx="2517830" cy="227444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B3D2B8D-7147-46FB-8C1C-E97A76679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937" y="4175494"/>
            <a:ext cx="2484259" cy="226604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E0E05B-FFBC-414C-8F6B-6894D39C3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4812" y="1716161"/>
            <a:ext cx="2569275" cy="227444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74F0A4F-BA65-4B5E-9055-E184B99D4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4811" y="4175494"/>
            <a:ext cx="2569275" cy="2266047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19C14A15-5C42-4678-84F1-4C9306293FCB}"/>
              </a:ext>
            </a:extLst>
          </p:cNvPr>
          <p:cNvSpPr txBox="1"/>
          <p:nvPr/>
        </p:nvSpPr>
        <p:spPr>
          <a:xfrm>
            <a:off x="3277705" y="795619"/>
            <a:ext cx="26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Utilização de </a:t>
            </a:r>
            <a:r>
              <a:rPr lang="pt-BR" sz="1200" b="1" dirty="0" err="1">
                <a:solidFill>
                  <a:schemeClr val="bg1"/>
                </a:solidFill>
              </a:rPr>
              <a:t>Xtrain</a:t>
            </a:r>
            <a:r>
              <a:rPr lang="pt-BR" sz="1200" b="1" dirty="0">
                <a:solidFill>
                  <a:schemeClr val="bg1"/>
                </a:solidFill>
              </a:rPr>
              <a:t> e </a:t>
            </a:r>
            <a:r>
              <a:rPr lang="pt-BR" sz="1200" b="1" dirty="0" err="1">
                <a:solidFill>
                  <a:schemeClr val="bg1"/>
                </a:solidFill>
              </a:rPr>
              <a:t>Xtest</a:t>
            </a:r>
            <a:r>
              <a:rPr lang="pt-BR" sz="1200" b="1" dirty="0">
                <a:solidFill>
                  <a:schemeClr val="bg1"/>
                </a:solidFill>
              </a:rPr>
              <a:t> com tratamento do </a:t>
            </a:r>
            <a:r>
              <a:rPr lang="pt-BR" sz="1200" b="1" dirty="0" err="1">
                <a:solidFill>
                  <a:schemeClr val="bg1"/>
                </a:solidFill>
              </a:rPr>
              <a:t>OneHotEncoder</a:t>
            </a:r>
            <a:r>
              <a:rPr lang="pt-BR" sz="1200" b="1" dirty="0">
                <a:solidFill>
                  <a:schemeClr val="bg1"/>
                </a:solidFill>
              </a:rPr>
              <a:t> + Normalização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96B177C-1CDC-4620-BA42-616EA77ECCB7}"/>
              </a:ext>
            </a:extLst>
          </p:cNvPr>
          <p:cNvSpPr txBox="1"/>
          <p:nvPr/>
        </p:nvSpPr>
        <p:spPr>
          <a:xfrm>
            <a:off x="6268303" y="793643"/>
            <a:ext cx="26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Utilização de </a:t>
            </a:r>
            <a:r>
              <a:rPr lang="pt-BR" sz="1200" b="1" dirty="0" err="1">
                <a:solidFill>
                  <a:schemeClr val="bg1"/>
                </a:solidFill>
              </a:rPr>
              <a:t>Xtrain</a:t>
            </a:r>
            <a:r>
              <a:rPr lang="pt-BR" sz="1200" b="1" dirty="0">
                <a:solidFill>
                  <a:schemeClr val="bg1"/>
                </a:solidFill>
              </a:rPr>
              <a:t> e </a:t>
            </a:r>
            <a:r>
              <a:rPr lang="pt-BR" sz="1200" b="1" dirty="0" err="1">
                <a:solidFill>
                  <a:schemeClr val="bg1"/>
                </a:solidFill>
              </a:rPr>
              <a:t>Xtest</a:t>
            </a:r>
            <a:r>
              <a:rPr lang="pt-BR" sz="1200" b="1" dirty="0">
                <a:solidFill>
                  <a:schemeClr val="bg1"/>
                </a:solidFill>
              </a:rPr>
              <a:t> com tratamento do </a:t>
            </a:r>
            <a:r>
              <a:rPr lang="pt-BR" sz="1200" b="1" dirty="0" err="1">
                <a:solidFill>
                  <a:schemeClr val="bg1"/>
                </a:solidFill>
              </a:rPr>
              <a:t>OneHotEncoder</a:t>
            </a:r>
            <a:r>
              <a:rPr lang="pt-BR" sz="1200" b="1" dirty="0">
                <a:solidFill>
                  <a:schemeClr val="bg1"/>
                </a:solidFill>
              </a:rPr>
              <a:t> + Normalização + </a:t>
            </a:r>
            <a:r>
              <a:rPr lang="pt-BR" sz="1200" b="1" dirty="0" err="1">
                <a:solidFill>
                  <a:schemeClr val="bg1"/>
                </a:solidFill>
              </a:rPr>
              <a:t>GridSearch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C69C0F-5A2C-4F35-9955-2C9B578B5BE9}"/>
              </a:ext>
            </a:extLst>
          </p:cNvPr>
          <p:cNvSpPr txBox="1"/>
          <p:nvPr/>
        </p:nvSpPr>
        <p:spPr>
          <a:xfrm>
            <a:off x="9133193" y="793643"/>
            <a:ext cx="2610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Utilização de </a:t>
            </a:r>
            <a:r>
              <a:rPr lang="pt-BR" sz="1200" b="1" dirty="0" err="1">
                <a:solidFill>
                  <a:schemeClr val="bg1"/>
                </a:solidFill>
              </a:rPr>
              <a:t>Xtrain</a:t>
            </a:r>
            <a:r>
              <a:rPr lang="pt-BR" sz="1200" b="1" dirty="0">
                <a:solidFill>
                  <a:schemeClr val="bg1"/>
                </a:solidFill>
              </a:rPr>
              <a:t> e </a:t>
            </a:r>
            <a:r>
              <a:rPr lang="pt-BR" sz="1200" b="1" dirty="0" err="1">
                <a:solidFill>
                  <a:schemeClr val="bg1"/>
                </a:solidFill>
              </a:rPr>
              <a:t>Xtest</a:t>
            </a:r>
            <a:r>
              <a:rPr lang="pt-BR" sz="1200" b="1" dirty="0">
                <a:solidFill>
                  <a:schemeClr val="bg1"/>
                </a:solidFill>
              </a:rPr>
              <a:t> com tratamento do </a:t>
            </a:r>
            <a:r>
              <a:rPr lang="pt-BR" sz="1200" b="1" dirty="0" err="1">
                <a:solidFill>
                  <a:schemeClr val="bg1"/>
                </a:solidFill>
              </a:rPr>
              <a:t>OneHotEncoder</a:t>
            </a:r>
            <a:r>
              <a:rPr lang="pt-BR" sz="1200" b="1" dirty="0">
                <a:solidFill>
                  <a:schemeClr val="bg1"/>
                </a:solidFill>
              </a:rPr>
              <a:t> + Normalização + Balanceamento Base Treino (</a:t>
            </a:r>
            <a:r>
              <a:rPr lang="pt-BR" sz="1200" b="1" dirty="0" err="1">
                <a:solidFill>
                  <a:schemeClr val="bg1"/>
                </a:solidFill>
              </a:rPr>
              <a:t>RamdonUnderSample</a:t>
            </a:r>
            <a:r>
              <a:rPr lang="pt-BR" sz="12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51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-3257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3353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Conclusões e Recomendações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FDB5A03-6C48-429F-98DA-02D4B6E6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64" y="4161837"/>
            <a:ext cx="9071757" cy="246641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8DC3137-8005-4F26-99E2-54C23DE0D895}"/>
              </a:ext>
            </a:extLst>
          </p:cNvPr>
          <p:cNvSpPr txBox="1"/>
          <p:nvPr/>
        </p:nvSpPr>
        <p:spPr>
          <a:xfrm>
            <a:off x="3788346" y="3884838"/>
            <a:ext cx="5153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Resultados de Acurácia e Kappa dos Métodos de Classificação Testados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9DD1292-7A43-4DB5-B766-5C711FD30E31}"/>
              </a:ext>
            </a:extLst>
          </p:cNvPr>
          <p:cNvSpPr txBox="1"/>
          <p:nvPr/>
        </p:nvSpPr>
        <p:spPr>
          <a:xfrm>
            <a:off x="207238" y="781525"/>
            <a:ext cx="11937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Com base nos 5 métodos testados, o mais recomendado para a classificação é o “SVM – Utilização de </a:t>
            </a:r>
            <a:r>
              <a:rPr lang="pt-BR" sz="1400" b="1" dirty="0" err="1">
                <a:solidFill>
                  <a:schemeClr val="bg1"/>
                </a:solidFill>
              </a:rPr>
              <a:t>Xtrain</a:t>
            </a:r>
            <a:r>
              <a:rPr lang="pt-BR" sz="1400" b="1" dirty="0">
                <a:solidFill>
                  <a:schemeClr val="bg1"/>
                </a:solidFill>
              </a:rPr>
              <a:t> e </a:t>
            </a:r>
            <a:r>
              <a:rPr lang="pt-BR" sz="1400" b="1" dirty="0" err="1">
                <a:solidFill>
                  <a:schemeClr val="bg1"/>
                </a:solidFill>
              </a:rPr>
              <a:t>Xtest</a:t>
            </a:r>
            <a:r>
              <a:rPr lang="pt-BR" sz="1400" b="1" dirty="0">
                <a:solidFill>
                  <a:schemeClr val="bg1"/>
                </a:solidFill>
              </a:rPr>
              <a:t> com tratamento do </a:t>
            </a:r>
            <a:r>
              <a:rPr lang="pt-BR" sz="1400" b="1" dirty="0" err="1">
                <a:solidFill>
                  <a:schemeClr val="bg1"/>
                </a:solidFill>
              </a:rPr>
              <a:t>OneHotEncoder</a:t>
            </a:r>
            <a:r>
              <a:rPr lang="pt-BR" sz="1400" b="1" dirty="0">
                <a:solidFill>
                  <a:schemeClr val="bg1"/>
                </a:solidFill>
              </a:rPr>
              <a:t> + Normalização”. Embora os resultados para a Base de Treino tenham sido inferiores aos do método “SVM – Utilização de </a:t>
            </a:r>
            <a:r>
              <a:rPr lang="pt-BR" sz="1400" b="1" dirty="0" err="1">
                <a:solidFill>
                  <a:schemeClr val="bg1"/>
                </a:solidFill>
              </a:rPr>
              <a:t>Xtrain</a:t>
            </a:r>
            <a:r>
              <a:rPr lang="pt-BR" sz="1400" b="1" dirty="0">
                <a:solidFill>
                  <a:schemeClr val="bg1"/>
                </a:solidFill>
              </a:rPr>
              <a:t> e </a:t>
            </a:r>
            <a:r>
              <a:rPr lang="pt-BR" sz="1400" b="1" dirty="0" err="1">
                <a:solidFill>
                  <a:schemeClr val="bg1"/>
                </a:solidFill>
              </a:rPr>
              <a:t>Xtest</a:t>
            </a:r>
            <a:r>
              <a:rPr lang="pt-BR" sz="1400" b="1" dirty="0">
                <a:solidFill>
                  <a:schemeClr val="bg1"/>
                </a:solidFill>
              </a:rPr>
              <a:t> com tratamento do </a:t>
            </a:r>
            <a:r>
              <a:rPr lang="pt-BR" sz="1400" b="1" dirty="0" err="1">
                <a:solidFill>
                  <a:schemeClr val="bg1"/>
                </a:solidFill>
              </a:rPr>
              <a:t>OneHotEncoder</a:t>
            </a:r>
            <a:r>
              <a:rPr lang="pt-BR" sz="1400" b="1" dirty="0">
                <a:solidFill>
                  <a:schemeClr val="bg1"/>
                </a:solidFill>
              </a:rPr>
              <a:t> + Normalização + Balanceamento Base Treino (</a:t>
            </a:r>
            <a:r>
              <a:rPr lang="pt-BR" sz="1400" b="1" dirty="0" err="1">
                <a:solidFill>
                  <a:schemeClr val="bg1"/>
                </a:solidFill>
              </a:rPr>
              <a:t>RamdonUnderSample</a:t>
            </a:r>
            <a:r>
              <a:rPr lang="pt-BR" sz="1400" b="1" dirty="0">
                <a:solidFill>
                  <a:schemeClr val="bg1"/>
                </a:solidFill>
              </a:rPr>
              <a:t>)”, os resultados para a Base Teste foram superiores, implicando em melhor extrapolação dos resultados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6A97243-2396-45D7-A2FA-CC9C3EAAA38F}"/>
              </a:ext>
            </a:extLst>
          </p:cNvPr>
          <p:cNvSpPr txBox="1"/>
          <p:nvPr/>
        </p:nvSpPr>
        <p:spPr>
          <a:xfrm>
            <a:off x="207238" y="1856127"/>
            <a:ext cx="1193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Para melhorar a assertividade desta análise, poderiam ter sido realizados mais variações de teste com a </a:t>
            </a:r>
            <a:r>
              <a:rPr lang="pt-BR" sz="1400" b="1" dirty="0" err="1">
                <a:solidFill>
                  <a:schemeClr val="bg1"/>
                </a:solidFill>
              </a:rPr>
              <a:t>Ramdon</a:t>
            </a:r>
            <a:r>
              <a:rPr lang="pt-BR" sz="1400" b="1" dirty="0">
                <a:solidFill>
                  <a:schemeClr val="bg1"/>
                </a:solidFill>
              </a:rPr>
              <a:t> Forest ou até testados outros Kernels no </a:t>
            </a:r>
            <a:r>
              <a:rPr lang="pt-BR" sz="1400" b="1" dirty="0" err="1">
                <a:solidFill>
                  <a:schemeClr val="bg1"/>
                </a:solidFill>
              </a:rPr>
              <a:t>GridSearch</a:t>
            </a:r>
            <a:r>
              <a:rPr lang="pt-BR" sz="1400" b="1" dirty="0">
                <a:solidFill>
                  <a:schemeClr val="bg1"/>
                </a:solidFill>
              </a:rPr>
              <a:t> da SVM. Como o desempenho alcançado pelo método escolhido já foi suficientemente alto, para fins deste trabalho decidiu-se não estender a análise.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8B068D1-E1E1-410E-AAE9-3D75772C55E1}"/>
              </a:ext>
            </a:extLst>
          </p:cNvPr>
          <p:cNvSpPr txBox="1"/>
          <p:nvPr/>
        </p:nvSpPr>
        <p:spPr>
          <a:xfrm>
            <a:off x="207238" y="2835514"/>
            <a:ext cx="119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Ainda, poderiam ter sido testados os métodos Árvore de Decisão e K </a:t>
            </a:r>
            <a:r>
              <a:rPr lang="pt-BR" sz="1400" b="1" dirty="0" err="1">
                <a:solidFill>
                  <a:schemeClr val="bg1"/>
                </a:solidFill>
              </a:rPr>
              <a:t>nearest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neighbors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5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-5292" y="17449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649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Anexo – Gráficos Análise Exploratória Atributos Categóricos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B0F3FB-8201-4FE8-86C7-300A99A6C345}"/>
              </a:ext>
            </a:extLst>
          </p:cNvPr>
          <p:cNvSpPr txBox="1"/>
          <p:nvPr/>
        </p:nvSpPr>
        <p:spPr>
          <a:xfrm>
            <a:off x="426501" y="734906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Peripherical_pulse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040D353-5776-4698-A46B-BAB577AF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0" y="926345"/>
            <a:ext cx="2689272" cy="1123875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75D54C09-77A7-4957-A0FF-06775630928F}"/>
              </a:ext>
            </a:extLst>
          </p:cNvPr>
          <p:cNvSpPr txBox="1"/>
          <p:nvPr/>
        </p:nvSpPr>
        <p:spPr>
          <a:xfrm>
            <a:off x="11033154" y="3315484"/>
            <a:ext cx="470065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pt-B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02403E8-2D04-4482-B8DD-45D1E764421D}"/>
              </a:ext>
            </a:extLst>
          </p:cNvPr>
          <p:cNvSpPr txBox="1"/>
          <p:nvPr/>
        </p:nvSpPr>
        <p:spPr>
          <a:xfrm>
            <a:off x="-84315" y="6471655"/>
            <a:ext cx="12151083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000" b="1" dirty="0">
                <a:solidFill>
                  <a:schemeClr val="bg1"/>
                </a:solidFill>
              </a:rPr>
              <a:t>* Hospital </a:t>
            </a:r>
            <a:r>
              <a:rPr lang="pt-BR" sz="1000" b="1" dirty="0" err="1">
                <a:solidFill>
                  <a:schemeClr val="bg1"/>
                </a:solidFill>
              </a:rPr>
              <a:t>Number</a:t>
            </a:r>
            <a:r>
              <a:rPr lang="pt-BR" sz="1000" b="1" dirty="0">
                <a:solidFill>
                  <a:schemeClr val="bg1"/>
                </a:solidFill>
              </a:rPr>
              <a:t> foi descartado desta análise relacional, pois indica o registro da entrada no hospital, ou seja, funciona como um índice. </a:t>
            </a:r>
            <a:r>
              <a:rPr lang="pt-BR" sz="1000" b="1" dirty="0" err="1">
                <a:solidFill>
                  <a:schemeClr val="bg1"/>
                </a:solidFill>
              </a:rPr>
              <a:t>Cp_data</a:t>
            </a:r>
            <a:r>
              <a:rPr lang="pt-BR" sz="1000" b="1" dirty="0">
                <a:solidFill>
                  <a:schemeClr val="bg1"/>
                </a:solidFill>
              </a:rPr>
              <a:t> descartado, pois é informado no </a:t>
            </a:r>
            <a:r>
              <a:rPr lang="pt-BR" sz="1000" b="1" dirty="0" err="1">
                <a:solidFill>
                  <a:schemeClr val="bg1"/>
                </a:solidFill>
              </a:rPr>
              <a:t>datadict</a:t>
            </a:r>
            <a:r>
              <a:rPr lang="pt-BR" sz="1000" b="1" dirty="0">
                <a:solidFill>
                  <a:schemeClr val="bg1"/>
                </a:solidFill>
              </a:rPr>
              <a:t> que a variável não tem significância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8B357C4-F0E7-4DC1-BAF0-2F04C014D195}"/>
              </a:ext>
            </a:extLst>
          </p:cNvPr>
          <p:cNvSpPr txBox="1"/>
          <p:nvPr/>
        </p:nvSpPr>
        <p:spPr>
          <a:xfrm>
            <a:off x="3462603" y="722138"/>
            <a:ext cx="226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Mucous_membrane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EBA8F90-4ADA-4EB9-938C-F3B205635AD0}"/>
              </a:ext>
            </a:extLst>
          </p:cNvPr>
          <p:cNvSpPr txBox="1"/>
          <p:nvPr/>
        </p:nvSpPr>
        <p:spPr>
          <a:xfrm>
            <a:off x="6519277" y="722138"/>
            <a:ext cx="226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Capillary_refil_time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E03F11D-71CE-4954-938C-BA8B704A3716}"/>
              </a:ext>
            </a:extLst>
          </p:cNvPr>
          <p:cNvSpPr txBox="1"/>
          <p:nvPr/>
        </p:nvSpPr>
        <p:spPr>
          <a:xfrm>
            <a:off x="9205224" y="708792"/>
            <a:ext cx="226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>
                <a:solidFill>
                  <a:schemeClr val="bg1"/>
                </a:solidFill>
              </a:rPr>
              <a:t>Pain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Surgery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326E6C8-1A29-4BE6-924A-41BA7F54592B}"/>
              </a:ext>
            </a:extLst>
          </p:cNvPr>
          <p:cNvSpPr txBox="1"/>
          <p:nvPr/>
        </p:nvSpPr>
        <p:spPr>
          <a:xfrm>
            <a:off x="9072757" y="3637106"/>
            <a:ext cx="2527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>
                <a:solidFill>
                  <a:schemeClr val="bg1"/>
                </a:solidFill>
              </a:rPr>
              <a:t>Peristalsis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B91B005-DEA9-4378-B53F-32FE91D153CD}"/>
              </a:ext>
            </a:extLst>
          </p:cNvPr>
          <p:cNvSpPr txBox="1"/>
          <p:nvPr/>
        </p:nvSpPr>
        <p:spPr>
          <a:xfrm>
            <a:off x="508207" y="2217326"/>
            <a:ext cx="2546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Abdominal_distention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Pain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D0B7D00-1BEE-45FE-B2F6-A12A36B4C512}"/>
              </a:ext>
            </a:extLst>
          </p:cNvPr>
          <p:cNvSpPr txBox="1"/>
          <p:nvPr/>
        </p:nvSpPr>
        <p:spPr>
          <a:xfrm>
            <a:off x="3242217" y="2205293"/>
            <a:ext cx="226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Nasogastric_tube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D84B5C8-77EF-49E1-A69A-64433E71FC5B}"/>
              </a:ext>
            </a:extLst>
          </p:cNvPr>
          <p:cNvSpPr txBox="1"/>
          <p:nvPr/>
        </p:nvSpPr>
        <p:spPr>
          <a:xfrm>
            <a:off x="6482652" y="2204500"/>
            <a:ext cx="226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Nasogastric_reflux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Rectal_feses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8FE80FB-8E31-471D-A8FB-76DD8FA5961C}"/>
              </a:ext>
            </a:extLst>
          </p:cNvPr>
          <p:cNvSpPr txBox="1"/>
          <p:nvPr/>
        </p:nvSpPr>
        <p:spPr>
          <a:xfrm>
            <a:off x="9190787" y="2204500"/>
            <a:ext cx="239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>
                <a:solidFill>
                  <a:schemeClr val="bg1"/>
                </a:solidFill>
              </a:rPr>
              <a:t>Nasogastric_reflux_ph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A3A84A8-11FC-40DF-89E1-CE4DF2848961}"/>
              </a:ext>
            </a:extLst>
          </p:cNvPr>
          <p:cNvSpPr txBox="1"/>
          <p:nvPr/>
        </p:nvSpPr>
        <p:spPr>
          <a:xfrm>
            <a:off x="84730" y="3669555"/>
            <a:ext cx="2527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>
                <a:solidFill>
                  <a:schemeClr val="bg1"/>
                </a:solidFill>
              </a:rPr>
              <a:t>Rectal_exam_feces</a:t>
            </a:r>
            <a:r>
              <a:rPr lang="pt-BR" sz="1000" b="1" dirty="0">
                <a:solidFill>
                  <a:schemeClr val="bg1"/>
                </a:solidFill>
              </a:rPr>
              <a:t> 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C533496-2B45-4CB8-90F9-34239F12BAAA}"/>
              </a:ext>
            </a:extLst>
          </p:cNvPr>
          <p:cNvSpPr txBox="1"/>
          <p:nvPr/>
        </p:nvSpPr>
        <p:spPr>
          <a:xfrm>
            <a:off x="3057590" y="3639497"/>
            <a:ext cx="2527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>
                <a:solidFill>
                  <a:schemeClr val="bg1"/>
                </a:solidFill>
              </a:rPr>
              <a:t>Abdomen</a:t>
            </a:r>
            <a:r>
              <a:rPr lang="pt-BR" sz="1000" b="1" dirty="0">
                <a:solidFill>
                  <a:schemeClr val="bg1"/>
                </a:solidFill>
              </a:rPr>
              <a:t> 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93AF777-251E-424A-AD3A-B9580A9AF9BB}"/>
              </a:ext>
            </a:extLst>
          </p:cNvPr>
          <p:cNvSpPr txBox="1"/>
          <p:nvPr/>
        </p:nvSpPr>
        <p:spPr>
          <a:xfrm>
            <a:off x="6066815" y="3639497"/>
            <a:ext cx="2756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>
                <a:solidFill>
                  <a:schemeClr val="bg1"/>
                </a:solidFill>
              </a:rPr>
              <a:t>Abdomo_appearence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C26356E-A585-4D8F-BBD7-A5BF11F6CD1B}"/>
              </a:ext>
            </a:extLst>
          </p:cNvPr>
          <p:cNvSpPr txBox="1"/>
          <p:nvPr/>
        </p:nvSpPr>
        <p:spPr>
          <a:xfrm>
            <a:off x="3113692" y="5065198"/>
            <a:ext cx="2527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Lesion_1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A6ACFD8-71F0-46A3-800E-8FB93FA22F97}"/>
              </a:ext>
            </a:extLst>
          </p:cNvPr>
          <p:cNvSpPr txBox="1"/>
          <p:nvPr/>
        </p:nvSpPr>
        <p:spPr>
          <a:xfrm>
            <a:off x="155359" y="5065198"/>
            <a:ext cx="2527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 err="1">
                <a:solidFill>
                  <a:schemeClr val="bg1"/>
                </a:solidFill>
              </a:rPr>
              <a:t>Surgical_lesion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7FA12A2-73B0-4D94-B113-21E79B8B0AF5}"/>
              </a:ext>
            </a:extLst>
          </p:cNvPr>
          <p:cNvSpPr txBox="1"/>
          <p:nvPr/>
        </p:nvSpPr>
        <p:spPr>
          <a:xfrm>
            <a:off x="6238940" y="5065198"/>
            <a:ext cx="2527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Lesion_2   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9252A8B-C442-4CC9-BE63-5D21685C8D51}"/>
              </a:ext>
            </a:extLst>
          </p:cNvPr>
          <p:cNvSpPr txBox="1"/>
          <p:nvPr/>
        </p:nvSpPr>
        <p:spPr>
          <a:xfrm>
            <a:off x="8935458" y="5065198"/>
            <a:ext cx="27569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Lesion_3x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C20A60-E0E9-4774-8794-45B4E24F0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86" y="926589"/>
            <a:ext cx="2690178" cy="11408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4C352B8-9A6A-45E8-8C33-02A717E00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550" y="944752"/>
            <a:ext cx="2646558" cy="1122698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576B0EB9-7639-4DD0-AC54-787EA25CA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835" y="966074"/>
            <a:ext cx="2687671" cy="1122698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D4C713F8-C005-4F76-B6DD-C5300A533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2" y="2460469"/>
            <a:ext cx="2756091" cy="116519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E6A2A86E-608F-4AB9-8333-726FC09B7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1686" y="2456868"/>
            <a:ext cx="2690179" cy="113420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1E92BD1D-F25E-4EEF-B396-593F2D56C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9512" y="2486263"/>
            <a:ext cx="2656545" cy="110481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CAF64F42-DAE0-4C5D-B41E-12F5012EA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4833" y="2506597"/>
            <a:ext cx="2656545" cy="1099844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2BC1B6AF-DAE0-4B3B-9749-00A19EEA2D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50" y="3915776"/>
            <a:ext cx="2756091" cy="115179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F91F761D-A9CC-4796-8954-13EC79B007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0851" y="3898577"/>
            <a:ext cx="2756091" cy="1179514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A9D23F6E-D8DF-4C03-BB29-D9C84673DF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8550" y="3857658"/>
            <a:ext cx="2897855" cy="1197335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1FA99382-2E5B-4810-8780-980DF6DBF4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4323" y="3867383"/>
            <a:ext cx="2627368" cy="1199286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31E78998-0237-4FD3-B3AC-D7C2603989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53" y="5352244"/>
            <a:ext cx="2728688" cy="1152435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5ECE073E-0EDA-44BB-A57A-E1CDC23F34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50851" y="5362458"/>
            <a:ext cx="2756090" cy="1135205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C7396DF9-E032-4C7B-A6FF-1CC8C9B1FA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7555" y="5346349"/>
            <a:ext cx="2905201" cy="1147667"/>
          </a:xfrm>
          <a:prstGeom prst="rect">
            <a:avLst/>
          </a:prstGeom>
        </p:spPr>
      </p:pic>
      <p:pic>
        <p:nvPicPr>
          <p:cNvPr id="80" name="Imagem 79">
            <a:extLst>
              <a:ext uri="{FF2B5EF4-FFF2-40B4-BE49-F238E27FC236}">
                <a16:creationId xmlns:a16="http://schemas.microsoft.com/office/drawing/2014/main" id="{66F4145B-2E00-4CC2-A7DD-45C99A6287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44323" y="5354719"/>
            <a:ext cx="2627368" cy="11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3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3322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Estrutura Analítica do Projeto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B0F7A-0815-4AC7-A80F-C6CB6BF5DA7C}"/>
              </a:ext>
            </a:extLst>
          </p:cNvPr>
          <p:cNvSpPr txBox="1"/>
          <p:nvPr/>
        </p:nvSpPr>
        <p:spPr>
          <a:xfrm>
            <a:off x="1381125" y="849223"/>
            <a:ext cx="9252276" cy="5159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Análise exploratória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Análise de Valores Faltantes (</a:t>
            </a:r>
            <a:r>
              <a:rPr lang="pt-BR" sz="2400" b="1" i="1" dirty="0" err="1">
                <a:solidFill>
                  <a:schemeClr val="bg1"/>
                </a:solidFill>
              </a:rPr>
              <a:t>Missing</a:t>
            </a:r>
            <a:r>
              <a:rPr lang="pt-BR" sz="2400" b="1" i="1" dirty="0">
                <a:solidFill>
                  <a:schemeClr val="bg1"/>
                </a:solidFill>
              </a:rPr>
              <a:t> </a:t>
            </a:r>
            <a:r>
              <a:rPr lang="pt-BR" sz="2400" b="1" i="1" dirty="0" err="1">
                <a:solidFill>
                  <a:schemeClr val="bg1"/>
                </a:solidFill>
              </a:rPr>
              <a:t>Values</a:t>
            </a:r>
            <a:r>
              <a:rPr lang="pt-BR" sz="2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Análise de Atributos Desnecessários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Balanceamento das Bases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Transformação de Atributos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Avaliação de desempenho do modelo </a:t>
            </a:r>
            <a:r>
              <a:rPr lang="pt-BR" sz="2400" b="1" dirty="0" err="1">
                <a:solidFill>
                  <a:schemeClr val="bg1"/>
                </a:solidFill>
              </a:rPr>
              <a:t>Random</a:t>
            </a:r>
            <a:r>
              <a:rPr lang="pt-BR" sz="2400" b="1" dirty="0">
                <a:solidFill>
                  <a:schemeClr val="bg1"/>
                </a:solidFill>
              </a:rPr>
              <a:t> Forest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Avaliação de desempenho do modelo SVM (</a:t>
            </a:r>
            <a:r>
              <a:rPr lang="pt-BR" sz="2400" b="1" i="1" dirty="0" err="1">
                <a:solidFill>
                  <a:schemeClr val="bg1"/>
                </a:solidFill>
              </a:rPr>
              <a:t>Support</a:t>
            </a:r>
            <a:r>
              <a:rPr lang="pt-BR" sz="2400" b="1" i="1" dirty="0">
                <a:solidFill>
                  <a:schemeClr val="bg1"/>
                </a:solidFill>
              </a:rPr>
              <a:t> Vector </a:t>
            </a:r>
            <a:r>
              <a:rPr lang="pt-BR" sz="2400" b="1" i="1" dirty="0" err="1">
                <a:solidFill>
                  <a:schemeClr val="bg1"/>
                </a:solidFill>
              </a:rPr>
              <a:t>Machine</a:t>
            </a:r>
            <a:r>
              <a:rPr lang="pt-BR" sz="2400" b="1" i="1" dirty="0">
                <a:solidFill>
                  <a:schemeClr val="bg1"/>
                </a:solidFill>
              </a:rPr>
              <a:t>)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0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2315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Análise Exploratória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B0F7A-0815-4AC7-A80F-C6CB6BF5DA7C}"/>
              </a:ext>
            </a:extLst>
          </p:cNvPr>
          <p:cNvSpPr txBox="1"/>
          <p:nvPr/>
        </p:nvSpPr>
        <p:spPr>
          <a:xfrm>
            <a:off x="243442" y="519738"/>
            <a:ext cx="5416547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Divisão dos 28 parâmetros inicias em 6 Numéricos e 22 Categóricos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B0F3FB-8201-4FE8-86C7-300A99A6C345}"/>
              </a:ext>
            </a:extLst>
          </p:cNvPr>
          <p:cNvSpPr txBox="1"/>
          <p:nvPr/>
        </p:nvSpPr>
        <p:spPr>
          <a:xfrm>
            <a:off x="8868109" y="156918"/>
            <a:ext cx="1397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chemeClr val="bg1"/>
                </a:solidFill>
              </a:rPr>
              <a:t>Surgery</a:t>
            </a:r>
            <a:r>
              <a:rPr lang="pt-BR" sz="1200" b="1" dirty="0">
                <a:solidFill>
                  <a:schemeClr val="bg1"/>
                </a:solidFill>
              </a:rPr>
              <a:t> x </a:t>
            </a:r>
            <a:r>
              <a:rPr lang="pt-BR" sz="1200" b="1" dirty="0" err="1">
                <a:solidFill>
                  <a:schemeClr val="bg1"/>
                </a:solidFill>
              </a:rPr>
              <a:t>Outcome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E6C5B-D94A-42DC-BEDB-E4B91BE3F0AC}"/>
              </a:ext>
            </a:extLst>
          </p:cNvPr>
          <p:cNvSpPr txBox="1"/>
          <p:nvPr/>
        </p:nvSpPr>
        <p:spPr>
          <a:xfrm>
            <a:off x="8868109" y="2386128"/>
            <a:ext cx="115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Age x </a:t>
            </a:r>
            <a:r>
              <a:rPr lang="pt-BR" sz="1200" b="1" dirty="0" err="1">
                <a:solidFill>
                  <a:schemeClr val="bg1"/>
                </a:solidFill>
              </a:rPr>
              <a:t>Outcome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ED481B-B4ED-4AB4-A79B-CF036ADE60BB}"/>
              </a:ext>
            </a:extLst>
          </p:cNvPr>
          <p:cNvSpPr txBox="1"/>
          <p:nvPr/>
        </p:nvSpPr>
        <p:spPr>
          <a:xfrm>
            <a:off x="8302826" y="4594096"/>
            <a:ext cx="2527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chemeClr val="bg1"/>
                </a:solidFill>
              </a:rPr>
              <a:t>Temperature_Extremities</a:t>
            </a:r>
            <a:r>
              <a:rPr lang="pt-BR" sz="1200" b="1" dirty="0">
                <a:solidFill>
                  <a:schemeClr val="bg1"/>
                </a:solidFill>
              </a:rPr>
              <a:t> x </a:t>
            </a:r>
            <a:r>
              <a:rPr lang="pt-BR" sz="1200" b="1" dirty="0" err="1">
                <a:solidFill>
                  <a:schemeClr val="bg1"/>
                </a:solidFill>
              </a:rPr>
              <a:t>Outcome</a:t>
            </a:r>
            <a:endParaRPr lang="pt-BR" sz="1200" b="1" dirty="0">
              <a:solidFill>
                <a:schemeClr val="bg1"/>
              </a:solidFill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9A080B4-52B3-4B5E-960B-37E79F5EA7D0}"/>
              </a:ext>
            </a:extLst>
          </p:cNvPr>
          <p:cNvGrpSpPr/>
          <p:nvPr/>
        </p:nvGrpSpPr>
        <p:grpSpPr>
          <a:xfrm>
            <a:off x="780102" y="979103"/>
            <a:ext cx="6043086" cy="1789265"/>
            <a:chOff x="780102" y="1370650"/>
            <a:chExt cx="6043086" cy="1789265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C28AABC-FBED-4FE4-A1E4-03F1DD06BF3B}"/>
                </a:ext>
              </a:extLst>
            </p:cNvPr>
            <p:cNvSpPr txBox="1"/>
            <p:nvPr/>
          </p:nvSpPr>
          <p:spPr>
            <a:xfrm>
              <a:off x="828220" y="1414628"/>
              <a:ext cx="12715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 Numéricos</a:t>
              </a:r>
            </a:p>
            <a:p>
              <a:pPr algn="ctr"/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Rectal_temp</a:t>
              </a:r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>
                  <a:solidFill>
                    <a:schemeClr val="bg1"/>
                  </a:solidFill>
                </a:rPr>
                <a:t>Pulse</a:t>
              </a: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Respiratory_rate</a:t>
              </a:r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Packed_cell_volume</a:t>
              </a:r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Total_protein</a:t>
              </a:r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Abdmo_protein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4F6CED37-EF38-4FCA-9E67-AEBD9780588E}"/>
                </a:ext>
              </a:extLst>
            </p:cNvPr>
            <p:cNvGrpSpPr/>
            <p:nvPr/>
          </p:nvGrpSpPr>
          <p:grpSpPr>
            <a:xfrm>
              <a:off x="2518000" y="1374811"/>
              <a:ext cx="4241583" cy="1785104"/>
              <a:chOff x="2526568" y="1213610"/>
              <a:chExt cx="4241583" cy="1785104"/>
            </a:xfrm>
          </p:grpSpPr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48E3D0B-25DC-4A69-8879-90753704B24F}"/>
                  </a:ext>
                </a:extLst>
              </p:cNvPr>
              <p:cNvSpPr txBox="1"/>
              <p:nvPr/>
            </p:nvSpPr>
            <p:spPr>
              <a:xfrm>
                <a:off x="2526568" y="1213610"/>
                <a:ext cx="13292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Surgery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>
                    <a:solidFill>
                      <a:schemeClr val="bg1"/>
                    </a:solidFill>
                  </a:rPr>
                  <a:t>Age</a:t>
                </a: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Hopital</a:t>
                </a:r>
                <a:r>
                  <a:rPr lang="pt-BR" sz="1000" b="1" dirty="0">
                    <a:solidFill>
                      <a:schemeClr val="bg1"/>
                    </a:solidFill>
                  </a:rPr>
                  <a:t> </a:t>
                </a:r>
                <a:r>
                  <a:rPr lang="pt-BR" sz="1000" b="1" dirty="0" err="1">
                    <a:solidFill>
                      <a:schemeClr val="bg1"/>
                    </a:solidFill>
                  </a:rPr>
                  <a:t>Number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Temp_of_extremities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Peripherical_pulse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Mucous_membrane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Capillary_refil_time</a:t>
                </a:r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929F30F-7168-4E1C-BF7D-F1394D87272D}"/>
                  </a:ext>
                </a:extLst>
              </p:cNvPr>
              <p:cNvSpPr txBox="1"/>
              <p:nvPr/>
            </p:nvSpPr>
            <p:spPr>
              <a:xfrm>
                <a:off x="4006946" y="1213610"/>
                <a:ext cx="137730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chemeClr val="bg1"/>
                    </a:solidFill>
                  </a:rPr>
                  <a:t> Categóricos</a:t>
                </a:r>
              </a:p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Pain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Peristalsis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Abdominal_distention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Nasogastric_tube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Nasogastric_reflux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Nasogastric_reflux_ph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Rectal_exam_feces</a:t>
                </a:r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23B1D5E-1CDF-4F76-B6D4-5BEAE27145F8}"/>
                  </a:ext>
                </a:extLst>
              </p:cNvPr>
              <p:cNvSpPr txBox="1"/>
              <p:nvPr/>
            </p:nvSpPr>
            <p:spPr>
              <a:xfrm>
                <a:off x="5440543" y="1213610"/>
                <a:ext cx="1327608" cy="1785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Abdomen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Abdomo_appearence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Outcome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Surgical_lesion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>
                    <a:solidFill>
                      <a:schemeClr val="bg1"/>
                    </a:solidFill>
                  </a:rPr>
                  <a:t>Lesion_1</a:t>
                </a:r>
              </a:p>
              <a:p>
                <a:r>
                  <a:rPr lang="pt-BR" sz="1000" b="1" dirty="0">
                    <a:solidFill>
                      <a:schemeClr val="bg1"/>
                    </a:solidFill>
                  </a:rPr>
                  <a:t>Lesion_2</a:t>
                </a:r>
              </a:p>
              <a:p>
                <a:r>
                  <a:rPr lang="pt-BR" sz="1000" b="1" dirty="0">
                    <a:solidFill>
                      <a:schemeClr val="bg1"/>
                    </a:solidFill>
                  </a:rPr>
                  <a:t>Lesion_3</a:t>
                </a: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Cp_data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1F7EE00-4D21-4D32-8D1F-D39C912B4E55}"/>
                </a:ext>
              </a:extLst>
            </p:cNvPr>
            <p:cNvSpPr/>
            <p:nvPr/>
          </p:nvSpPr>
          <p:spPr>
            <a:xfrm>
              <a:off x="2467693" y="1374811"/>
              <a:ext cx="4355495" cy="1649906"/>
            </a:xfrm>
            <a:prstGeom prst="roundRect">
              <a:avLst/>
            </a:prstGeom>
            <a:solidFill>
              <a:schemeClr val="bg2">
                <a:lumMod val="9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E9322BB-2CEE-4C58-9C72-C2A9030DBE56}"/>
                </a:ext>
              </a:extLst>
            </p:cNvPr>
            <p:cNvSpPr/>
            <p:nvPr/>
          </p:nvSpPr>
          <p:spPr>
            <a:xfrm>
              <a:off x="780102" y="1370650"/>
              <a:ext cx="1327609" cy="1649906"/>
            </a:xfrm>
            <a:prstGeom prst="roundRect">
              <a:avLst/>
            </a:prstGeom>
            <a:solidFill>
              <a:schemeClr val="bg2">
                <a:lumMod val="9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F9E492A-5EDD-491B-A1AE-2D2DFE9B73A1}"/>
              </a:ext>
            </a:extLst>
          </p:cNvPr>
          <p:cNvSpPr txBox="1"/>
          <p:nvPr/>
        </p:nvSpPr>
        <p:spPr>
          <a:xfrm>
            <a:off x="243442" y="2576095"/>
            <a:ext cx="5958426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Criação de Novo </a:t>
            </a:r>
            <a:r>
              <a:rPr lang="pt-BR" sz="1400" b="1" dirty="0" err="1">
                <a:solidFill>
                  <a:schemeClr val="bg1"/>
                </a:solidFill>
              </a:rPr>
              <a:t>Outcome</a:t>
            </a:r>
            <a:r>
              <a:rPr lang="pt-BR" sz="1400" b="1" dirty="0">
                <a:solidFill>
                  <a:schemeClr val="bg1"/>
                </a:solidFill>
              </a:rPr>
              <a:t>, agregando os valores </a:t>
            </a:r>
            <a:r>
              <a:rPr lang="pt-BR" sz="1400" b="1" dirty="0" err="1">
                <a:solidFill>
                  <a:schemeClr val="bg1"/>
                </a:solidFill>
              </a:rPr>
              <a:t>Died</a:t>
            </a:r>
            <a:r>
              <a:rPr lang="pt-BR" sz="1400" b="1" dirty="0">
                <a:solidFill>
                  <a:schemeClr val="bg1"/>
                </a:solidFill>
              </a:rPr>
              <a:t> + </a:t>
            </a:r>
            <a:r>
              <a:rPr lang="pt-BR" sz="1400" b="1" dirty="0" err="1">
                <a:solidFill>
                  <a:schemeClr val="bg1"/>
                </a:solidFill>
              </a:rPr>
              <a:t>Euthanized</a:t>
            </a:r>
            <a:r>
              <a:rPr lang="pt-BR" sz="1400" b="1" dirty="0">
                <a:solidFill>
                  <a:schemeClr val="bg1"/>
                </a:solidFill>
              </a:rPr>
              <a:t> = </a:t>
            </a:r>
            <a:r>
              <a:rPr lang="pt-BR" sz="1400" b="1" dirty="0" err="1">
                <a:solidFill>
                  <a:schemeClr val="bg1"/>
                </a:solidFill>
              </a:rPr>
              <a:t>Died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E70AF9-0738-4D32-BBA5-3AFA976A21F1}"/>
              </a:ext>
            </a:extLst>
          </p:cNvPr>
          <p:cNvSpPr txBox="1"/>
          <p:nvPr/>
        </p:nvSpPr>
        <p:spPr>
          <a:xfrm>
            <a:off x="255404" y="3479897"/>
            <a:ext cx="5466753" cy="462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Análise Gráfica da Relação dos Parâmetros Categóricos x </a:t>
            </a:r>
            <a:r>
              <a:rPr lang="pt-BR" sz="1400" b="1" dirty="0" err="1">
                <a:solidFill>
                  <a:schemeClr val="bg1"/>
                </a:solidFill>
              </a:rPr>
              <a:t>Outcome</a:t>
            </a:r>
            <a:r>
              <a:rPr lang="pt-BR" sz="1400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1B2C54C-9DAE-445A-8544-2D9B664FFC8C}"/>
              </a:ext>
            </a:extLst>
          </p:cNvPr>
          <p:cNvSpPr txBox="1"/>
          <p:nvPr/>
        </p:nvSpPr>
        <p:spPr>
          <a:xfrm>
            <a:off x="239621" y="3078068"/>
            <a:ext cx="701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Utilização do parâmetro </a:t>
            </a:r>
            <a:r>
              <a:rPr lang="pt-BR" sz="1400" b="1" dirty="0" err="1">
                <a:solidFill>
                  <a:schemeClr val="bg1"/>
                </a:solidFill>
              </a:rPr>
              <a:t>Hospital_Number</a:t>
            </a:r>
            <a:r>
              <a:rPr lang="pt-BR" sz="1400" b="1" dirty="0">
                <a:solidFill>
                  <a:schemeClr val="bg1"/>
                </a:solidFill>
              </a:rPr>
              <a:t> para descartar registros repetidos de um mesmo animal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CC7D0F4-AF56-4EFE-B716-C9EA3069BA1E}"/>
              </a:ext>
            </a:extLst>
          </p:cNvPr>
          <p:cNvSpPr txBox="1"/>
          <p:nvPr/>
        </p:nvSpPr>
        <p:spPr>
          <a:xfrm>
            <a:off x="881233" y="3640377"/>
            <a:ext cx="1539396" cy="2556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pt-B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Surgery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Hopital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b="1" dirty="0" err="1">
                <a:solidFill>
                  <a:schemeClr val="bg1"/>
                </a:solidFill>
              </a:rPr>
              <a:t>Number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Temp_of_extremities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Peripherical_pulse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Mucous_membrane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Capillary_refil_time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882FB78-76D5-4A30-80D8-29CA9BE5FB99}"/>
              </a:ext>
            </a:extLst>
          </p:cNvPr>
          <p:cNvSpPr txBox="1"/>
          <p:nvPr/>
        </p:nvSpPr>
        <p:spPr>
          <a:xfrm>
            <a:off x="2700744" y="3616434"/>
            <a:ext cx="1614353" cy="2556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b="1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Pain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Peristalsis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Abdominal_distention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Nasogastric_tube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Nasogastric_reflux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Nasogastric_reflux_ph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Rectal_exam_feces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D9F60F9-92C1-4917-AA77-CBF8A601A4F5}"/>
              </a:ext>
            </a:extLst>
          </p:cNvPr>
          <p:cNvSpPr txBox="1"/>
          <p:nvPr/>
        </p:nvSpPr>
        <p:spPr>
          <a:xfrm>
            <a:off x="4855109" y="3588332"/>
            <a:ext cx="1561518" cy="3110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endParaRPr lang="pt-BR" sz="12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Abdomen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Abdomo_appearence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Outcome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Surgical_lesion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bg1"/>
                </a:solidFill>
              </a:rPr>
              <a:t>Lesion_1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bg1"/>
                </a:solidFill>
              </a:rPr>
              <a:t>Lesion_2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bg1"/>
                </a:solidFill>
              </a:rPr>
              <a:t>Lesion_3</a:t>
            </a:r>
          </a:p>
          <a:p>
            <a:pPr>
              <a:lnSpc>
                <a:spcPct val="150000"/>
              </a:lnSpc>
            </a:pPr>
            <a:r>
              <a:rPr lang="pt-BR" sz="1200" b="1" dirty="0" err="1">
                <a:solidFill>
                  <a:schemeClr val="bg1"/>
                </a:solidFill>
              </a:rPr>
              <a:t>Cp_data</a:t>
            </a:r>
            <a:endParaRPr lang="pt-B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0C93E43-0315-4D95-BB5F-67115CD39A47}"/>
              </a:ext>
            </a:extLst>
          </p:cNvPr>
          <p:cNvSpPr txBox="1"/>
          <p:nvPr/>
        </p:nvSpPr>
        <p:spPr>
          <a:xfrm>
            <a:off x="-18995" y="6518030"/>
            <a:ext cx="2925801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000" b="1" dirty="0">
                <a:solidFill>
                  <a:schemeClr val="bg1"/>
                </a:solidFill>
              </a:rPr>
              <a:t>* os demais gráficos estão são mostrados no anexo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EF0CFBB-AD63-4889-B4B2-96A3A6C5D967}"/>
              </a:ext>
            </a:extLst>
          </p:cNvPr>
          <p:cNvGrpSpPr/>
          <p:nvPr/>
        </p:nvGrpSpPr>
        <p:grpSpPr>
          <a:xfrm>
            <a:off x="1045029" y="3941671"/>
            <a:ext cx="266896" cy="142775"/>
            <a:chOff x="1045029" y="3941671"/>
            <a:chExt cx="266896" cy="142775"/>
          </a:xfrm>
        </p:grpSpPr>
        <p:sp>
          <p:nvSpPr>
            <p:cNvPr id="2" name="Seta: para Cima 1">
              <a:extLst>
                <a:ext uri="{FF2B5EF4-FFF2-40B4-BE49-F238E27FC236}">
                  <a16:creationId xmlns:a16="http://schemas.microsoft.com/office/drawing/2014/main" id="{5182D44D-B3E3-435F-A626-E71B6848B27B}"/>
                </a:ext>
              </a:extLst>
            </p:cNvPr>
            <p:cNvSpPr/>
            <p:nvPr/>
          </p:nvSpPr>
          <p:spPr>
            <a:xfrm>
              <a:off x="1045029" y="394278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: para Cima 35">
              <a:extLst>
                <a:ext uri="{FF2B5EF4-FFF2-40B4-BE49-F238E27FC236}">
                  <a16:creationId xmlns:a16="http://schemas.microsoft.com/office/drawing/2014/main" id="{555954D4-6BF1-433E-82DE-470B39EF64EB}"/>
                </a:ext>
              </a:extLst>
            </p:cNvPr>
            <p:cNvSpPr/>
            <p:nvPr/>
          </p:nvSpPr>
          <p:spPr>
            <a:xfrm>
              <a:off x="1185086" y="394167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Seta: para Cima 36">
            <a:extLst>
              <a:ext uri="{FF2B5EF4-FFF2-40B4-BE49-F238E27FC236}">
                <a16:creationId xmlns:a16="http://schemas.microsoft.com/office/drawing/2014/main" id="{29D02A3C-FE27-4D25-B3DA-8E53EFA0D3AF}"/>
              </a:ext>
            </a:extLst>
          </p:cNvPr>
          <p:cNvSpPr/>
          <p:nvPr/>
        </p:nvSpPr>
        <p:spPr>
          <a:xfrm>
            <a:off x="2843913" y="3938643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71A4EDB8-E294-4E20-BFE7-75A4E4BDCA3C}"/>
              </a:ext>
            </a:extLst>
          </p:cNvPr>
          <p:cNvSpPr/>
          <p:nvPr/>
        </p:nvSpPr>
        <p:spPr>
          <a:xfrm>
            <a:off x="4291314" y="3957927"/>
            <a:ext cx="136317" cy="1677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23B97F3-036F-45EA-ADC8-66FB2F25BC86}"/>
              </a:ext>
            </a:extLst>
          </p:cNvPr>
          <p:cNvSpPr txBox="1"/>
          <p:nvPr/>
        </p:nvSpPr>
        <p:spPr>
          <a:xfrm>
            <a:off x="1277061" y="3892396"/>
            <a:ext cx="1051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Relação Forte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9ECB04D-1435-46E6-85FF-8627865D9B15}"/>
              </a:ext>
            </a:extLst>
          </p:cNvPr>
          <p:cNvSpPr txBox="1"/>
          <p:nvPr/>
        </p:nvSpPr>
        <p:spPr>
          <a:xfrm>
            <a:off x="2906735" y="3890637"/>
            <a:ext cx="120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Relação Regular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F88A7FF-AD5A-4327-BDA5-ED7CA8459954}"/>
              </a:ext>
            </a:extLst>
          </p:cNvPr>
          <p:cNvSpPr txBox="1"/>
          <p:nvPr/>
        </p:nvSpPr>
        <p:spPr>
          <a:xfrm>
            <a:off x="4377919" y="3889140"/>
            <a:ext cx="105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Relação Fraca</a:t>
            </a:r>
          </a:p>
        </p:txBody>
      </p:sp>
      <p:sp>
        <p:nvSpPr>
          <p:cNvPr id="42" name="Seta: para Baixo 41">
            <a:extLst>
              <a:ext uri="{FF2B5EF4-FFF2-40B4-BE49-F238E27FC236}">
                <a16:creationId xmlns:a16="http://schemas.microsoft.com/office/drawing/2014/main" id="{24E8C7E4-125D-4056-B23A-55A30F7FDB8F}"/>
              </a:ext>
            </a:extLst>
          </p:cNvPr>
          <p:cNvSpPr/>
          <p:nvPr/>
        </p:nvSpPr>
        <p:spPr>
          <a:xfrm>
            <a:off x="4744155" y="6173160"/>
            <a:ext cx="136317" cy="1677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Baixo 42">
            <a:extLst>
              <a:ext uri="{FF2B5EF4-FFF2-40B4-BE49-F238E27FC236}">
                <a16:creationId xmlns:a16="http://schemas.microsoft.com/office/drawing/2014/main" id="{F4792DB7-F981-4EE6-89AB-4768218B9E5A}"/>
              </a:ext>
            </a:extLst>
          </p:cNvPr>
          <p:cNvSpPr/>
          <p:nvPr/>
        </p:nvSpPr>
        <p:spPr>
          <a:xfrm>
            <a:off x="4746365" y="5904044"/>
            <a:ext cx="136317" cy="1677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913E1E38-C2BE-4521-8519-3E6A9D764A0A}"/>
              </a:ext>
            </a:extLst>
          </p:cNvPr>
          <p:cNvSpPr/>
          <p:nvPr/>
        </p:nvSpPr>
        <p:spPr>
          <a:xfrm>
            <a:off x="4754982" y="5647265"/>
            <a:ext cx="136317" cy="1677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694067D2-F5FE-4B40-B223-5559F782C948}"/>
              </a:ext>
            </a:extLst>
          </p:cNvPr>
          <p:cNvSpPr/>
          <p:nvPr/>
        </p:nvSpPr>
        <p:spPr>
          <a:xfrm>
            <a:off x="780102" y="4880785"/>
            <a:ext cx="136317" cy="1677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1995B88-9DE3-4728-8ECA-BC4AC68E444C}"/>
              </a:ext>
            </a:extLst>
          </p:cNvPr>
          <p:cNvGrpSpPr/>
          <p:nvPr/>
        </p:nvGrpSpPr>
        <p:grpSpPr>
          <a:xfrm>
            <a:off x="649523" y="4581680"/>
            <a:ext cx="266896" cy="142775"/>
            <a:chOff x="1045029" y="3941671"/>
            <a:chExt cx="266896" cy="142775"/>
          </a:xfrm>
        </p:grpSpPr>
        <p:sp>
          <p:nvSpPr>
            <p:cNvPr id="47" name="Seta: para Cima 46">
              <a:extLst>
                <a:ext uri="{FF2B5EF4-FFF2-40B4-BE49-F238E27FC236}">
                  <a16:creationId xmlns:a16="http://schemas.microsoft.com/office/drawing/2014/main" id="{6ECF1222-CCE1-4FD3-8A1B-86CD035558FC}"/>
                </a:ext>
              </a:extLst>
            </p:cNvPr>
            <p:cNvSpPr/>
            <p:nvPr/>
          </p:nvSpPr>
          <p:spPr>
            <a:xfrm>
              <a:off x="1045029" y="394278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eta: para Cima 47">
              <a:extLst>
                <a:ext uri="{FF2B5EF4-FFF2-40B4-BE49-F238E27FC236}">
                  <a16:creationId xmlns:a16="http://schemas.microsoft.com/office/drawing/2014/main" id="{9F4416EE-5B9B-4C71-83E5-A1EFD41CFE15}"/>
                </a:ext>
              </a:extLst>
            </p:cNvPr>
            <p:cNvSpPr/>
            <p:nvPr/>
          </p:nvSpPr>
          <p:spPr>
            <a:xfrm>
              <a:off x="1185086" y="394167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3FF4EC6E-BCFB-4092-816D-BF760351BF3C}"/>
              </a:ext>
            </a:extLst>
          </p:cNvPr>
          <p:cNvGrpSpPr/>
          <p:nvPr/>
        </p:nvGrpSpPr>
        <p:grpSpPr>
          <a:xfrm>
            <a:off x="649523" y="5134425"/>
            <a:ext cx="266896" cy="142775"/>
            <a:chOff x="1045029" y="3941671"/>
            <a:chExt cx="266896" cy="142775"/>
          </a:xfrm>
        </p:grpSpPr>
        <p:sp>
          <p:nvSpPr>
            <p:cNvPr id="50" name="Seta: para Cima 49">
              <a:extLst>
                <a:ext uri="{FF2B5EF4-FFF2-40B4-BE49-F238E27FC236}">
                  <a16:creationId xmlns:a16="http://schemas.microsoft.com/office/drawing/2014/main" id="{68B8DC3A-1CF6-4B6D-90F3-6EA194FF1681}"/>
                </a:ext>
              </a:extLst>
            </p:cNvPr>
            <p:cNvSpPr/>
            <p:nvPr/>
          </p:nvSpPr>
          <p:spPr>
            <a:xfrm>
              <a:off x="1045029" y="394278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Seta: para Cima 50">
              <a:extLst>
                <a:ext uri="{FF2B5EF4-FFF2-40B4-BE49-F238E27FC236}">
                  <a16:creationId xmlns:a16="http://schemas.microsoft.com/office/drawing/2014/main" id="{C0A26B63-44CF-426C-9461-EA94E0513A4A}"/>
                </a:ext>
              </a:extLst>
            </p:cNvPr>
            <p:cNvSpPr/>
            <p:nvPr/>
          </p:nvSpPr>
          <p:spPr>
            <a:xfrm>
              <a:off x="1185086" y="394167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72CB3A3-8ADC-4AFD-9868-68D82C9BB582}"/>
              </a:ext>
            </a:extLst>
          </p:cNvPr>
          <p:cNvGrpSpPr/>
          <p:nvPr/>
        </p:nvGrpSpPr>
        <p:grpSpPr>
          <a:xfrm>
            <a:off x="649523" y="5986521"/>
            <a:ext cx="266896" cy="142775"/>
            <a:chOff x="1045029" y="3941671"/>
            <a:chExt cx="266896" cy="142775"/>
          </a:xfrm>
        </p:grpSpPr>
        <p:sp>
          <p:nvSpPr>
            <p:cNvPr id="53" name="Seta: para Cima 52">
              <a:extLst>
                <a:ext uri="{FF2B5EF4-FFF2-40B4-BE49-F238E27FC236}">
                  <a16:creationId xmlns:a16="http://schemas.microsoft.com/office/drawing/2014/main" id="{C0D1BB9B-3787-4893-AC0E-17EA579BF854}"/>
                </a:ext>
              </a:extLst>
            </p:cNvPr>
            <p:cNvSpPr/>
            <p:nvPr/>
          </p:nvSpPr>
          <p:spPr>
            <a:xfrm>
              <a:off x="1045029" y="394278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Seta: para Cima 53">
              <a:extLst>
                <a:ext uri="{FF2B5EF4-FFF2-40B4-BE49-F238E27FC236}">
                  <a16:creationId xmlns:a16="http://schemas.microsoft.com/office/drawing/2014/main" id="{6BB8A6B4-3898-4969-A59D-CAD818F9E879}"/>
                </a:ext>
              </a:extLst>
            </p:cNvPr>
            <p:cNvSpPr/>
            <p:nvPr/>
          </p:nvSpPr>
          <p:spPr>
            <a:xfrm>
              <a:off x="1185086" y="394167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Seta: para Cima 54">
            <a:extLst>
              <a:ext uri="{FF2B5EF4-FFF2-40B4-BE49-F238E27FC236}">
                <a16:creationId xmlns:a16="http://schemas.microsoft.com/office/drawing/2014/main" id="{F7A0BE9C-D178-434C-B191-A8E55C21DC79}"/>
              </a:ext>
            </a:extLst>
          </p:cNvPr>
          <p:cNvSpPr/>
          <p:nvPr/>
        </p:nvSpPr>
        <p:spPr>
          <a:xfrm>
            <a:off x="789580" y="4316291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: para Cima 55">
            <a:extLst>
              <a:ext uri="{FF2B5EF4-FFF2-40B4-BE49-F238E27FC236}">
                <a16:creationId xmlns:a16="http://schemas.microsoft.com/office/drawing/2014/main" id="{A20C75EE-9985-4589-A71D-72FEEE45F2C9}"/>
              </a:ext>
            </a:extLst>
          </p:cNvPr>
          <p:cNvSpPr/>
          <p:nvPr/>
        </p:nvSpPr>
        <p:spPr>
          <a:xfrm>
            <a:off x="789580" y="5418808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Seta: para Cima 56">
            <a:extLst>
              <a:ext uri="{FF2B5EF4-FFF2-40B4-BE49-F238E27FC236}">
                <a16:creationId xmlns:a16="http://schemas.microsoft.com/office/drawing/2014/main" id="{555596F0-9A7B-4910-8FD1-5760A4CEFDA5}"/>
              </a:ext>
            </a:extLst>
          </p:cNvPr>
          <p:cNvSpPr/>
          <p:nvPr/>
        </p:nvSpPr>
        <p:spPr>
          <a:xfrm>
            <a:off x="782738" y="5702589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Seta: para Cima 57">
            <a:extLst>
              <a:ext uri="{FF2B5EF4-FFF2-40B4-BE49-F238E27FC236}">
                <a16:creationId xmlns:a16="http://schemas.microsoft.com/office/drawing/2014/main" id="{3E76D326-9D8D-4858-8C41-0BBC05E1993D}"/>
              </a:ext>
            </a:extLst>
          </p:cNvPr>
          <p:cNvSpPr/>
          <p:nvPr/>
        </p:nvSpPr>
        <p:spPr>
          <a:xfrm>
            <a:off x="2620832" y="4308580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Seta: para Cima 58">
            <a:extLst>
              <a:ext uri="{FF2B5EF4-FFF2-40B4-BE49-F238E27FC236}">
                <a16:creationId xmlns:a16="http://schemas.microsoft.com/office/drawing/2014/main" id="{42F2CF26-55EA-4A08-B83D-24CF18CDE69F}"/>
              </a:ext>
            </a:extLst>
          </p:cNvPr>
          <p:cNvSpPr/>
          <p:nvPr/>
        </p:nvSpPr>
        <p:spPr>
          <a:xfrm>
            <a:off x="2614172" y="4567745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Seta: para Cima 59">
            <a:extLst>
              <a:ext uri="{FF2B5EF4-FFF2-40B4-BE49-F238E27FC236}">
                <a16:creationId xmlns:a16="http://schemas.microsoft.com/office/drawing/2014/main" id="{167F6111-CE54-4E80-96A3-8E200EB3D7BB}"/>
              </a:ext>
            </a:extLst>
          </p:cNvPr>
          <p:cNvSpPr/>
          <p:nvPr/>
        </p:nvSpPr>
        <p:spPr>
          <a:xfrm>
            <a:off x="2626542" y="4830230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Seta: para Cima 60">
            <a:extLst>
              <a:ext uri="{FF2B5EF4-FFF2-40B4-BE49-F238E27FC236}">
                <a16:creationId xmlns:a16="http://schemas.microsoft.com/office/drawing/2014/main" id="{756E5E00-9F21-4230-82CA-94F7F9F05947}"/>
              </a:ext>
            </a:extLst>
          </p:cNvPr>
          <p:cNvSpPr/>
          <p:nvPr/>
        </p:nvSpPr>
        <p:spPr>
          <a:xfrm>
            <a:off x="2627215" y="5125020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Seta: para Cima 61">
            <a:extLst>
              <a:ext uri="{FF2B5EF4-FFF2-40B4-BE49-F238E27FC236}">
                <a16:creationId xmlns:a16="http://schemas.microsoft.com/office/drawing/2014/main" id="{AB4D7556-399E-4243-8950-924E81B75A96}"/>
              </a:ext>
            </a:extLst>
          </p:cNvPr>
          <p:cNvSpPr/>
          <p:nvPr/>
        </p:nvSpPr>
        <p:spPr>
          <a:xfrm>
            <a:off x="2625449" y="5372622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Seta: para Cima 62">
            <a:extLst>
              <a:ext uri="{FF2B5EF4-FFF2-40B4-BE49-F238E27FC236}">
                <a16:creationId xmlns:a16="http://schemas.microsoft.com/office/drawing/2014/main" id="{5A0E796E-9241-4438-A927-FAB510C24FE0}"/>
              </a:ext>
            </a:extLst>
          </p:cNvPr>
          <p:cNvSpPr/>
          <p:nvPr/>
        </p:nvSpPr>
        <p:spPr>
          <a:xfrm>
            <a:off x="4718772" y="4291037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Seta: para Cima 63">
            <a:extLst>
              <a:ext uri="{FF2B5EF4-FFF2-40B4-BE49-F238E27FC236}">
                <a16:creationId xmlns:a16="http://schemas.microsoft.com/office/drawing/2014/main" id="{78E0C2F5-290A-413A-8ED1-FE1056C1F176}"/>
              </a:ext>
            </a:extLst>
          </p:cNvPr>
          <p:cNvSpPr/>
          <p:nvPr/>
        </p:nvSpPr>
        <p:spPr>
          <a:xfrm>
            <a:off x="2644582" y="5937723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18A0BE22-F306-42AD-8D1E-F8EE4AE3FB04}"/>
              </a:ext>
            </a:extLst>
          </p:cNvPr>
          <p:cNvGrpSpPr/>
          <p:nvPr/>
        </p:nvGrpSpPr>
        <p:grpSpPr>
          <a:xfrm>
            <a:off x="2511819" y="5653855"/>
            <a:ext cx="266896" cy="142775"/>
            <a:chOff x="1045029" y="3941671"/>
            <a:chExt cx="266896" cy="142775"/>
          </a:xfrm>
        </p:grpSpPr>
        <p:sp>
          <p:nvSpPr>
            <p:cNvPr id="66" name="Seta: para Cima 65">
              <a:extLst>
                <a:ext uri="{FF2B5EF4-FFF2-40B4-BE49-F238E27FC236}">
                  <a16:creationId xmlns:a16="http://schemas.microsoft.com/office/drawing/2014/main" id="{41DDEC98-C7B3-47E3-9E90-8EFE5B853948}"/>
                </a:ext>
              </a:extLst>
            </p:cNvPr>
            <p:cNvSpPr/>
            <p:nvPr/>
          </p:nvSpPr>
          <p:spPr>
            <a:xfrm>
              <a:off x="1045029" y="394278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Seta: para Cima 66">
              <a:extLst>
                <a:ext uri="{FF2B5EF4-FFF2-40B4-BE49-F238E27FC236}">
                  <a16:creationId xmlns:a16="http://schemas.microsoft.com/office/drawing/2014/main" id="{0E1DECFA-AA0F-439A-9F08-55E51FDE6D7D}"/>
                </a:ext>
              </a:extLst>
            </p:cNvPr>
            <p:cNvSpPr/>
            <p:nvPr/>
          </p:nvSpPr>
          <p:spPr>
            <a:xfrm>
              <a:off x="1185086" y="3941671"/>
              <a:ext cx="126839" cy="14166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8" name="Seta: para Cima 67">
            <a:extLst>
              <a:ext uri="{FF2B5EF4-FFF2-40B4-BE49-F238E27FC236}">
                <a16:creationId xmlns:a16="http://schemas.microsoft.com/office/drawing/2014/main" id="{FB0A69A0-B1F6-485A-975C-28CFE01E4AE5}"/>
              </a:ext>
            </a:extLst>
          </p:cNvPr>
          <p:cNvSpPr/>
          <p:nvPr/>
        </p:nvSpPr>
        <p:spPr>
          <a:xfrm>
            <a:off x="4717437" y="4574812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: para Cima 68">
            <a:extLst>
              <a:ext uri="{FF2B5EF4-FFF2-40B4-BE49-F238E27FC236}">
                <a16:creationId xmlns:a16="http://schemas.microsoft.com/office/drawing/2014/main" id="{7279352E-C753-426C-BEA2-35E46CBFFCF5}"/>
              </a:ext>
            </a:extLst>
          </p:cNvPr>
          <p:cNvSpPr/>
          <p:nvPr/>
        </p:nvSpPr>
        <p:spPr>
          <a:xfrm>
            <a:off x="4726899" y="5108420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ta: para Cima 69">
            <a:extLst>
              <a:ext uri="{FF2B5EF4-FFF2-40B4-BE49-F238E27FC236}">
                <a16:creationId xmlns:a16="http://schemas.microsoft.com/office/drawing/2014/main" id="{2FB875F3-E114-484F-AEF7-E336D1C2CC3E}"/>
              </a:ext>
            </a:extLst>
          </p:cNvPr>
          <p:cNvSpPr/>
          <p:nvPr/>
        </p:nvSpPr>
        <p:spPr>
          <a:xfrm>
            <a:off x="4726898" y="5358334"/>
            <a:ext cx="126839" cy="14166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0A8EE9B-D9B7-493F-8FAA-EB5D63D6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444" y="561417"/>
            <a:ext cx="4412409" cy="17851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AB65412-1F53-4BA6-8EF0-B83C97D1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891" y="2732195"/>
            <a:ext cx="4468962" cy="1835550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FEF654A6-7C9C-4B6B-9DF9-F5B7043F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26" y="4996772"/>
            <a:ext cx="4468962" cy="17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-5186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4872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Análise Exploratória – Análises de Dispersão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B0F3FB-8201-4FE8-86C7-300A99A6C345}"/>
              </a:ext>
            </a:extLst>
          </p:cNvPr>
          <p:cNvSpPr txBox="1"/>
          <p:nvPr/>
        </p:nvSpPr>
        <p:spPr>
          <a:xfrm>
            <a:off x="453206" y="723663"/>
            <a:ext cx="2917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</a:rPr>
              <a:t>Temperatura das </a:t>
            </a:r>
            <a:r>
              <a:rPr lang="pt-BR" sz="1000" b="1" dirty="0" err="1">
                <a:solidFill>
                  <a:schemeClr val="bg1"/>
                </a:solidFill>
              </a:rPr>
              <a:t>Extremities</a:t>
            </a:r>
            <a:r>
              <a:rPr lang="pt-BR" sz="1000" b="1" dirty="0">
                <a:solidFill>
                  <a:schemeClr val="bg1"/>
                </a:solidFill>
              </a:rPr>
              <a:t> x Pulse x </a:t>
            </a:r>
            <a:r>
              <a:rPr lang="pt-BR" sz="1000" b="1" dirty="0" err="1">
                <a:solidFill>
                  <a:schemeClr val="bg1"/>
                </a:solidFill>
              </a:rPr>
              <a:t>Rectal_temp</a:t>
            </a:r>
            <a:endParaRPr lang="pt-BR" sz="1000" b="1" dirty="0">
              <a:solidFill>
                <a:schemeClr val="bg1"/>
              </a:solidFill>
            </a:endParaRPr>
          </a:p>
        </p:txBody>
      </p:sp>
      <p:pic>
        <p:nvPicPr>
          <p:cNvPr id="76" name="Imagem 75">
            <a:extLst>
              <a:ext uri="{FF2B5EF4-FFF2-40B4-BE49-F238E27FC236}">
                <a16:creationId xmlns:a16="http://schemas.microsoft.com/office/drawing/2014/main" id="{C658B084-90F1-4B0C-BA4A-52B3481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2" y="969884"/>
            <a:ext cx="3761665" cy="209473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8C1481-7B79-4ED4-9BB3-2338F19DA87D}"/>
              </a:ext>
            </a:extLst>
          </p:cNvPr>
          <p:cNvSpPr txBox="1"/>
          <p:nvPr/>
        </p:nvSpPr>
        <p:spPr>
          <a:xfrm>
            <a:off x="4963849" y="723662"/>
            <a:ext cx="2456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Mucous_Membrane</a:t>
            </a:r>
            <a:r>
              <a:rPr lang="pt-BR" sz="1000" b="1" dirty="0">
                <a:solidFill>
                  <a:schemeClr val="bg1"/>
                </a:solidFill>
              </a:rPr>
              <a:t> x Pulse x </a:t>
            </a:r>
            <a:r>
              <a:rPr lang="pt-BR" sz="1000" b="1" dirty="0" err="1">
                <a:solidFill>
                  <a:schemeClr val="bg1"/>
                </a:solidFill>
              </a:rPr>
              <a:t>Rectal_temp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AF6CAA-0DB7-48FF-8214-3BE5A200B7C0}"/>
              </a:ext>
            </a:extLst>
          </p:cNvPr>
          <p:cNvSpPr txBox="1"/>
          <p:nvPr/>
        </p:nvSpPr>
        <p:spPr>
          <a:xfrm>
            <a:off x="9094142" y="723661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Capillary_Refill_time</a:t>
            </a:r>
            <a:r>
              <a:rPr lang="pt-BR" sz="1000" b="1" dirty="0">
                <a:solidFill>
                  <a:schemeClr val="bg1"/>
                </a:solidFill>
              </a:rPr>
              <a:t> x Pulse x </a:t>
            </a:r>
            <a:r>
              <a:rPr lang="pt-BR" sz="1000" b="1" dirty="0" err="1">
                <a:solidFill>
                  <a:schemeClr val="bg1"/>
                </a:solidFill>
              </a:rPr>
              <a:t>Rectal_temp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B3ADFAC-4EBF-4B5B-94CF-FDEA60BDBE15}"/>
              </a:ext>
            </a:extLst>
          </p:cNvPr>
          <p:cNvSpPr txBox="1"/>
          <p:nvPr/>
        </p:nvSpPr>
        <p:spPr>
          <a:xfrm>
            <a:off x="5347667" y="3790828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Pain</a:t>
            </a:r>
            <a:r>
              <a:rPr lang="pt-BR" sz="1000" b="1" dirty="0">
                <a:solidFill>
                  <a:schemeClr val="bg1"/>
                </a:solidFill>
              </a:rPr>
              <a:t> x Pulse x </a:t>
            </a:r>
            <a:r>
              <a:rPr lang="pt-BR" sz="1000" b="1" dirty="0" err="1">
                <a:solidFill>
                  <a:schemeClr val="bg1"/>
                </a:solidFill>
              </a:rPr>
              <a:t>Rectal_temp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4391F6-2122-48B7-A4C9-D5A3FCC91B4D}"/>
              </a:ext>
            </a:extLst>
          </p:cNvPr>
          <p:cNvSpPr txBox="1"/>
          <p:nvPr/>
        </p:nvSpPr>
        <p:spPr>
          <a:xfrm>
            <a:off x="8868903" y="3790828"/>
            <a:ext cx="2725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Total_Protein</a:t>
            </a:r>
            <a:r>
              <a:rPr lang="pt-BR" sz="1000" b="1" dirty="0">
                <a:solidFill>
                  <a:schemeClr val="bg1"/>
                </a:solidFill>
              </a:rPr>
              <a:t> x </a:t>
            </a:r>
            <a:r>
              <a:rPr lang="pt-BR" sz="1000" b="1" dirty="0" err="1">
                <a:solidFill>
                  <a:schemeClr val="bg1"/>
                </a:solidFill>
              </a:rPr>
              <a:t>Packed_cell_volume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2C84174-1B10-448C-9877-FEE1EB8E8DE7}"/>
              </a:ext>
            </a:extLst>
          </p:cNvPr>
          <p:cNvSpPr txBox="1"/>
          <p:nvPr/>
        </p:nvSpPr>
        <p:spPr>
          <a:xfrm>
            <a:off x="340219" y="3044278"/>
            <a:ext cx="351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Observa-se que temperaturas de extremidades quentes estão relacionadas com maiores temperaturas retais e maior pulso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507E33-6C92-4BB3-AB0A-2FF1C9580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228" y="969877"/>
            <a:ext cx="4000071" cy="2074401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FC1D6F-8F44-4632-BE34-AB0E7A50A9FF}"/>
              </a:ext>
            </a:extLst>
          </p:cNvPr>
          <p:cNvSpPr txBox="1"/>
          <p:nvPr/>
        </p:nvSpPr>
        <p:spPr>
          <a:xfrm>
            <a:off x="4228489" y="3017443"/>
            <a:ext cx="3856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Observa-se que a cor </a:t>
            </a:r>
            <a:r>
              <a:rPr lang="pt-BR" sz="1000" b="1" dirty="0" err="1">
                <a:solidFill>
                  <a:schemeClr val="bg1"/>
                </a:solidFill>
              </a:rPr>
              <a:t>Bright_red</a:t>
            </a:r>
            <a:r>
              <a:rPr lang="pt-BR" sz="1000" b="1" dirty="0">
                <a:solidFill>
                  <a:schemeClr val="bg1"/>
                </a:solidFill>
              </a:rPr>
              <a:t> está relacionadas com maiores temperaturas retais e maior pulso, enquanto a cor </a:t>
            </a:r>
            <a:r>
              <a:rPr lang="pt-BR" sz="1000" b="1" dirty="0" err="1">
                <a:solidFill>
                  <a:schemeClr val="bg1"/>
                </a:solidFill>
              </a:rPr>
              <a:t>normal_pink</a:t>
            </a:r>
            <a:r>
              <a:rPr lang="pt-BR" sz="1000" b="1" dirty="0">
                <a:solidFill>
                  <a:schemeClr val="bg1"/>
                </a:solidFill>
              </a:rPr>
              <a:t> está relacionada com temperatura retal e pulso normais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E148C9-662F-4377-A63A-CFFE9C43A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224" y="958337"/>
            <a:ext cx="3736340" cy="205910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64A1F714-D147-4921-8C3B-7384C8EBF330}"/>
              </a:ext>
            </a:extLst>
          </p:cNvPr>
          <p:cNvSpPr txBox="1"/>
          <p:nvPr/>
        </p:nvSpPr>
        <p:spPr>
          <a:xfrm>
            <a:off x="8327497" y="3044278"/>
            <a:ext cx="3856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Observa-se forte relação do </a:t>
            </a:r>
            <a:r>
              <a:rPr lang="pt-BR" sz="1000" b="1" dirty="0" err="1">
                <a:solidFill>
                  <a:schemeClr val="bg1"/>
                </a:solidFill>
              </a:rPr>
              <a:t>Capillary_Refill_time</a:t>
            </a:r>
            <a:r>
              <a:rPr lang="pt-BR" sz="1000" b="1" dirty="0">
                <a:solidFill>
                  <a:schemeClr val="bg1"/>
                </a:solidFill>
              </a:rPr>
              <a:t> com o Pulso. Para pulso normal os valores </a:t>
            </a:r>
            <a:r>
              <a:rPr lang="pt-BR" sz="1000" b="1" dirty="0" err="1">
                <a:solidFill>
                  <a:schemeClr val="bg1"/>
                </a:solidFill>
              </a:rPr>
              <a:t>Capillary_Refill_time</a:t>
            </a:r>
            <a:r>
              <a:rPr lang="pt-BR" sz="1000" b="1" dirty="0">
                <a:solidFill>
                  <a:schemeClr val="bg1"/>
                </a:solidFill>
              </a:rPr>
              <a:t> são menores que 3 segundos, ocorrendo o oposto para pulso mais alto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5DF70DE-D2C9-4686-B36D-9E376D058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549" y="4078623"/>
            <a:ext cx="3869577" cy="2055713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B13867-3A5A-4B91-A1B7-8F8334EC180D}"/>
              </a:ext>
            </a:extLst>
          </p:cNvPr>
          <p:cNvSpPr txBox="1"/>
          <p:nvPr/>
        </p:nvSpPr>
        <p:spPr>
          <a:xfrm>
            <a:off x="4328725" y="6175910"/>
            <a:ext cx="3512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Difícil de destacar alguma relação, mas pode-se observar que os níveis de dor “</a:t>
            </a:r>
            <a:r>
              <a:rPr lang="pt-BR" sz="1000" b="1" dirty="0" err="1">
                <a:solidFill>
                  <a:schemeClr val="bg1"/>
                </a:solidFill>
              </a:rPr>
              <a:t>depressed</a:t>
            </a:r>
            <a:r>
              <a:rPr lang="pt-BR" sz="1000" b="1" dirty="0">
                <a:solidFill>
                  <a:schemeClr val="bg1"/>
                </a:solidFill>
              </a:rPr>
              <a:t>” e “extreme </a:t>
            </a:r>
            <a:r>
              <a:rPr lang="pt-BR" sz="1000" b="1" dirty="0" err="1">
                <a:solidFill>
                  <a:schemeClr val="bg1"/>
                </a:solidFill>
              </a:rPr>
              <a:t>pain</a:t>
            </a:r>
            <a:r>
              <a:rPr lang="pt-BR" sz="1000" b="1" dirty="0">
                <a:solidFill>
                  <a:schemeClr val="bg1"/>
                </a:solidFill>
              </a:rPr>
              <a:t>” estão relacionados à temperatura retal e pulso mais altos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996EFB5-3896-431F-9D1B-A356F6C9C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800" y="4078624"/>
            <a:ext cx="3829632" cy="207312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5D57EED-068E-4CD5-A852-76BCD827E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92" y="4078623"/>
            <a:ext cx="3858296" cy="205571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C1642FED-E3EF-4C1F-AFF8-3E7AA4A4C5BB}"/>
              </a:ext>
            </a:extLst>
          </p:cNvPr>
          <p:cNvSpPr txBox="1"/>
          <p:nvPr/>
        </p:nvSpPr>
        <p:spPr>
          <a:xfrm>
            <a:off x="1088712" y="3790828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err="1">
                <a:solidFill>
                  <a:schemeClr val="bg1"/>
                </a:solidFill>
              </a:rPr>
              <a:t>Peripherical</a:t>
            </a:r>
            <a:r>
              <a:rPr lang="pt-BR" sz="1000" b="1" dirty="0">
                <a:solidFill>
                  <a:schemeClr val="bg1"/>
                </a:solidFill>
              </a:rPr>
              <a:t> x Pulse x </a:t>
            </a:r>
            <a:r>
              <a:rPr lang="pt-BR" sz="1000" b="1" dirty="0" err="1">
                <a:solidFill>
                  <a:schemeClr val="bg1"/>
                </a:solidFill>
              </a:rPr>
              <a:t>Rectal_temp</a:t>
            </a:r>
            <a:endParaRPr lang="pt-BR" sz="1000" b="1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AFE2B22-395F-40BC-8AB9-47EC2D79EF8E}"/>
              </a:ext>
            </a:extLst>
          </p:cNvPr>
          <p:cNvSpPr txBox="1"/>
          <p:nvPr/>
        </p:nvSpPr>
        <p:spPr>
          <a:xfrm>
            <a:off x="340217" y="6151752"/>
            <a:ext cx="351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Observa-se que a condição </a:t>
            </a:r>
            <a:r>
              <a:rPr lang="pt-BR" sz="1000" b="1" dirty="0" err="1">
                <a:solidFill>
                  <a:schemeClr val="bg1"/>
                </a:solidFill>
              </a:rPr>
              <a:t>Peripherical_Pulse</a:t>
            </a:r>
            <a:r>
              <a:rPr lang="pt-BR" sz="1000" b="1" dirty="0">
                <a:solidFill>
                  <a:schemeClr val="bg1"/>
                </a:solidFill>
              </a:rPr>
              <a:t> “</a:t>
            </a:r>
            <a:r>
              <a:rPr lang="pt-BR" sz="1000" b="1" dirty="0" err="1">
                <a:solidFill>
                  <a:schemeClr val="bg1"/>
                </a:solidFill>
              </a:rPr>
              <a:t>reduced</a:t>
            </a:r>
            <a:r>
              <a:rPr lang="pt-BR" sz="1000" b="1" dirty="0">
                <a:solidFill>
                  <a:schemeClr val="bg1"/>
                </a:solidFill>
              </a:rPr>
              <a:t>” é mais comum para valores de pulso mais altos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A54D0B1-9365-4A3C-B817-9989361A2184}"/>
              </a:ext>
            </a:extLst>
          </p:cNvPr>
          <p:cNvSpPr txBox="1"/>
          <p:nvPr/>
        </p:nvSpPr>
        <p:spPr>
          <a:xfrm>
            <a:off x="8475474" y="6151752"/>
            <a:ext cx="3512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Observa-se forte relação entre </a:t>
            </a:r>
            <a:r>
              <a:rPr lang="pt-BR" sz="1000" b="1" dirty="0" err="1">
                <a:solidFill>
                  <a:schemeClr val="bg1"/>
                </a:solidFill>
              </a:rPr>
              <a:t>total_protein</a:t>
            </a:r>
            <a:r>
              <a:rPr lang="pt-BR" sz="1000" b="1" dirty="0">
                <a:solidFill>
                  <a:schemeClr val="bg1"/>
                </a:solidFill>
              </a:rPr>
              <a:t> e </a:t>
            </a:r>
            <a:r>
              <a:rPr lang="pt-BR" sz="1000" b="1" dirty="0" err="1">
                <a:solidFill>
                  <a:schemeClr val="bg1"/>
                </a:solidFill>
              </a:rPr>
              <a:t>packed_cell_volume</a:t>
            </a:r>
            <a:r>
              <a:rPr lang="pt-BR" sz="1000" b="1" dirty="0">
                <a:solidFill>
                  <a:schemeClr val="bg1"/>
                </a:solidFill>
              </a:rPr>
              <a:t> com o </a:t>
            </a:r>
            <a:r>
              <a:rPr lang="pt-BR" sz="1000" b="1" dirty="0" err="1">
                <a:solidFill>
                  <a:schemeClr val="bg1"/>
                </a:solidFill>
              </a:rPr>
              <a:t>Outcome</a:t>
            </a:r>
            <a:r>
              <a:rPr lang="pt-BR" sz="1000" b="1" dirty="0">
                <a:solidFill>
                  <a:schemeClr val="bg1"/>
                </a:solidFill>
              </a:rPr>
              <a:t>. A maioria dos casos de Morte apresentam valores baixos de total </a:t>
            </a:r>
            <a:r>
              <a:rPr lang="pt-BR" sz="1000" b="1" dirty="0" err="1">
                <a:solidFill>
                  <a:schemeClr val="bg1"/>
                </a:solidFill>
              </a:rPr>
              <a:t>protein</a:t>
            </a:r>
            <a:r>
              <a:rPr lang="pt-BR" sz="1000" b="1" dirty="0">
                <a:solidFill>
                  <a:schemeClr val="bg1"/>
                </a:solidFill>
              </a:rPr>
              <a:t> e altos de </a:t>
            </a:r>
            <a:r>
              <a:rPr lang="pt-BR" sz="1000" b="1" dirty="0" err="1">
                <a:solidFill>
                  <a:schemeClr val="bg1"/>
                </a:solidFill>
              </a:rPr>
              <a:t>packed_cell_volume</a:t>
            </a:r>
            <a:endParaRPr lang="pt-B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0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1754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>
                <a:solidFill>
                  <a:schemeClr val="bg1"/>
                </a:solidFill>
              </a:rPr>
              <a:t>Missing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b="1" dirty="0" err="1">
                <a:solidFill>
                  <a:schemeClr val="bg1"/>
                </a:solidFill>
              </a:rPr>
              <a:t>Values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B0F7A-0815-4AC7-A80F-C6CB6BF5DA7C}"/>
              </a:ext>
            </a:extLst>
          </p:cNvPr>
          <p:cNvSpPr txBox="1"/>
          <p:nvPr/>
        </p:nvSpPr>
        <p:spPr>
          <a:xfrm>
            <a:off x="207238" y="671797"/>
            <a:ext cx="916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A partir da base de treino foram identificados 8 parâmetros com mais de 20% de valores faltantes. Esse parâmetros, mostrados na Figura, foram excluídos das bases de treino e teste.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2B8FC2-FDD6-4D44-A565-4F708224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4" y="1335034"/>
            <a:ext cx="8269184" cy="245990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F3AB082-2C0D-492D-BF48-466ED23E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231" y="1005329"/>
            <a:ext cx="2733675" cy="430530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8DB6B3D6-852D-4908-84C8-AFCFD365B715}"/>
              </a:ext>
            </a:extLst>
          </p:cNvPr>
          <p:cNvSpPr/>
          <p:nvPr/>
        </p:nvSpPr>
        <p:spPr>
          <a:xfrm>
            <a:off x="9286504" y="1211283"/>
            <a:ext cx="2422566" cy="1959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9A76EAE-CAB2-4E6F-8A11-C4312375D499}"/>
              </a:ext>
            </a:extLst>
          </p:cNvPr>
          <p:cNvSpPr txBox="1"/>
          <p:nvPr/>
        </p:nvSpPr>
        <p:spPr>
          <a:xfrm>
            <a:off x="43474" y="3911230"/>
            <a:ext cx="916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Os parâmetros remanescentes foram divididos em 2 </a:t>
            </a:r>
            <a:r>
              <a:rPr lang="pt-BR" sz="1400" b="1" dirty="0" err="1">
                <a:solidFill>
                  <a:schemeClr val="bg1"/>
                </a:solidFill>
              </a:rPr>
              <a:t>Dataframes</a:t>
            </a:r>
            <a:r>
              <a:rPr lang="pt-BR" sz="1400" b="1" dirty="0">
                <a:solidFill>
                  <a:schemeClr val="bg1"/>
                </a:solidFill>
              </a:rPr>
              <a:t>, um numérico e outro categórico, para fins de recomposição dos valores faltantes.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0E04D81-9EE6-4CF9-B2F3-FBF3C658B4A8}"/>
              </a:ext>
            </a:extLst>
          </p:cNvPr>
          <p:cNvSpPr txBox="1"/>
          <p:nvPr/>
        </p:nvSpPr>
        <p:spPr>
          <a:xfrm>
            <a:off x="43474" y="4618094"/>
            <a:ext cx="916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Os parâmetros remanescentes foram divididos em 2 </a:t>
            </a:r>
            <a:r>
              <a:rPr lang="pt-BR" sz="1400" b="1" dirty="0" err="1">
                <a:solidFill>
                  <a:schemeClr val="bg1"/>
                </a:solidFill>
              </a:rPr>
              <a:t>Dataframes</a:t>
            </a:r>
            <a:r>
              <a:rPr lang="pt-BR" sz="1400" b="1" dirty="0">
                <a:solidFill>
                  <a:schemeClr val="bg1"/>
                </a:solidFill>
              </a:rPr>
              <a:t>, um numérico e outro categórico, para fins de recomposição dos valores faltantes.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3291583F-2710-4F22-A0BC-2EF8A872ADAD}"/>
              </a:ext>
            </a:extLst>
          </p:cNvPr>
          <p:cNvSpPr txBox="1"/>
          <p:nvPr/>
        </p:nvSpPr>
        <p:spPr>
          <a:xfrm>
            <a:off x="43474" y="5137376"/>
            <a:ext cx="9162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Para o conjunto de parâmetro numéricos, foi utilizada a mediana para recomposição dos valores faltantes (</a:t>
            </a:r>
            <a:r>
              <a:rPr lang="pt-BR" sz="1400" b="1" dirty="0" err="1">
                <a:solidFill>
                  <a:schemeClr val="bg1"/>
                </a:solidFill>
              </a:rPr>
              <a:t>SimpleImput</a:t>
            </a:r>
            <a:r>
              <a:rPr lang="pt-BR" sz="1400" b="1" dirty="0">
                <a:solidFill>
                  <a:schemeClr val="bg1"/>
                </a:solidFill>
              </a:rPr>
              <a:t>, </a:t>
            </a:r>
            <a:r>
              <a:rPr lang="pt-BR" sz="1400" b="1" dirty="0" err="1">
                <a:solidFill>
                  <a:schemeClr val="bg1"/>
                </a:solidFill>
              </a:rPr>
              <a:t>strategy</a:t>
            </a:r>
            <a:r>
              <a:rPr lang="pt-BR" sz="1400" b="1" dirty="0">
                <a:solidFill>
                  <a:schemeClr val="bg1"/>
                </a:solidFill>
              </a:rPr>
              <a:t>=“</a:t>
            </a:r>
            <a:r>
              <a:rPr lang="pt-BR" sz="1400" b="1" dirty="0" err="1">
                <a:solidFill>
                  <a:schemeClr val="bg1"/>
                </a:solidFill>
              </a:rPr>
              <a:t>median</a:t>
            </a:r>
            <a:r>
              <a:rPr lang="pt-BR" sz="1400" b="1" dirty="0">
                <a:solidFill>
                  <a:schemeClr val="bg1"/>
                </a:solidFill>
              </a:rPr>
              <a:t>”). O modelo de recomposição de valores foi treinado com a base treino e aplicado nas bases treino e teste.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A68A44B-84BD-42E0-9D48-0626A2F933C7}"/>
              </a:ext>
            </a:extLst>
          </p:cNvPr>
          <p:cNvSpPr txBox="1"/>
          <p:nvPr/>
        </p:nvSpPr>
        <p:spPr>
          <a:xfrm>
            <a:off x="43474" y="6018751"/>
            <a:ext cx="9162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Para o conjunto de parâmetro categórica, foi utilizado o mais frequente para recomposição dos valores faltantes (</a:t>
            </a:r>
            <a:r>
              <a:rPr lang="pt-BR" sz="1400" b="1" dirty="0" err="1">
                <a:solidFill>
                  <a:schemeClr val="bg1"/>
                </a:solidFill>
              </a:rPr>
              <a:t>SimpleImput</a:t>
            </a:r>
            <a:r>
              <a:rPr lang="pt-BR" sz="1400" b="1" dirty="0">
                <a:solidFill>
                  <a:schemeClr val="bg1"/>
                </a:solidFill>
              </a:rPr>
              <a:t>, </a:t>
            </a:r>
            <a:r>
              <a:rPr lang="pt-BR" sz="1400" b="1" dirty="0" err="1">
                <a:solidFill>
                  <a:schemeClr val="bg1"/>
                </a:solidFill>
              </a:rPr>
              <a:t>strategy</a:t>
            </a:r>
            <a:r>
              <a:rPr lang="pt-BR" sz="1400" b="1" dirty="0">
                <a:solidFill>
                  <a:schemeClr val="bg1"/>
                </a:solidFill>
              </a:rPr>
              <a:t>=“</a:t>
            </a:r>
            <a:r>
              <a:rPr lang="pt-BR" sz="1400" b="1" dirty="0" err="1">
                <a:solidFill>
                  <a:schemeClr val="bg1"/>
                </a:solidFill>
              </a:rPr>
              <a:t>most</a:t>
            </a:r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err="1">
                <a:solidFill>
                  <a:schemeClr val="bg1"/>
                </a:solidFill>
              </a:rPr>
              <a:t>frequent</a:t>
            </a:r>
            <a:r>
              <a:rPr lang="pt-BR" sz="1400" b="1" dirty="0">
                <a:solidFill>
                  <a:schemeClr val="bg1"/>
                </a:solidFill>
              </a:rPr>
              <a:t>”). O modelo de recomposição de valores foi treinado com a base treino e aplicado nas bases treino e teste.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A3CF1AE-A173-402E-81FE-E67C8D9ED278}"/>
              </a:ext>
            </a:extLst>
          </p:cNvPr>
          <p:cNvSpPr txBox="1"/>
          <p:nvPr/>
        </p:nvSpPr>
        <p:spPr>
          <a:xfrm>
            <a:off x="8754025" y="5308660"/>
            <a:ext cx="343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Percentual de Valores Faltantes por Parâmetro</a:t>
            </a:r>
          </a:p>
        </p:txBody>
      </p:sp>
    </p:spTree>
    <p:extLst>
      <p:ext uri="{BB962C8B-B14F-4D97-AF65-F5344CB8AC3E}">
        <p14:creationId xmlns:p14="http://schemas.microsoft.com/office/powerpoint/2010/main" val="419996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2859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Atributos Desnecessários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B0F7A-0815-4AC7-A80F-C6CB6BF5DA7C}"/>
              </a:ext>
            </a:extLst>
          </p:cNvPr>
          <p:cNvSpPr txBox="1"/>
          <p:nvPr/>
        </p:nvSpPr>
        <p:spPr>
          <a:xfrm>
            <a:off x="207238" y="671797"/>
            <a:ext cx="9162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A exclusão de atributos desnecessários foi baseada na descrição da base de dados (datadcit.pdf), na análise exploratória e na análise de atributos faltantes.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886AD93-AA35-4D19-9B71-A2E2B73894DD}"/>
              </a:ext>
            </a:extLst>
          </p:cNvPr>
          <p:cNvGrpSpPr/>
          <p:nvPr/>
        </p:nvGrpSpPr>
        <p:grpSpPr>
          <a:xfrm>
            <a:off x="2264518" y="1421566"/>
            <a:ext cx="6043086" cy="1789265"/>
            <a:chOff x="780102" y="1370650"/>
            <a:chExt cx="6043086" cy="1789265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2AF71D0-AD54-4E7E-ACA9-0E54D49FD647}"/>
                </a:ext>
              </a:extLst>
            </p:cNvPr>
            <p:cNvSpPr txBox="1"/>
            <p:nvPr/>
          </p:nvSpPr>
          <p:spPr>
            <a:xfrm>
              <a:off x="828220" y="1414628"/>
              <a:ext cx="12715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bg1"/>
                  </a:solidFill>
                </a:rPr>
                <a:t> Numéricos</a:t>
              </a:r>
            </a:p>
            <a:p>
              <a:pPr algn="ctr"/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Rectal_temp</a:t>
              </a:r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>
                  <a:solidFill>
                    <a:schemeClr val="bg1"/>
                  </a:solidFill>
                </a:rPr>
                <a:t>Pulse</a:t>
              </a: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Respiratory_rate</a:t>
              </a:r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Packed_cell_volume</a:t>
              </a:r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Total_protein</a:t>
              </a:r>
              <a:endParaRPr lang="pt-BR" sz="1000" b="1" dirty="0">
                <a:solidFill>
                  <a:schemeClr val="bg1"/>
                </a:solidFill>
              </a:endParaRPr>
            </a:p>
            <a:p>
              <a:r>
                <a:rPr lang="pt-BR" sz="1000" b="1" dirty="0" err="1">
                  <a:solidFill>
                    <a:schemeClr val="bg1"/>
                  </a:solidFill>
                </a:rPr>
                <a:t>Abdmo_protein</a:t>
              </a:r>
              <a:endParaRPr lang="pt-BR" sz="1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98CBEDC8-5B45-4506-8ADF-5133A4DFFA7B}"/>
                </a:ext>
              </a:extLst>
            </p:cNvPr>
            <p:cNvGrpSpPr/>
            <p:nvPr/>
          </p:nvGrpSpPr>
          <p:grpSpPr>
            <a:xfrm>
              <a:off x="2518000" y="1374811"/>
              <a:ext cx="4241583" cy="1785104"/>
              <a:chOff x="2526568" y="1213610"/>
              <a:chExt cx="4241583" cy="1785104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960E9EB-754B-4B0D-92C0-1F808F64665B}"/>
                  </a:ext>
                </a:extLst>
              </p:cNvPr>
              <p:cNvSpPr txBox="1"/>
              <p:nvPr/>
            </p:nvSpPr>
            <p:spPr>
              <a:xfrm>
                <a:off x="2526568" y="1213610"/>
                <a:ext cx="13292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Surgery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>
                    <a:solidFill>
                      <a:schemeClr val="bg1"/>
                    </a:solidFill>
                  </a:rPr>
                  <a:t>Age</a:t>
                </a: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Hopital</a:t>
                </a:r>
                <a:r>
                  <a:rPr lang="pt-BR" sz="1000" b="1" dirty="0">
                    <a:solidFill>
                      <a:schemeClr val="bg1"/>
                    </a:solidFill>
                  </a:rPr>
                  <a:t> </a:t>
                </a:r>
                <a:r>
                  <a:rPr lang="pt-BR" sz="1000" b="1" dirty="0" err="1">
                    <a:solidFill>
                      <a:schemeClr val="bg1"/>
                    </a:solidFill>
                  </a:rPr>
                  <a:t>Number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Temp_of_extremities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Peripherical_pulse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Mucous_membrane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Capillary_refil_time</a:t>
                </a:r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352FC15-A46B-4F35-A158-ACFD7BCF27D5}"/>
                  </a:ext>
                </a:extLst>
              </p:cNvPr>
              <p:cNvSpPr txBox="1"/>
              <p:nvPr/>
            </p:nvSpPr>
            <p:spPr>
              <a:xfrm>
                <a:off x="4006946" y="1213610"/>
                <a:ext cx="137730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chemeClr val="bg1"/>
                    </a:solidFill>
                  </a:rPr>
                  <a:t> Categóricos</a:t>
                </a:r>
              </a:p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Pain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Peristalsis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Abdominal_distention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Nasogastric_tube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Nasogastric_reflux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Nasogastric_reflux_ph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Rectal_exam_feces</a:t>
                </a:r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E8F917D-A69F-4E60-A0E2-CAC0994F5007}"/>
                  </a:ext>
                </a:extLst>
              </p:cNvPr>
              <p:cNvSpPr txBox="1"/>
              <p:nvPr/>
            </p:nvSpPr>
            <p:spPr>
              <a:xfrm>
                <a:off x="5440543" y="1213610"/>
                <a:ext cx="1327608" cy="1785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pPr algn="ctr"/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Abdomen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Abdomo_appearence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Outcome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Surgical_lesion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r>
                  <a:rPr lang="pt-BR" sz="1000" b="1" dirty="0">
                    <a:solidFill>
                      <a:schemeClr val="bg1"/>
                    </a:solidFill>
                  </a:rPr>
                  <a:t>Lesion_1</a:t>
                </a:r>
              </a:p>
              <a:p>
                <a:r>
                  <a:rPr lang="pt-BR" sz="1000" b="1" dirty="0">
                    <a:solidFill>
                      <a:schemeClr val="bg1"/>
                    </a:solidFill>
                  </a:rPr>
                  <a:t>Lesion_2</a:t>
                </a:r>
              </a:p>
              <a:p>
                <a:r>
                  <a:rPr lang="pt-BR" sz="1000" b="1" dirty="0">
                    <a:solidFill>
                      <a:schemeClr val="bg1"/>
                    </a:solidFill>
                  </a:rPr>
                  <a:t>Lesion_3</a:t>
                </a:r>
              </a:p>
              <a:p>
                <a:r>
                  <a:rPr lang="pt-BR" sz="1000" b="1" dirty="0" err="1">
                    <a:solidFill>
                      <a:schemeClr val="bg1"/>
                    </a:solidFill>
                  </a:rPr>
                  <a:t>Cp_data</a:t>
                </a:r>
                <a:endParaRPr lang="pt-BR" sz="1000" b="1" dirty="0">
                  <a:solidFill>
                    <a:schemeClr val="bg1"/>
                  </a:solidFill>
                </a:endParaRPr>
              </a:p>
              <a:p>
                <a:endParaRPr lang="pt-BR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29284A5-B3BD-4BF2-9464-852A77B5EB07}"/>
                </a:ext>
              </a:extLst>
            </p:cNvPr>
            <p:cNvSpPr/>
            <p:nvPr/>
          </p:nvSpPr>
          <p:spPr>
            <a:xfrm>
              <a:off x="2467693" y="1374811"/>
              <a:ext cx="4355495" cy="1649906"/>
            </a:xfrm>
            <a:prstGeom prst="roundRect">
              <a:avLst/>
            </a:prstGeom>
            <a:solidFill>
              <a:schemeClr val="bg2">
                <a:lumMod val="9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91C7ED24-2F26-4FEF-B95C-EBCB47134CAC}"/>
                </a:ext>
              </a:extLst>
            </p:cNvPr>
            <p:cNvSpPr/>
            <p:nvPr/>
          </p:nvSpPr>
          <p:spPr>
            <a:xfrm>
              <a:off x="780102" y="1370650"/>
              <a:ext cx="1327609" cy="1649906"/>
            </a:xfrm>
            <a:prstGeom prst="roundRect">
              <a:avLst/>
            </a:prstGeom>
            <a:solidFill>
              <a:schemeClr val="bg2">
                <a:lumMod val="9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59E755E-8882-4CEA-9BAD-C260B4F9183C}"/>
              </a:ext>
            </a:extLst>
          </p:cNvPr>
          <p:cNvCxnSpPr/>
          <p:nvPr/>
        </p:nvCxnSpPr>
        <p:spPr>
          <a:xfrm>
            <a:off x="6916391" y="2624447"/>
            <a:ext cx="7075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A62C0C1-BC7E-4F3D-931B-1D1E3F6ED521}"/>
              </a:ext>
            </a:extLst>
          </p:cNvPr>
          <p:cNvCxnSpPr/>
          <p:nvPr/>
        </p:nvCxnSpPr>
        <p:spPr>
          <a:xfrm>
            <a:off x="6914412" y="2776847"/>
            <a:ext cx="7075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C304573-6B53-4BAF-A0E8-FC42E46D34CE}"/>
              </a:ext>
            </a:extLst>
          </p:cNvPr>
          <p:cNvCxnSpPr/>
          <p:nvPr/>
        </p:nvCxnSpPr>
        <p:spPr>
          <a:xfrm>
            <a:off x="6900560" y="2929247"/>
            <a:ext cx="7075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06D914A-CDBB-4682-A727-CFD23FE6C3B6}"/>
              </a:ext>
            </a:extLst>
          </p:cNvPr>
          <p:cNvCxnSpPr>
            <a:cxnSpLocks/>
          </p:cNvCxnSpPr>
          <p:nvPr/>
        </p:nvCxnSpPr>
        <p:spPr>
          <a:xfrm>
            <a:off x="4028707" y="2147453"/>
            <a:ext cx="11845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D5A6B7-A350-4772-A5A2-7C2958D9D55D}"/>
              </a:ext>
            </a:extLst>
          </p:cNvPr>
          <p:cNvCxnSpPr>
            <a:cxnSpLocks/>
          </p:cNvCxnSpPr>
          <p:nvPr/>
        </p:nvCxnSpPr>
        <p:spPr>
          <a:xfrm>
            <a:off x="2312636" y="2660072"/>
            <a:ext cx="11845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18240A1-99B4-43D5-A4FB-3E526EE3A426}"/>
              </a:ext>
            </a:extLst>
          </p:cNvPr>
          <p:cNvCxnSpPr>
            <a:cxnSpLocks/>
          </p:cNvCxnSpPr>
          <p:nvPr/>
        </p:nvCxnSpPr>
        <p:spPr>
          <a:xfrm>
            <a:off x="4028707" y="2454232"/>
            <a:ext cx="11845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F7C5931-6FCE-4D5F-BD1A-8D09AA4DB446}"/>
              </a:ext>
            </a:extLst>
          </p:cNvPr>
          <p:cNvCxnSpPr>
            <a:cxnSpLocks/>
          </p:cNvCxnSpPr>
          <p:nvPr/>
        </p:nvCxnSpPr>
        <p:spPr>
          <a:xfrm>
            <a:off x="5482794" y="2309749"/>
            <a:ext cx="11845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2E1B80F-8F86-4D01-AAAD-9F84DF5ABE93}"/>
              </a:ext>
            </a:extLst>
          </p:cNvPr>
          <p:cNvCxnSpPr>
            <a:cxnSpLocks/>
          </p:cNvCxnSpPr>
          <p:nvPr/>
        </p:nvCxnSpPr>
        <p:spPr>
          <a:xfrm>
            <a:off x="5482794" y="2466107"/>
            <a:ext cx="11845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A74C221-913F-49D2-BDF3-88F659AC4421}"/>
              </a:ext>
            </a:extLst>
          </p:cNvPr>
          <p:cNvCxnSpPr>
            <a:cxnSpLocks/>
          </p:cNvCxnSpPr>
          <p:nvPr/>
        </p:nvCxnSpPr>
        <p:spPr>
          <a:xfrm>
            <a:off x="5503719" y="2624447"/>
            <a:ext cx="11636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84FE500-28DB-4E68-B87D-E9B092319150}"/>
              </a:ext>
            </a:extLst>
          </p:cNvPr>
          <p:cNvCxnSpPr>
            <a:cxnSpLocks/>
          </p:cNvCxnSpPr>
          <p:nvPr/>
        </p:nvCxnSpPr>
        <p:spPr>
          <a:xfrm>
            <a:off x="5514182" y="2776847"/>
            <a:ext cx="11636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3D56EFD-73C9-47BF-B3A9-605217609A6D}"/>
              </a:ext>
            </a:extLst>
          </p:cNvPr>
          <p:cNvCxnSpPr>
            <a:cxnSpLocks/>
          </p:cNvCxnSpPr>
          <p:nvPr/>
        </p:nvCxnSpPr>
        <p:spPr>
          <a:xfrm>
            <a:off x="6921408" y="1872343"/>
            <a:ext cx="7836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C2B0302-2CE0-490A-9DE7-8C0702A640A0}"/>
              </a:ext>
            </a:extLst>
          </p:cNvPr>
          <p:cNvCxnSpPr>
            <a:cxnSpLocks/>
          </p:cNvCxnSpPr>
          <p:nvPr/>
        </p:nvCxnSpPr>
        <p:spPr>
          <a:xfrm>
            <a:off x="6990683" y="2024743"/>
            <a:ext cx="12533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1E5F5B0-32AE-4F31-BD0E-9301DA4066B4}"/>
              </a:ext>
            </a:extLst>
          </p:cNvPr>
          <p:cNvSpPr txBox="1"/>
          <p:nvPr/>
        </p:nvSpPr>
        <p:spPr>
          <a:xfrm>
            <a:off x="878652" y="3618268"/>
            <a:ext cx="25555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Exclusão por </a:t>
            </a:r>
            <a:r>
              <a:rPr lang="pt-BR" sz="1600" b="1" dirty="0" err="1">
                <a:solidFill>
                  <a:schemeClr val="bg1"/>
                </a:solidFill>
              </a:rPr>
              <a:t>Missing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Values</a:t>
            </a:r>
            <a:endParaRPr lang="pt-BR" sz="1600" b="1" dirty="0">
              <a:solidFill>
                <a:schemeClr val="bg1"/>
              </a:solidFill>
            </a:endParaRPr>
          </a:p>
          <a:p>
            <a:pPr algn="ctr"/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nasogastric_reflux_ph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'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abdomo_protein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'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abdomo_appearance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’,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'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abdomen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’, 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nasogastric_reflux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’,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'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nasogastric_tube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’,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'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rectal_exam_feces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’, 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peripheral_pulse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560B6ABB-DEED-498A-B221-AF9CD75B2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4690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4A7ADB8-049C-46A4-9C9B-8374D4425D92}"/>
              </a:ext>
            </a:extLst>
          </p:cNvPr>
          <p:cNvSpPr txBox="1"/>
          <p:nvPr/>
        </p:nvSpPr>
        <p:spPr>
          <a:xfrm>
            <a:off x="4713588" y="3593464"/>
            <a:ext cx="2369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Exclusão por Análise Base</a:t>
            </a:r>
          </a:p>
          <a:p>
            <a:pPr algn="ctr"/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‘Hospital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Number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‘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cp_data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D648C39-9A6E-49DB-AEF9-F6750A8A32B3}"/>
              </a:ext>
            </a:extLst>
          </p:cNvPr>
          <p:cNvSpPr txBox="1"/>
          <p:nvPr/>
        </p:nvSpPr>
        <p:spPr>
          <a:xfrm>
            <a:off x="8131554" y="3575628"/>
            <a:ext cx="2369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Exclusão por Análise Base</a:t>
            </a:r>
          </a:p>
          <a:p>
            <a:pPr algn="ctr"/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‘Lesion</a:t>
            </a:r>
            <a:r>
              <a:rPr lang="pt-BR" altLang="pt-BR" sz="1400" dirty="0">
                <a:solidFill>
                  <a:schemeClr val="bg1"/>
                </a:solidFill>
                <a:latin typeface="Arial Unicode MS"/>
              </a:rPr>
              <a:t>_2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’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‘Lesion_3’</a:t>
            </a:r>
          </a:p>
          <a:p>
            <a:pPr algn="ctr"/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1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-3257" y="-1376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1843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Balanceamento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B0F7A-0815-4AC7-A80F-C6CB6BF5DA7C}"/>
              </a:ext>
            </a:extLst>
          </p:cNvPr>
          <p:cNvSpPr txBox="1"/>
          <p:nvPr/>
        </p:nvSpPr>
        <p:spPr>
          <a:xfrm>
            <a:off x="207238" y="671797"/>
            <a:ext cx="1193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Inicialmente a Base de Treino parecia bem desbalanceada, mas com a concentração dos status “</a:t>
            </a:r>
            <a:r>
              <a:rPr lang="pt-BR" sz="1400" b="1" dirty="0" err="1">
                <a:solidFill>
                  <a:schemeClr val="bg1"/>
                </a:solidFill>
              </a:rPr>
              <a:t>Died</a:t>
            </a:r>
            <a:r>
              <a:rPr lang="pt-BR" sz="1400" b="1" dirty="0">
                <a:solidFill>
                  <a:schemeClr val="bg1"/>
                </a:solidFill>
              </a:rPr>
              <a:t>” + “</a:t>
            </a:r>
            <a:r>
              <a:rPr lang="pt-BR" sz="1400" b="1" dirty="0" err="1">
                <a:solidFill>
                  <a:schemeClr val="bg1"/>
                </a:solidFill>
              </a:rPr>
              <a:t>Euthanized</a:t>
            </a:r>
            <a:r>
              <a:rPr lang="pt-BR" sz="1400" b="1" dirty="0">
                <a:solidFill>
                  <a:schemeClr val="bg1"/>
                </a:solidFill>
              </a:rPr>
              <a:t>” em um único status (“</a:t>
            </a:r>
            <a:r>
              <a:rPr lang="pt-BR" sz="1400" b="1" dirty="0" err="1">
                <a:solidFill>
                  <a:schemeClr val="bg1"/>
                </a:solidFill>
              </a:rPr>
              <a:t>Died</a:t>
            </a:r>
            <a:r>
              <a:rPr lang="pt-BR" sz="1400" b="1" dirty="0">
                <a:solidFill>
                  <a:schemeClr val="bg1"/>
                </a:solidFill>
              </a:rPr>
              <a:t>”), o balanceamento ficou mais razoável.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51BDF0-925A-406B-9BC0-4D90B12C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3" y="2371725"/>
            <a:ext cx="3000375" cy="21145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C07089-2335-44F4-99CF-FE2A9C37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14" y="2327071"/>
            <a:ext cx="3118572" cy="21896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5A7E3A-30EF-46ED-B133-45628A097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48" y="2390096"/>
            <a:ext cx="3419475" cy="2133600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DD1BC0D-EF1E-42CF-9690-24AE294396A2}"/>
              </a:ext>
            </a:extLst>
          </p:cNvPr>
          <p:cNvSpPr/>
          <p:nvPr/>
        </p:nvSpPr>
        <p:spPr>
          <a:xfrm>
            <a:off x="3851810" y="3186684"/>
            <a:ext cx="534730" cy="484632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4EDC81A0-2784-43B3-ADCC-87736C2A4247}"/>
              </a:ext>
            </a:extLst>
          </p:cNvPr>
          <p:cNvSpPr/>
          <p:nvPr/>
        </p:nvSpPr>
        <p:spPr>
          <a:xfrm>
            <a:off x="7808103" y="3186684"/>
            <a:ext cx="534730" cy="484632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E3B9066-BA2B-4414-A6D7-67E97EC50F35}"/>
              </a:ext>
            </a:extLst>
          </p:cNvPr>
          <p:cNvSpPr txBox="1"/>
          <p:nvPr/>
        </p:nvSpPr>
        <p:spPr>
          <a:xfrm>
            <a:off x="710570" y="4701719"/>
            <a:ext cx="279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Balanceamento Base Teste Original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6EDBD62-33DB-4268-9237-0D358B815FB6}"/>
              </a:ext>
            </a:extLst>
          </p:cNvPr>
          <p:cNvSpPr txBox="1"/>
          <p:nvPr/>
        </p:nvSpPr>
        <p:spPr>
          <a:xfrm>
            <a:off x="4434700" y="4701719"/>
            <a:ext cx="334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Balanceamento Base Teste Novo </a:t>
            </a:r>
            <a:r>
              <a:rPr lang="pt-BR" sz="1400" b="1" dirty="0" err="1">
                <a:solidFill>
                  <a:schemeClr val="bg1"/>
                </a:solidFill>
              </a:rPr>
              <a:t>Outcome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4628F5F-4485-488B-9AC8-142886AF627B}"/>
              </a:ext>
            </a:extLst>
          </p:cNvPr>
          <p:cNvSpPr txBox="1"/>
          <p:nvPr/>
        </p:nvSpPr>
        <p:spPr>
          <a:xfrm>
            <a:off x="8617452" y="4486275"/>
            <a:ext cx="3164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Balanceamento Base Teste Novo </a:t>
            </a:r>
            <a:r>
              <a:rPr lang="pt-BR" sz="1400" b="1" dirty="0" err="1">
                <a:solidFill>
                  <a:schemeClr val="bg1"/>
                </a:solidFill>
              </a:rPr>
              <a:t>Outcome</a:t>
            </a:r>
            <a:r>
              <a:rPr lang="pt-BR" sz="1400" b="1" dirty="0">
                <a:solidFill>
                  <a:schemeClr val="bg1"/>
                </a:solidFill>
              </a:rPr>
              <a:t> + </a:t>
            </a:r>
            <a:r>
              <a:rPr lang="pt-BR" sz="1400" b="1" dirty="0" err="1">
                <a:solidFill>
                  <a:schemeClr val="bg1"/>
                </a:solidFill>
              </a:rPr>
              <a:t>RandomUnderSampler</a:t>
            </a:r>
            <a:endParaRPr lang="pt-BR" sz="1400" b="1" dirty="0">
              <a:solidFill>
                <a:schemeClr val="bg1"/>
              </a:solidFill>
            </a:endParaRPr>
          </a:p>
          <a:p>
            <a:pPr algn="ctr"/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6889A87-58CA-422D-8F05-F7E1892D603C}"/>
              </a:ext>
            </a:extLst>
          </p:cNvPr>
          <p:cNvSpPr txBox="1"/>
          <p:nvPr/>
        </p:nvSpPr>
        <p:spPr>
          <a:xfrm>
            <a:off x="127370" y="1406020"/>
            <a:ext cx="1193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Aplicando a função </a:t>
            </a:r>
            <a:r>
              <a:rPr lang="pt-BR" sz="1400" b="1" dirty="0" err="1">
                <a:solidFill>
                  <a:schemeClr val="bg1"/>
                </a:solidFill>
              </a:rPr>
              <a:t>RandomUnderSampler</a:t>
            </a:r>
            <a:r>
              <a:rPr lang="pt-BR" sz="1400" b="1" dirty="0">
                <a:solidFill>
                  <a:schemeClr val="bg1"/>
                </a:solidFill>
              </a:rPr>
              <a:t> na base teste já balanceada, observamos uma melhora significativa no balanceamento, sob pena de perda de registro, implicando em perda de informação. Mais adiante, veremos que a Base Teste Novo </a:t>
            </a:r>
            <a:r>
              <a:rPr lang="pt-BR" sz="1400" b="1" dirty="0" err="1">
                <a:solidFill>
                  <a:schemeClr val="bg1"/>
                </a:solidFill>
              </a:rPr>
              <a:t>Outcome</a:t>
            </a:r>
            <a:r>
              <a:rPr lang="pt-BR" sz="1400" b="1" dirty="0">
                <a:solidFill>
                  <a:schemeClr val="bg1"/>
                </a:solidFill>
              </a:rPr>
              <a:t> apresentou melhor desempenho no treinamento do modelo do que a base balanceada com o </a:t>
            </a:r>
            <a:r>
              <a:rPr lang="pt-BR" sz="1400" b="1" dirty="0" err="1">
                <a:solidFill>
                  <a:schemeClr val="bg1"/>
                </a:solidFill>
              </a:rPr>
              <a:t>RandomUnderSampler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-3257" y="-1376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3135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Transformação de Atributos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B0F7A-0815-4AC7-A80F-C6CB6BF5DA7C}"/>
              </a:ext>
            </a:extLst>
          </p:cNvPr>
          <p:cNvSpPr txBox="1"/>
          <p:nvPr/>
        </p:nvSpPr>
        <p:spPr>
          <a:xfrm>
            <a:off x="207238" y="781525"/>
            <a:ext cx="1193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Uma vez que parte dos parâmetros de análise não são numéricos, foi necessário utilizar o </a:t>
            </a:r>
            <a:r>
              <a:rPr lang="pt-BR" sz="1400" b="1" dirty="0" err="1">
                <a:solidFill>
                  <a:schemeClr val="bg1"/>
                </a:solidFill>
              </a:rPr>
              <a:t>OneHotEncoder</a:t>
            </a:r>
            <a:r>
              <a:rPr lang="pt-BR" sz="1400" b="1" dirty="0">
                <a:solidFill>
                  <a:schemeClr val="bg1"/>
                </a:solidFill>
              </a:rPr>
              <a:t> , criando uma </a:t>
            </a:r>
            <a:r>
              <a:rPr lang="pt-BR" sz="1400" b="1" dirty="0" err="1">
                <a:solidFill>
                  <a:schemeClr val="bg1"/>
                </a:solidFill>
              </a:rPr>
              <a:t>matrix</a:t>
            </a:r>
            <a:r>
              <a:rPr lang="pt-BR" sz="1400" b="1" dirty="0">
                <a:solidFill>
                  <a:schemeClr val="bg1"/>
                </a:solidFill>
              </a:rPr>
              <a:t> esparsa que pudesse servir de dados de entrada para os algoritmos de classificação aplicados. A utilização do </a:t>
            </a:r>
            <a:r>
              <a:rPr lang="pt-BR" sz="1400" b="1" dirty="0" err="1">
                <a:solidFill>
                  <a:schemeClr val="bg1"/>
                </a:solidFill>
              </a:rPr>
              <a:t>OneHotEnconder</a:t>
            </a:r>
            <a:r>
              <a:rPr lang="pt-BR" sz="1400" b="1" dirty="0">
                <a:solidFill>
                  <a:schemeClr val="bg1"/>
                </a:solidFill>
              </a:rPr>
              <a:t> implicou em um grande aumento de dimensão da variável de entrada.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F7FE0F-36DC-41C0-ADBB-B53C7C29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53" y="1603021"/>
            <a:ext cx="4238625" cy="1152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A1C2E93-7A3E-4949-B6CB-4A422B01E1B1}"/>
                  </a:ext>
                </a:extLst>
              </p:cNvPr>
              <p:cNvSpPr txBox="1"/>
              <p:nvPr/>
            </p:nvSpPr>
            <p:spPr>
              <a:xfrm>
                <a:off x="490070" y="1994617"/>
                <a:ext cx="2512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A1C2E93-7A3E-4949-B6CB-4A422B01E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70" y="1994617"/>
                <a:ext cx="25125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922698B-654F-4C7D-BBFD-2F95C7F92814}"/>
                  </a:ext>
                </a:extLst>
              </p:cNvPr>
              <p:cNvSpPr txBox="1"/>
              <p:nvPr/>
            </p:nvSpPr>
            <p:spPr>
              <a:xfrm>
                <a:off x="4129382" y="1994617"/>
                <a:ext cx="2615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337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922698B-654F-4C7D-BBFD-2F95C7F9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382" y="1994617"/>
                <a:ext cx="26156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B96CDF-56D0-46CA-B531-B80B1835F7B6}"/>
              </a:ext>
            </a:extLst>
          </p:cNvPr>
          <p:cNvCxnSpPr/>
          <p:nvPr/>
        </p:nvCxnSpPr>
        <p:spPr>
          <a:xfrm>
            <a:off x="3135987" y="2179283"/>
            <a:ext cx="993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3CB61B-E2D7-45FE-98BC-555B49B3FD02}"/>
              </a:ext>
            </a:extLst>
          </p:cNvPr>
          <p:cNvSpPr txBox="1"/>
          <p:nvPr/>
        </p:nvSpPr>
        <p:spPr>
          <a:xfrm>
            <a:off x="3021286" y="1856117"/>
            <a:ext cx="1185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OneHotEncoder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6872056-5E21-4A86-9FE1-A99DF9FA5CD1}"/>
              </a:ext>
            </a:extLst>
          </p:cNvPr>
          <p:cNvSpPr txBox="1"/>
          <p:nvPr/>
        </p:nvSpPr>
        <p:spPr>
          <a:xfrm>
            <a:off x="207238" y="3218930"/>
            <a:ext cx="119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O método </a:t>
            </a:r>
            <a:r>
              <a:rPr lang="pt-BR" sz="1400" b="1" dirty="0" err="1">
                <a:solidFill>
                  <a:schemeClr val="bg1"/>
                </a:solidFill>
              </a:rPr>
              <a:t>OneHotEncoder</a:t>
            </a:r>
            <a:r>
              <a:rPr lang="pt-BR" sz="1400" b="1" dirty="0">
                <a:solidFill>
                  <a:schemeClr val="bg1"/>
                </a:solidFill>
              </a:rPr>
              <a:t> foi treinado com a Base de Treino e aplicado nas Bases de Treino e Teste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08B335-3C14-408B-B190-165A4A43C89A}"/>
              </a:ext>
            </a:extLst>
          </p:cNvPr>
          <p:cNvSpPr txBox="1"/>
          <p:nvPr/>
        </p:nvSpPr>
        <p:spPr>
          <a:xfrm>
            <a:off x="207238" y="4146510"/>
            <a:ext cx="1193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1"/>
                </a:solidFill>
              </a:rPr>
              <a:t>O vetores                        e                  gerados a partir da aplicação do método </a:t>
            </a:r>
            <a:r>
              <a:rPr lang="pt-BR" sz="1400" b="1" dirty="0" err="1">
                <a:solidFill>
                  <a:schemeClr val="bg1"/>
                </a:solidFill>
              </a:rPr>
              <a:t>OneHotEncoder</a:t>
            </a:r>
            <a:r>
              <a:rPr lang="pt-BR" sz="1400" b="1" dirty="0">
                <a:solidFill>
                  <a:schemeClr val="bg1"/>
                </a:solidFill>
              </a:rPr>
              <a:t> foram utilizados como base de entrada tanto para o </a:t>
            </a:r>
            <a:r>
              <a:rPr lang="pt-BR" sz="1400" b="1" dirty="0" err="1">
                <a:solidFill>
                  <a:schemeClr val="bg1"/>
                </a:solidFill>
              </a:rPr>
              <a:t>Ramdon</a:t>
            </a:r>
            <a:r>
              <a:rPr lang="pt-BR" sz="1400" b="1" dirty="0">
                <a:solidFill>
                  <a:schemeClr val="bg1"/>
                </a:solidFill>
              </a:rPr>
              <a:t> Forest, quanto para o SVM.                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DF1ACFE-3E89-480A-9ECF-4D2E43CF6EE4}"/>
                  </a:ext>
                </a:extLst>
              </p:cNvPr>
              <p:cNvSpPr txBox="1"/>
              <p:nvPr/>
            </p:nvSpPr>
            <p:spPr>
              <a:xfrm>
                <a:off x="1381125" y="4115732"/>
                <a:ext cx="826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DF1ACFE-3E89-480A-9ECF-4D2E43CF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5" y="4115732"/>
                <a:ext cx="8265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4CC89A6-089F-4BE0-A91E-025216B5909F}"/>
                  </a:ext>
                </a:extLst>
              </p:cNvPr>
              <p:cNvSpPr txBox="1"/>
              <p:nvPr/>
            </p:nvSpPr>
            <p:spPr>
              <a:xfrm>
                <a:off x="2348963" y="4115732"/>
                <a:ext cx="711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4CC89A6-089F-4BE0-A91E-025216B59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3" y="4115732"/>
                <a:ext cx="7111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46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CB0FCB-4332-4381-AF23-AC36700FDFC9}"/>
              </a:ext>
            </a:extLst>
          </p:cNvPr>
          <p:cNvSpPr/>
          <p:nvPr/>
        </p:nvSpPr>
        <p:spPr>
          <a:xfrm>
            <a:off x="-3257" y="-1376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E28B158-9F8E-4061-B016-BA818D1457E6}"/>
              </a:ext>
            </a:extLst>
          </p:cNvPr>
          <p:cNvCxnSpPr>
            <a:cxnSpLocks/>
          </p:cNvCxnSpPr>
          <p:nvPr/>
        </p:nvCxnSpPr>
        <p:spPr>
          <a:xfrm>
            <a:off x="0" y="605394"/>
            <a:ext cx="27622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8DD440-41E2-4CC3-8FA9-845AF0DC3332}"/>
              </a:ext>
            </a:extLst>
          </p:cNvPr>
          <p:cNvSpPr txBox="1"/>
          <p:nvPr/>
        </p:nvSpPr>
        <p:spPr>
          <a:xfrm>
            <a:off x="0" y="118031"/>
            <a:ext cx="4734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Avaliação de Desempenho: </a:t>
            </a:r>
            <a:r>
              <a:rPr lang="pt-BR" sz="2000" b="1" dirty="0" err="1">
                <a:solidFill>
                  <a:schemeClr val="bg1"/>
                </a:solidFill>
              </a:rPr>
              <a:t>Ramdon</a:t>
            </a:r>
            <a:r>
              <a:rPr lang="pt-BR" sz="2000" b="1" dirty="0">
                <a:solidFill>
                  <a:schemeClr val="bg1"/>
                </a:solidFill>
              </a:rPr>
              <a:t> Forest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FB0F7A-0815-4AC7-A80F-C6CB6BF5DA7C}"/>
              </a:ext>
            </a:extLst>
          </p:cNvPr>
          <p:cNvSpPr txBox="1"/>
          <p:nvPr/>
        </p:nvSpPr>
        <p:spPr>
          <a:xfrm>
            <a:off x="251483" y="866869"/>
            <a:ext cx="119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>
                <a:solidFill>
                  <a:schemeClr val="bg1"/>
                </a:solidFill>
              </a:rPr>
              <a:t>Random</a:t>
            </a:r>
            <a:r>
              <a:rPr lang="pt-BR" sz="1400" b="1" dirty="0">
                <a:solidFill>
                  <a:schemeClr val="bg1"/>
                </a:solidFill>
              </a:rPr>
              <a:t> Forest: utilizou o vetor oriundo da transformação </a:t>
            </a:r>
            <a:r>
              <a:rPr lang="pt-BR" sz="1400" b="1" dirty="0" err="1">
                <a:solidFill>
                  <a:schemeClr val="bg1"/>
                </a:solidFill>
              </a:rPr>
              <a:t>OneHotEncoder</a:t>
            </a:r>
            <a:r>
              <a:rPr lang="pt-BR" sz="1400" b="1" dirty="0">
                <a:solidFill>
                  <a:schemeClr val="bg1"/>
                </a:solidFill>
              </a:rPr>
              <a:t> como “X” e os vetor(</a:t>
            </a:r>
            <a:r>
              <a:rPr lang="pt-BR" sz="1400" b="1" dirty="0" err="1">
                <a:solidFill>
                  <a:schemeClr val="bg1"/>
                </a:solidFill>
              </a:rPr>
              <a:t>Outcome</a:t>
            </a:r>
            <a:r>
              <a:rPr lang="pt-BR" sz="1400" b="1" dirty="0">
                <a:solidFill>
                  <a:schemeClr val="bg1"/>
                </a:solidFill>
              </a:rPr>
              <a:t>) como “y”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2295E1-FF4A-462B-A4B2-B35796D1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549" y="2410363"/>
            <a:ext cx="2922115" cy="26840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EE471D3-3E0A-4F1B-93BD-B1F26BD5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4" y="2410364"/>
            <a:ext cx="3086100" cy="26289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ACE16B-277C-4C2C-8DC8-57DB7F7B0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38" y="2410364"/>
            <a:ext cx="31051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2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1471</Words>
  <Application>Microsoft Office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Biruel Junior</dc:creator>
  <cp:lastModifiedBy>Jose Biruel Junior</cp:lastModifiedBy>
  <cp:revision>1</cp:revision>
  <dcterms:created xsi:type="dcterms:W3CDTF">2022-01-07T20:24:01Z</dcterms:created>
  <dcterms:modified xsi:type="dcterms:W3CDTF">2022-01-08T21:06:33Z</dcterms:modified>
</cp:coreProperties>
</file>