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372" r:id="rId2"/>
  </p:sldIdLst>
  <p:sldSz cx="18000663" cy="14400213"/>
  <p:notesSz cx="6858000" cy="9144000"/>
  <p:defaultTextStyle>
    <a:defPPr>
      <a:defRPr lang="en-US"/>
    </a:defPPr>
    <a:lvl1pPr marL="0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864017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4FDAE-A117-410A-8868-2DCAA25099D7}" v="28" dt="2019-10-08T13:43:13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oen Bismans" userId="28f93d092a107fc3" providerId="LiveId" clId="{DF54FDAE-A117-410A-8868-2DCAA25099D7}"/>
    <pc:docChg chg="undo custSel modSld">
      <pc:chgData name="Jeroen Bismans" userId="28f93d092a107fc3" providerId="LiveId" clId="{DF54FDAE-A117-410A-8868-2DCAA25099D7}" dt="2019-10-23T08:49:17.702" v="558" actId="478"/>
      <pc:docMkLst>
        <pc:docMk/>
      </pc:docMkLst>
      <pc:sldChg chg="addSp delSp modSp">
        <pc:chgData name="Jeroen Bismans" userId="28f93d092a107fc3" providerId="LiveId" clId="{DF54FDAE-A117-410A-8868-2DCAA25099D7}" dt="2019-10-23T08:49:17.702" v="558" actId="478"/>
        <pc:sldMkLst>
          <pc:docMk/>
          <pc:sldMk cId="2550090780" sldId="372"/>
        </pc:sldMkLst>
        <pc:spChg chg="mod">
          <ac:chgData name="Jeroen Bismans" userId="28f93d092a107fc3" providerId="LiveId" clId="{DF54FDAE-A117-410A-8868-2DCAA25099D7}" dt="2019-10-08T13:34:04.005" v="211" actId="20577"/>
          <ac:spMkLst>
            <pc:docMk/>
            <pc:sldMk cId="2550090780" sldId="372"/>
            <ac:spMk id="12" creationId="{0A1A8553-5492-4806-8EEB-F0FE48A3AACD}"/>
          </ac:spMkLst>
        </pc:spChg>
        <pc:spChg chg="mod">
          <ac:chgData name="Jeroen Bismans" userId="28f93d092a107fc3" providerId="LiveId" clId="{DF54FDAE-A117-410A-8868-2DCAA25099D7}" dt="2019-10-08T13:33:57.516" v="200" actId="20577"/>
          <ac:spMkLst>
            <pc:docMk/>
            <pc:sldMk cId="2550090780" sldId="372"/>
            <ac:spMk id="13" creationId="{F3BEFAC9-0A45-4548-BF33-2B11F4807600}"/>
          </ac:spMkLst>
        </pc:spChg>
        <pc:spChg chg="mod">
          <ac:chgData name="Jeroen Bismans" userId="28f93d092a107fc3" providerId="LiveId" clId="{DF54FDAE-A117-410A-8868-2DCAA25099D7}" dt="2019-10-08T13:34:11.514" v="223" actId="20577"/>
          <ac:spMkLst>
            <pc:docMk/>
            <pc:sldMk cId="2550090780" sldId="372"/>
            <ac:spMk id="17" creationId="{2646C875-904E-4902-B8E6-A3AFDD02B7C3}"/>
          </ac:spMkLst>
        </pc:spChg>
        <pc:spChg chg="mod">
          <ac:chgData name="Jeroen Bismans" userId="28f93d092a107fc3" providerId="LiveId" clId="{DF54FDAE-A117-410A-8868-2DCAA25099D7}" dt="2019-10-08T13:33:23.177" v="153" actId="20577"/>
          <ac:spMkLst>
            <pc:docMk/>
            <pc:sldMk cId="2550090780" sldId="372"/>
            <ac:spMk id="20" creationId="{8A48D7E2-5711-484F-98B9-CBF438C294BE}"/>
          </ac:spMkLst>
        </pc:spChg>
        <pc:spChg chg="mod">
          <ac:chgData name="Jeroen Bismans" userId="28f93d092a107fc3" providerId="LiveId" clId="{DF54FDAE-A117-410A-8868-2DCAA25099D7}" dt="2019-10-08T13:34:17.230" v="235" actId="20577"/>
          <ac:spMkLst>
            <pc:docMk/>
            <pc:sldMk cId="2550090780" sldId="372"/>
            <ac:spMk id="21" creationId="{96F8F630-F884-4E01-A71C-856E0A2D9E69}"/>
          </ac:spMkLst>
        </pc:spChg>
        <pc:spChg chg="mod">
          <ac:chgData name="Jeroen Bismans" userId="28f93d092a107fc3" providerId="LiveId" clId="{DF54FDAE-A117-410A-8868-2DCAA25099D7}" dt="2019-10-08T13:46:57.227" v="527" actId="1076"/>
          <ac:spMkLst>
            <pc:docMk/>
            <pc:sldMk cId="2550090780" sldId="372"/>
            <ac:spMk id="27" creationId="{B435967C-BA1D-4A0D-9D3D-1C4AEB188197}"/>
          </ac:spMkLst>
        </pc:spChg>
        <pc:spChg chg="del mod">
          <ac:chgData name="Jeroen Bismans" userId="28f93d092a107fc3" providerId="LiveId" clId="{DF54FDAE-A117-410A-8868-2DCAA25099D7}" dt="2019-10-08T13:46:36.952" v="523" actId="478"/>
          <ac:spMkLst>
            <pc:docMk/>
            <pc:sldMk cId="2550090780" sldId="372"/>
            <ac:spMk id="29" creationId="{BF4C7DFF-3CF4-4299-AFFF-AE1F600EF0F2}"/>
          </ac:spMkLst>
        </pc:spChg>
        <pc:spChg chg="mod">
          <ac:chgData name="Jeroen Bismans" userId="28f93d092a107fc3" providerId="LiveId" clId="{DF54FDAE-A117-410A-8868-2DCAA25099D7}" dt="2019-10-08T13:47:17.326" v="531" actId="20577"/>
          <ac:spMkLst>
            <pc:docMk/>
            <pc:sldMk cId="2550090780" sldId="372"/>
            <ac:spMk id="30" creationId="{2D2CDEB8-9FA0-4AAD-B6DA-9B7B1AABEEA7}"/>
          </ac:spMkLst>
        </pc:spChg>
        <pc:spChg chg="mod">
          <ac:chgData name="Jeroen Bismans" userId="28f93d092a107fc3" providerId="LiveId" clId="{DF54FDAE-A117-410A-8868-2DCAA25099D7}" dt="2019-10-08T13:35:27.733" v="296" actId="20577"/>
          <ac:spMkLst>
            <pc:docMk/>
            <pc:sldMk cId="2550090780" sldId="372"/>
            <ac:spMk id="65" creationId="{A989B7BB-CE3A-4339-A7D2-91E756B59965}"/>
          </ac:spMkLst>
        </pc:spChg>
        <pc:spChg chg="mod">
          <ac:chgData name="Jeroen Bismans" userId="28f93d092a107fc3" providerId="LiveId" clId="{DF54FDAE-A117-410A-8868-2DCAA25099D7}" dt="2019-10-08T13:51:06.662" v="534" actId="20577"/>
          <ac:spMkLst>
            <pc:docMk/>
            <pc:sldMk cId="2550090780" sldId="372"/>
            <ac:spMk id="66" creationId="{959CFA5F-4A8C-490A-8ABF-66018703BA1C}"/>
          </ac:spMkLst>
        </pc:spChg>
        <pc:spChg chg="mod">
          <ac:chgData name="Jeroen Bismans" userId="28f93d092a107fc3" providerId="LiveId" clId="{DF54FDAE-A117-410A-8868-2DCAA25099D7}" dt="2019-10-08T13:37:04.500" v="399" actId="20577"/>
          <ac:spMkLst>
            <pc:docMk/>
            <pc:sldMk cId="2550090780" sldId="372"/>
            <ac:spMk id="70" creationId="{2C30D814-14AB-471B-A090-2C1EAFEE7F52}"/>
          </ac:spMkLst>
        </pc:spChg>
        <pc:spChg chg="mod">
          <ac:chgData name="Jeroen Bismans" userId="28f93d092a107fc3" providerId="LiveId" clId="{DF54FDAE-A117-410A-8868-2DCAA25099D7}" dt="2019-10-08T13:33:30.830" v="164" actId="20577"/>
          <ac:spMkLst>
            <pc:docMk/>
            <pc:sldMk cId="2550090780" sldId="372"/>
            <ac:spMk id="73" creationId="{39C502D1-2042-4CB3-9AF1-EEDB6813EBAC}"/>
          </ac:spMkLst>
        </pc:spChg>
        <pc:spChg chg="mod">
          <ac:chgData name="Jeroen Bismans" userId="28f93d092a107fc3" providerId="LiveId" clId="{DF54FDAE-A117-410A-8868-2DCAA25099D7}" dt="2019-10-08T13:37:09.149" v="401" actId="20577"/>
          <ac:spMkLst>
            <pc:docMk/>
            <pc:sldMk cId="2550090780" sldId="372"/>
            <ac:spMk id="74" creationId="{0D8E5507-23ED-4FDA-91B9-A4627D7CA135}"/>
          </ac:spMkLst>
        </pc:spChg>
        <pc:spChg chg="mod">
          <ac:chgData name="Jeroen Bismans" userId="28f93d092a107fc3" providerId="LiveId" clId="{DF54FDAE-A117-410A-8868-2DCAA25099D7}" dt="2019-10-08T13:51:09.546" v="535" actId="20577"/>
          <ac:spMkLst>
            <pc:docMk/>
            <pc:sldMk cId="2550090780" sldId="372"/>
            <ac:spMk id="87" creationId="{D93E0A32-92E7-40FD-845D-D41AC64279A9}"/>
          </ac:spMkLst>
        </pc:spChg>
        <pc:spChg chg="mod">
          <ac:chgData name="Jeroen Bismans" userId="28f93d092a107fc3" providerId="LiveId" clId="{DF54FDAE-A117-410A-8868-2DCAA25099D7}" dt="2019-10-08T13:36:49.177" v="373" actId="20577"/>
          <ac:spMkLst>
            <pc:docMk/>
            <pc:sldMk cId="2550090780" sldId="372"/>
            <ac:spMk id="91" creationId="{064E04F4-B68B-4398-B64F-B06FCF9C6895}"/>
          </ac:spMkLst>
        </pc:spChg>
        <pc:spChg chg="mod">
          <ac:chgData name="Jeroen Bismans" userId="28f93d092a107fc3" providerId="LiveId" clId="{DF54FDAE-A117-410A-8868-2DCAA25099D7}" dt="2019-10-08T13:36:31.052" v="339" actId="20577"/>
          <ac:spMkLst>
            <pc:docMk/>
            <pc:sldMk cId="2550090780" sldId="372"/>
            <ac:spMk id="92" creationId="{CAD1749D-A057-4357-A7B3-F10D349C0CCD}"/>
          </ac:spMkLst>
        </pc:spChg>
        <pc:spChg chg="mod">
          <ac:chgData name="Jeroen Bismans" userId="28f93d092a107fc3" providerId="LiveId" clId="{DF54FDAE-A117-410A-8868-2DCAA25099D7}" dt="2019-10-08T13:37:12.045" v="403" actId="20577"/>
          <ac:spMkLst>
            <pc:docMk/>
            <pc:sldMk cId="2550090780" sldId="372"/>
            <ac:spMk id="95" creationId="{9DA6B182-5583-4396-AE15-CA77F7A71CCE}"/>
          </ac:spMkLst>
        </pc:spChg>
        <pc:spChg chg="mod">
          <ac:chgData name="Jeroen Bismans" userId="28f93d092a107fc3" providerId="LiveId" clId="{DF54FDAE-A117-410A-8868-2DCAA25099D7}" dt="2019-10-08T13:33:40.682" v="177" actId="20577"/>
          <ac:spMkLst>
            <pc:docMk/>
            <pc:sldMk cId="2550090780" sldId="372"/>
            <ac:spMk id="98" creationId="{48E04E23-E1B3-489F-AC15-F0143D8D97D1}"/>
          </ac:spMkLst>
        </pc:spChg>
        <pc:spChg chg="mod">
          <ac:chgData name="Jeroen Bismans" userId="28f93d092a107fc3" providerId="LiveId" clId="{DF54FDAE-A117-410A-8868-2DCAA25099D7}" dt="2019-10-08T13:37:14.543" v="405" actId="20577"/>
          <ac:spMkLst>
            <pc:docMk/>
            <pc:sldMk cId="2550090780" sldId="372"/>
            <ac:spMk id="99" creationId="{A2BCFA14-B1E3-400E-B8A4-517FAF86D666}"/>
          </ac:spMkLst>
        </pc:spChg>
        <pc:spChg chg="mod">
          <ac:chgData name="Jeroen Bismans" userId="28f93d092a107fc3" providerId="LiveId" clId="{DF54FDAE-A117-410A-8868-2DCAA25099D7}" dt="2019-10-08T13:36:39.667" v="362" actId="20577"/>
          <ac:spMkLst>
            <pc:docMk/>
            <pc:sldMk cId="2550090780" sldId="372"/>
            <ac:spMk id="104" creationId="{25A7B600-EF3D-4BB5-B374-CCF5E1A5E8D0}"/>
          </ac:spMkLst>
        </pc:spChg>
        <pc:spChg chg="mod">
          <ac:chgData name="Jeroen Bismans" userId="28f93d092a107fc3" providerId="LiveId" clId="{DF54FDAE-A117-410A-8868-2DCAA25099D7}" dt="2019-10-08T13:28:59.710" v="4" actId="255"/>
          <ac:spMkLst>
            <pc:docMk/>
            <pc:sldMk cId="2550090780" sldId="372"/>
            <ac:spMk id="109" creationId="{3EEA27FC-341B-43E7-A649-2EEC710A9E8F}"/>
          </ac:spMkLst>
        </pc:spChg>
        <pc:spChg chg="add mod">
          <ac:chgData name="Jeroen Bismans" userId="28f93d092a107fc3" providerId="LiveId" clId="{DF54FDAE-A117-410A-8868-2DCAA25099D7}" dt="2019-10-08T13:32:56.359" v="142" actId="14100"/>
          <ac:spMkLst>
            <pc:docMk/>
            <pc:sldMk cId="2550090780" sldId="372"/>
            <ac:spMk id="112" creationId="{2FEC47A5-BD7B-4F01-BF12-B67D20DD7E04}"/>
          </ac:spMkLst>
        </pc:spChg>
        <pc:spChg chg="add mod">
          <ac:chgData name="Jeroen Bismans" userId="28f93d092a107fc3" providerId="LiveId" clId="{DF54FDAE-A117-410A-8868-2DCAA25099D7}" dt="2019-10-08T13:37:51.972" v="418" actId="20577"/>
          <ac:spMkLst>
            <pc:docMk/>
            <pc:sldMk cId="2550090780" sldId="372"/>
            <ac:spMk id="113" creationId="{6BC41BD3-9E61-438E-AD98-A6C9B08F0C84}"/>
          </ac:spMkLst>
        </pc:spChg>
        <pc:spChg chg="add mod">
          <ac:chgData name="Jeroen Bismans" userId="28f93d092a107fc3" providerId="LiveId" clId="{DF54FDAE-A117-410A-8868-2DCAA25099D7}" dt="2019-10-08T13:32:41.291" v="104" actId="1036"/>
          <ac:spMkLst>
            <pc:docMk/>
            <pc:sldMk cId="2550090780" sldId="372"/>
            <ac:spMk id="114" creationId="{B91E41D9-71B5-461D-B659-769EE8C6A0EF}"/>
          </ac:spMkLst>
        </pc:spChg>
        <pc:spChg chg="add mod">
          <ac:chgData name="Jeroen Bismans" userId="28f93d092a107fc3" providerId="LiveId" clId="{DF54FDAE-A117-410A-8868-2DCAA25099D7}" dt="2019-10-10T13:08:26.809" v="546" actId="1035"/>
          <ac:spMkLst>
            <pc:docMk/>
            <pc:sldMk cId="2550090780" sldId="372"/>
            <ac:spMk id="115" creationId="{B4FEFD09-556D-44EC-8EA7-C83371CC9DA2}"/>
          </ac:spMkLst>
        </pc:spChg>
        <pc:spChg chg="add del mod">
          <ac:chgData name="Jeroen Bismans" userId="28f93d092a107fc3" providerId="LiveId" clId="{DF54FDAE-A117-410A-8868-2DCAA25099D7}" dt="2019-10-08T13:39:03.781" v="437" actId="478"/>
          <ac:spMkLst>
            <pc:docMk/>
            <pc:sldMk cId="2550090780" sldId="372"/>
            <ac:spMk id="117" creationId="{C55EE26F-9E0A-4105-A77A-7B2B07244254}"/>
          </ac:spMkLst>
        </pc:spChg>
        <pc:spChg chg="add mod">
          <ac:chgData name="Jeroen Bismans" userId="28f93d092a107fc3" providerId="LiveId" clId="{DF54FDAE-A117-410A-8868-2DCAA25099D7}" dt="2019-10-08T13:39:29.889" v="444" actId="1076"/>
          <ac:spMkLst>
            <pc:docMk/>
            <pc:sldMk cId="2550090780" sldId="372"/>
            <ac:spMk id="118" creationId="{02B854A9-C126-40C5-B266-7408143458CA}"/>
          </ac:spMkLst>
        </pc:spChg>
        <pc:spChg chg="add mod">
          <ac:chgData name="Jeroen Bismans" userId="28f93d092a107fc3" providerId="LiveId" clId="{DF54FDAE-A117-410A-8868-2DCAA25099D7}" dt="2019-10-08T13:39:47.382" v="448" actId="20577"/>
          <ac:spMkLst>
            <pc:docMk/>
            <pc:sldMk cId="2550090780" sldId="372"/>
            <ac:spMk id="119" creationId="{23F0A772-B4C4-4992-953F-2961D0CE21F7}"/>
          </ac:spMkLst>
        </pc:spChg>
        <pc:spChg chg="add mod">
          <ac:chgData name="Jeroen Bismans" userId="28f93d092a107fc3" providerId="LiveId" clId="{DF54FDAE-A117-410A-8868-2DCAA25099D7}" dt="2019-10-08T13:40:00.537" v="455" actId="1036"/>
          <ac:spMkLst>
            <pc:docMk/>
            <pc:sldMk cId="2550090780" sldId="372"/>
            <ac:spMk id="120" creationId="{399CD79C-BCA9-4DE7-B47D-23E314DB6F8C}"/>
          </ac:spMkLst>
        </pc:spChg>
        <pc:spChg chg="add mod">
          <ac:chgData name="Jeroen Bismans" userId="28f93d092a107fc3" providerId="LiveId" clId="{DF54FDAE-A117-410A-8868-2DCAA25099D7}" dt="2019-10-08T13:40:12.343" v="457" actId="1076"/>
          <ac:spMkLst>
            <pc:docMk/>
            <pc:sldMk cId="2550090780" sldId="372"/>
            <ac:spMk id="121" creationId="{60C0274C-5135-419F-BAA4-AA2098DE5DFE}"/>
          </ac:spMkLst>
        </pc:spChg>
        <pc:spChg chg="add mod">
          <ac:chgData name="Jeroen Bismans" userId="28f93d092a107fc3" providerId="LiveId" clId="{DF54FDAE-A117-410A-8868-2DCAA25099D7}" dt="2019-10-08T13:40:23.617" v="459" actId="1076"/>
          <ac:spMkLst>
            <pc:docMk/>
            <pc:sldMk cId="2550090780" sldId="372"/>
            <ac:spMk id="122" creationId="{C88AC9BE-81A0-42B4-876C-DF328CE7C503}"/>
          </ac:spMkLst>
        </pc:spChg>
        <pc:spChg chg="add del mod">
          <ac:chgData name="Jeroen Bismans" userId="28f93d092a107fc3" providerId="LiveId" clId="{DF54FDAE-A117-410A-8868-2DCAA25099D7}" dt="2019-10-23T08:49:09.129" v="554" actId="478"/>
          <ac:spMkLst>
            <pc:docMk/>
            <pc:sldMk cId="2550090780" sldId="372"/>
            <ac:spMk id="123" creationId="{1FE49A93-81DC-41F3-913D-E5212BA70FEE}"/>
          </ac:spMkLst>
        </pc:spChg>
        <pc:spChg chg="add mod">
          <ac:chgData name="Jeroen Bismans" userId="28f93d092a107fc3" providerId="LiveId" clId="{DF54FDAE-A117-410A-8868-2DCAA25099D7}" dt="2019-10-08T13:40:52.174" v="477" actId="1037"/>
          <ac:spMkLst>
            <pc:docMk/>
            <pc:sldMk cId="2550090780" sldId="372"/>
            <ac:spMk id="124" creationId="{8A64ECEA-E068-448B-B10D-F4C8975750DC}"/>
          </ac:spMkLst>
        </pc:spChg>
        <pc:spChg chg="add mod">
          <ac:chgData name="Jeroen Bismans" userId="28f93d092a107fc3" providerId="LiveId" clId="{DF54FDAE-A117-410A-8868-2DCAA25099D7}" dt="2019-10-10T13:08:36.570" v="552" actId="1036"/>
          <ac:spMkLst>
            <pc:docMk/>
            <pc:sldMk cId="2550090780" sldId="372"/>
            <ac:spMk id="125" creationId="{2353E4A4-448A-423B-8C36-DE966CB9B9CF}"/>
          </ac:spMkLst>
        </pc:spChg>
        <pc:spChg chg="add mod">
          <ac:chgData name="Jeroen Bismans" userId="28f93d092a107fc3" providerId="LiveId" clId="{DF54FDAE-A117-410A-8868-2DCAA25099D7}" dt="2019-10-08T13:41:18.648" v="483" actId="1076"/>
          <ac:spMkLst>
            <pc:docMk/>
            <pc:sldMk cId="2550090780" sldId="372"/>
            <ac:spMk id="126" creationId="{722F1E6D-2415-45C4-A3F5-EEA5C152FA6B}"/>
          </ac:spMkLst>
        </pc:spChg>
        <pc:spChg chg="add mod">
          <ac:chgData name="Jeroen Bismans" userId="28f93d092a107fc3" providerId="LiveId" clId="{DF54FDAE-A117-410A-8868-2DCAA25099D7}" dt="2019-10-08T13:41:30.103" v="485" actId="1076"/>
          <ac:spMkLst>
            <pc:docMk/>
            <pc:sldMk cId="2550090780" sldId="372"/>
            <ac:spMk id="127" creationId="{24BFCAB2-AFC6-47D8-B853-51B27EB5BA73}"/>
          </ac:spMkLst>
        </pc:spChg>
        <pc:spChg chg="add mod">
          <ac:chgData name="Jeroen Bismans" userId="28f93d092a107fc3" providerId="LiveId" clId="{DF54FDAE-A117-410A-8868-2DCAA25099D7}" dt="2019-10-08T13:41:39.367" v="487" actId="1076"/>
          <ac:spMkLst>
            <pc:docMk/>
            <pc:sldMk cId="2550090780" sldId="372"/>
            <ac:spMk id="128" creationId="{28D76313-E34A-4DCF-9EE6-9148AC142A6E}"/>
          </ac:spMkLst>
        </pc:spChg>
        <pc:spChg chg="add mod">
          <ac:chgData name="Jeroen Bismans" userId="28f93d092a107fc3" providerId="LiveId" clId="{DF54FDAE-A117-410A-8868-2DCAA25099D7}" dt="2019-10-08T13:41:46.452" v="489" actId="1076"/>
          <ac:spMkLst>
            <pc:docMk/>
            <pc:sldMk cId="2550090780" sldId="372"/>
            <ac:spMk id="129" creationId="{4BC1698D-4654-445D-9082-8ADC1AB2899E}"/>
          </ac:spMkLst>
        </pc:spChg>
        <pc:spChg chg="add del mod">
          <ac:chgData name="Jeroen Bismans" userId="28f93d092a107fc3" providerId="LiveId" clId="{DF54FDAE-A117-410A-8868-2DCAA25099D7}" dt="2019-10-23T08:49:17.702" v="558" actId="478"/>
          <ac:spMkLst>
            <pc:docMk/>
            <pc:sldMk cId="2550090780" sldId="372"/>
            <ac:spMk id="130" creationId="{2C655726-3CD9-4101-B715-C1E93BE6914B}"/>
          </ac:spMkLst>
        </pc:spChg>
        <pc:spChg chg="add mod">
          <ac:chgData name="Jeroen Bismans" userId="28f93d092a107fc3" providerId="LiveId" clId="{DF54FDAE-A117-410A-8868-2DCAA25099D7}" dt="2019-10-08T13:42:09.521" v="493" actId="1076"/>
          <ac:spMkLst>
            <pc:docMk/>
            <pc:sldMk cId="2550090780" sldId="372"/>
            <ac:spMk id="131" creationId="{D7C597B1-FA07-4E17-B308-F52399FD0DFF}"/>
          </ac:spMkLst>
        </pc:spChg>
        <pc:spChg chg="add del mod">
          <ac:chgData name="Jeroen Bismans" userId="28f93d092a107fc3" providerId="LiveId" clId="{DF54FDAE-A117-410A-8868-2DCAA25099D7}" dt="2019-10-08T13:42:31.818" v="503" actId="1076"/>
          <ac:spMkLst>
            <pc:docMk/>
            <pc:sldMk cId="2550090780" sldId="372"/>
            <ac:spMk id="132" creationId="{B0DC37A2-98C1-4018-9FF8-7D171A7B1078}"/>
          </ac:spMkLst>
        </pc:spChg>
        <pc:spChg chg="add del">
          <ac:chgData name="Jeroen Bismans" userId="28f93d092a107fc3" providerId="LiveId" clId="{DF54FDAE-A117-410A-8868-2DCAA25099D7}" dt="2019-10-08T13:42:37.371" v="505"/>
          <ac:spMkLst>
            <pc:docMk/>
            <pc:sldMk cId="2550090780" sldId="372"/>
            <ac:spMk id="133" creationId="{76EB6C7A-E7D3-43F4-AC3A-17CA7E3F8C4A}"/>
          </ac:spMkLst>
        </pc:spChg>
        <pc:spChg chg="add del mod">
          <ac:chgData name="Jeroen Bismans" userId="28f93d092a107fc3" providerId="LiveId" clId="{DF54FDAE-A117-410A-8868-2DCAA25099D7}" dt="2019-10-08T13:42:51.404" v="510" actId="478"/>
          <ac:spMkLst>
            <pc:docMk/>
            <pc:sldMk cId="2550090780" sldId="372"/>
            <ac:spMk id="134" creationId="{9F2EE155-B17D-46E9-8B0B-C25BFD3D9108}"/>
          </ac:spMkLst>
        </pc:spChg>
        <pc:spChg chg="add mod">
          <ac:chgData name="Jeroen Bismans" userId="28f93d092a107fc3" providerId="LiveId" clId="{DF54FDAE-A117-410A-8868-2DCAA25099D7}" dt="2019-10-08T13:43:03.356" v="512" actId="1076"/>
          <ac:spMkLst>
            <pc:docMk/>
            <pc:sldMk cId="2550090780" sldId="372"/>
            <ac:spMk id="135" creationId="{3EFBB66C-6E8B-4166-8AA7-7CBBFD20AD3F}"/>
          </ac:spMkLst>
        </pc:spChg>
        <pc:spChg chg="add mod">
          <ac:chgData name="Jeroen Bismans" userId="28f93d092a107fc3" providerId="LiveId" clId="{DF54FDAE-A117-410A-8868-2DCAA25099D7}" dt="2019-10-08T13:43:11.621" v="514" actId="1076"/>
          <ac:spMkLst>
            <pc:docMk/>
            <pc:sldMk cId="2550090780" sldId="372"/>
            <ac:spMk id="136" creationId="{EB5BAD75-0040-4A31-84F0-17C09EC407F7}"/>
          </ac:spMkLst>
        </pc:spChg>
        <pc:spChg chg="add del mod">
          <ac:chgData name="Jeroen Bismans" userId="28f93d092a107fc3" providerId="LiveId" clId="{DF54FDAE-A117-410A-8868-2DCAA25099D7}" dt="2019-10-23T08:49:13.825" v="556" actId="478"/>
          <ac:spMkLst>
            <pc:docMk/>
            <pc:sldMk cId="2550090780" sldId="372"/>
            <ac:spMk id="137" creationId="{22F451AF-8C12-4F62-A5AF-6BDDFFC1D7F4}"/>
          </ac:spMkLst>
        </pc:spChg>
        <pc:spChg chg="add mod">
          <ac:chgData name="Jeroen Bismans" userId="28f93d092a107fc3" providerId="LiveId" clId="{DF54FDAE-A117-410A-8868-2DCAA25099D7}" dt="2019-10-08T13:47:19.985" v="533" actId="20577"/>
          <ac:spMkLst>
            <pc:docMk/>
            <pc:sldMk cId="2550090780" sldId="372"/>
            <ac:spMk id="138" creationId="{36DE2D93-CCB9-45B1-8E5F-964582CB7B7E}"/>
          </ac:spMkLst>
        </pc:spChg>
        <pc:grpChg chg="add mod">
          <ac:chgData name="Jeroen Bismans" userId="28f93d092a107fc3" providerId="LiveId" clId="{DF54FDAE-A117-410A-8868-2DCAA25099D7}" dt="2019-10-08T13:29:22.264" v="62" actId="1036"/>
          <ac:grpSpMkLst>
            <pc:docMk/>
            <pc:sldMk cId="2550090780" sldId="372"/>
            <ac:grpSpMk id="107" creationId="{EFEAD50F-F3B1-4A41-9D09-3B53100B6DD4}"/>
          </ac:grpSpMkLst>
        </pc:grpChg>
        <pc:picChg chg="del mod">
          <ac:chgData name="Jeroen Bismans" userId="28f93d092a107fc3" providerId="LiveId" clId="{DF54FDAE-A117-410A-8868-2DCAA25099D7}" dt="2019-10-23T08:49:06.745" v="553" actId="478"/>
          <ac:picMkLst>
            <pc:docMk/>
            <pc:sldMk cId="2550090780" sldId="372"/>
            <ac:picMk id="22" creationId="{39F7178D-3946-4A45-92C1-0B0B00D45019}"/>
          </ac:picMkLst>
        </pc:picChg>
        <pc:picChg chg="del">
          <ac:chgData name="Jeroen Bismans" userId="28f93d092a107fc3" providerId="LiveId" clId="{DF54FDAE-A117-410A-8868-2DCAA25099D7}" dt="2019-10-23T08:49:15.416" v="557" actId="478"/>
          <ac:picMkLst>
            <pc:docMk/>
            <pc:sldMk cId="2550090780" sldId="372"/>
            <ac:picMk id="75" creationId="{E8A1A685-61C1-4822-9297-1810A9684F34}"/>
          </ac:picMkLst>
        </pc:picChg>
        <pc:picChg chg="del">
          <ac:chgData name="Jeroen Bismans" userId="28f93d092a107fc3" providerId="LiveId" clId="{DF54FDAE-A117-410A-8868-2DCAA25099D7}" dt="2019-10-23T08:49:10.971" v="555" actId="478"/>
          <ac:picMkLst>
            <pc:docMk/>
            <pc:sldMk cId="2550090780" sldId="372"/>
            <ac:picMk id="100" creationId="{B465D985-C5A4-4D88-9C21-41A2AC7CB218}"/>
          </ac:picMkLst>
        </pc:picChg>
        <pc:picChg chg="add mod">
          <ac:chgData name="Jeroen Bismans" userId="28f93d092a107fc3" providerId="LiveId" clId="{DF54FDAE-A117-410A-8868-2DCAA25099D7}" dt="2019-10-08T13:29:22.264" v="62" actId="1036"/>
          <ac:picMkLst>
            <pc:docMk/>
            <pc:sldMk cId="2550090780" sldId="372"/>
            <ac:picMk id="110" creationId="{3686A47F-ADFA-4EF4-8CC4-94758CCCDFAA}"/>
          </ac:picMkLst>
        </pc:picChg>
        <pc:picChg chg="add mod">
          <ac:chgData name="Jeroen Bismans" userId="28f93d092a107fc3" providerId="LiveId" clId="{DF54FDAE-A117-410A-8868-2DCAA25099D7}" dt="2019-10-08T13:32:52.002" v="141" actId="1035"/>
          <ac:picMkLst>
            <pc:docMk/>
            <pc:sldMk cId="2550090780" sldId="372"/>
            <ac:picMk id="111" creationId="{11755B1A-F348-41BE-93D4-CD2266950BEC}"/>
          </ac:picMkLst>
        </pc:picChg>
        <pc:picChg chg="add mod">
          <ac:chgData name="Jeroen Bismans" userId="28f93d092a107fc3" providerId="LiveId" clId="{DF54FDAE-A117-410A-8868-2DCAA25099D7}" dt="2019-10-10T13:08:17.730" v="542" actId="1036"/>
          <ac:picMkLst>
            <pc:docMk/>
            <pc:sldMk cId="2550090780" sldId="372"/>
            <ac:picMk id="116" creationId="{40B2EB95-BDAB-464F-B5A4-5495358109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3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7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7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4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55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9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24DA-588C-4896-BA02-6F938C7581BD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9E77-CB3F-47F6-9774-2D4A84F8F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9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E4E41-631B-47F1-B0B4-91C79EA6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152" y="1118241"/>
            <a:ext cx="681275" cy="68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929A6-89E2-4825-ACD6-749C5F9E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382" y="3399578"/>
            <a:ext cx="681275" cy="681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4937F5-7243-4D8F-99B2-4FE2BCDADDCF}"/>
              </a:ext>
            </a:extLst>
          </p:cNvPr>
          <p:cNvSpPr/>
          <p:nvPr/>
        </p:nvSpPr>
        <p:spPr>
          <a:xfrm>
            <a:off x="7553476" y="466592"/>
            <a:ext cx="2293314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8F3C3-2B23-42F4-B7CE-F809599BD8C2}"/>
              </a:ext>
            </a:extLst>
          </p:cNvPr>
          <p:cNvSpPr/>
          <p:nvPr/>
        </p:nvSpPr>
        <p:spPr>
          <a:xfrm>
            <a:off x="6738216" y="2745013"/>
            <a:ext cx="3915144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276">
            <a:extLst>
              <a:ext uri="{FF2B5EF4-FFF2-40B4-BE49-F238E27FC236}">
                <a16:creationId xmlns:a16="http://schemas.microsoft.com/office/drawing/2014/main" id="{D85B10BB-1BB6-466F-B10B-21719012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09" y="2226282"/>
            <a:ext cx="677972" cy="6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76">
            <a:extLst>
              <a:ext uri="{FF2B5EF4-FFF2-40B4-BE49-F238E27FC236}">
                <a16:creationId xmlns:a16="http://schemas.microsoft.com/office/drawing/2014/main" id="{7942E766-D9DA-418E-89B0-67E7FA67E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37" y="2226282"/>
            <a:ext cx="677972" cy="6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1A8553-5492-4806-8EEB-F0FE48A3AACD}"/>
              </a:ext>
            </a:extLst>
          </p:cNvPr>
          <p:cNvSpPr txBox="1"/>
          <p:nvPr/>
        </p:nvSpPr>
        <p:spPr>
          <a:xfrm>
            <a:off x="7537858" y="507109"/>
            <a:ext cx="2236067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550" dirty="0" err="1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Internal</a:t>
            </a:r>
            <a:r>
              <a:rPr lang="sv-SE" sz="155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 – port2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10.0.1.0/24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EFAC9-0A45-4548-BF33-2B11F4807600}"/>
              </a:ext>
            </a:extLst>
          </p:cNvPr>
          <p:cNvSpPr txBox="1"/>
          <p:nvPr/>
        </p:nvSpPr>
        <p:spPr>
          <a:xfrm>
            <a:off x="6744134" y="2862841"/>
            <a:ext cx="2236067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 err="1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</a:t>
            </a: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 – port1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10.0.0.0/24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3DC597-F154-463D-A73B-2B1224EB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47" y="5194747"/>
            <a:ext cx="848098" cy="8480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D3E0DF8-5549-4F71-B534-A1A182C400D7}"/>
              </a:ext>
            </a:extLst>
          </p:cNvPr>
          <p:cNvSpPr/>
          <p:nvPr/>
        </p:nvSpPr>
        <p:spPr>
          <a:xfrm>
            <a:off x="4969213" y="441321"/>
            <a:ext cx="1577224" cy="20098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6C875-904E-4902-B8E6-A3AFDD02B7C3}"/>
              </a:ext>
            </a:extLst>
          </p:cNvPr>
          <p:cNvSpPr txBox="1"/>
          <p:nvPr/>
        </p:nvSpPr>
        <p:spPr>
          <a:xfrm>
            <a:off x="4931585" y="453809"/>
            <a:ext cx="1604000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A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10.0.10.0/24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1BEE8-37C9-47E8-8D4B-89F522DB6381}"/>
              </a:ext>
            </a:extLst>
          </p:cNvPr>
          <p:cNvSpPr/>
          <p:nvPr/>
        </p:nvSpPr>
        <p:spPr>
          <a:xfrm>
            <a:off x="10878011" y="464876"/>
            <a:ext cx="1577224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3F82ED-87C6-49F6-8F84-50C795ACC830}"/>
              </a:ext>
            </a:extLst>
          </p:cNvPr>
          <p:cNvSpPr/>
          <p:nvPr/>
        </p:nvSpPr>
        <p:spPr>
          <a:xfrm>
            <a:off x="4769874" y="352401"/>
            <a:ext cx="7868060" cy="50841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8D7E2-5711-484F-98B9-CBF438C294BE}"/>
              </a:ext>
            </a:extLst>
          </p:cNvPr>
          <p:cNvSpPr txBox="1"/>
          <p:nvPr/>
        </p:nvSpPr>
        <p:spPr>
          <a:xfrm>
            <a:off x="4769875" y="4804181"/>
            <a:ext cx="1644331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VNET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8F630-F884-4E01-A71C-856E0A2D9E69}"/>
              </a:ext>
            </a:extLst>
          </p:cNvPr>
          <p:cNvSpPr txBox="1"/>
          <p:nvPr/>
        </p:nvSpPr>
        <p:spPr>
          <a:xfrm>
            <a:off x="10868616" y="465293"/>
            <a:ext cx="2236067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B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10.0.11.0/24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35967C-BA1D-4A0D-9D3D-1C4AEB188197}"/>
              </a:ext>
            </a:extLst>
          </p:cNvPr>
          <p:cNvSpPr/>
          <p:nvPr/>
        </p:nvSpPr>
        <p:spPr>
          <a:xfrm>
            <a:off x="6741840" y="441320"/>
            <a:ext cx="622961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AD591-C307-46BE-A038-0F9BBFE38E11}"/>
              </a:ext>
            </a:extLst>
          </p:cNvPr>
          <p:cNvSpPr/>
          <p:nvPr/>
        </p:nvSpPr>
        <p:spPr>
          <a:xfrm>
            <a:off x="10024392" y="464374"/>
            <a:ext cx="622961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CDEB8-9FA0-4AAD-B6DA-9B7B1AABEEA7}"/>
              </a:ext>
            </a:extLst>
          </p:cNvPr>
          <p:cNvSpPr txBox="1"/>
          <p:nvPr/>
        </p:nvSpPr>
        <p:spPr>
          <a:xfrm rot="16200000">
            <a:off x="5954107" y="1091992"/>
            <a:ext cx="2236067" cy="48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HASYNC – port3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738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10.0.2.0/24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8E9BAEE-580F-4C5E-B908-674ED0DF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5662" y="2036004"/>
            <a:ext cx="368884" cy="3704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5CE741-6BE9-4101-9328-5E969ACE6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372" y="2036004"/>
            <a:ext cx="368884" cy="370428"/>
          </a:xfrm>
          <a:prstGeom prst="rect">
            <a:avLst/>
          </a:prstGeom>
        </p:spPr>
      </p:pic>
      <p:pic>
        <p:nvPicPr>
          <p:cNvPr id="33" name="Picture 6" descr="Generic_VM_Flat.png">
            <a:extLst>
              <a:ext uri="{FF2B5EF4-FFF2-40B4-BE49-F238E27FC236}">
                <a16:creationId xmlns:a16="http://schemas.microsoft.com/office/drawing/2014/main" id="{48EEE37C-C7CF-4FA5-B15A-7101C4F4F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33" y="1218534"/>
            <a:ext cx="743583" cy="74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49067CB-B8A7-4A3A-857E-79F1AF3FD0BF}"/>
              </a:ext>
            </a:extLst>
          </p:cNvPr>
          <p:cNvSpPr/>
          <p:nvPr/>
        </p:nvSpPr>
        <p:spPr>
          <a:xfrm>
            <a:off x="3086429" y="10926675"/>
            <a:ext cx="2293314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A915C4-462A-464A-8C8C-5AEFB3659C8B}"/>
              </a:ext>
            </a:extLst>
          </p:cNvPr>
          <p:cNvSpPr/>
          <p:nvPr/>
        </p:nvSpPr>
        <p:spPr>
          <a:xfrm>
            <a:off x="1867234" y="8704931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9B7BB-CE3A-4339-A7D2-91E756B59965}"/>
              </a:ext>
            </a:extLst>
          </p:cNvPr>
          <p:cNvSpPr txBox="1"/>
          <p:nvPr/>
        </p:nvSpPr>
        <p:spPr>
          <a:xfrm>
            <a:off x="3098936" y="12246926"/>
            <a:ext cx="2236067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55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Internal – port3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9CFA5F-4A8C-490A-8ABF-66018703BA1C}"/>
              </a:ext>
            </a:extLst>
          </p:cNvPr>
          <p:cNvSpPr txBox="1"/>
          <p:nvPr/>
        </p:nvSpPr>
        <p:spPr>
          <a:xfrm>
            <a:off x="1955085" y="8782183"/>
            <a:ext cx="2236067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External1 – port1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10.1.0.0/24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9441E74-7B3B-4F50-B6FF-9FE6F8A58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12" y="13390684"/>
            <a:ext cx="848098" cy="8480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9D927D7-C9B1-4839-AC68-4ABA14ECF6BA}"/>
              </a:ext>
            </a:extLst>
          </p:cNvPr>
          <p:cNvSpPr/>
          <p:nvPr/>
        </p:nvSpPr>
        <p:spPr>
          <a:xfrm>
            <a:off x="1388136" y="10901404"/>
            <a:ext cx="1577224" cy="20098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30D814-14AB-471B-A090-2C1EAFEE7F52}"/>
              </a:ext>
            </a:extLst>
          </p:cNvPr>
          <p:cNvSpPr txBox="1"/>
          <p:nvPr/>
        </p:nvSpPr>
        <p:spPr>
          <a:xfrm>
            <a:off x="1350508" y="10913892"/>
            <a:ext cx="1604000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A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10.1.10.0/24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B1B748-1AAD-4A8E-B3A9-DA4CC76B0643}"/>
              </a:ext>
            </a:extLst>
          </p:cNvPr>
          <p:cNvSpPr/>
          <p:nvPr/>
        </p:nvSpPr>
        <p:spPr>
          <a:xfrm>
            <a:off x="5539056" y="10924959"/>
            <a:ext cx="1577224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637D843-277F-4B34-A7A9-695179A41C68}"/>
              </a:ext>
            </a:extLst>
          </p:cNvPr>
          <p:cNvSpPr/>
          <p:nvPr/>
        </p:nvSpPr>
        <p:spPr>
          <a:xfrm>
            <a:off x="1130139" y="8548338"/>
            <a:ext cx="6234662" cy="50841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502D1-2042-4CB3-9AF1-EEDB6813EBAC}"/>
              </a:ext>
            </a:extLst>
          </p:cNvPr>
          <p:cNvSpPr txBox="1"/>
          <p:nvPr/>
        </p:nvSpPr>
        <p:spPr>
          <a:xfrm>
            <a:off x="1130140" y="13000118"/>
            <a:ext cx="1644331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VNET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10.1.0.0/16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8E5507-23ED-4FDA-91B9-A4627D7CA135}"/>
              </a:ext>
            </a:extLst>
          </p:cNvPr>
          <p:cNvSpPr txBox="1"/>
          <p:nvPr/>
        </p:nvSpPr>
        <p:spPr>
          <a:xfrm>
            <a:off x="5529661" y="10925376"/>
            <a:ext cx="2236067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B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10.1.11.0/24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86FC0E7F-E76A-4B31-A22E-958D865BE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707" y="12496088"/>
            <a:ext cx="368884" cy="37042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887D86B-A850-479B-AC8E-B0927AFE6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294" y="12496088"/>
            <a:ext cx="368884" cy="370428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3B81CD6-32B9-4586-8CBD-605E9FEE97E5}"/>
              </a:ext>
            </a:extLst>
          </p:cNvPr>
          <p:cNvSpPr/>
          <p:nvPr/>
        </p:nvSpPr>
        <p:spPr>
          <a:xfrm>
            <a:off x="4341918" y="8712191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E0A32-92E7-40FD-845D-D41AC64279A9}"/>
              </a:ext>
            </a:extLst>
          </p:cNvPr>
          <p:cNvSpPr txBox="1"/>
          <p:nvPr/>
        </p:nvSpPr>
        <p:spPr>
          <a:xfrm>
            <a:off x="4429769" y="8789443"/>
            <a:ext cx="2236067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External2 – port2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10.1.1.0/24</a:t>
            </a:r>
          </a:p>
        </p:txBody>
      </p:sp>
      <p:pic>
        <p:nvPicPr>
          <p:cNvPr id="63" name="Picture 276">
            <a:extLst>
              <a:ext uri="{FF2B5EF4-FFF2-40B4-BE49-F238E27FC236}">
                <a16:creationId xmlns:a16="http://schemas.microsoft.com/office/drawing/2014/main" id="{55988038-1CF3-40E9-A1E3-3EE8F3E3B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98" y="10487684"/>
            <a:ext cx="677972" cy="6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6" descr="Generic_VM_Flat.png">
            <a:extLst>
              <a:ext uri="{FF2B5EF4-FFF2-40B4-BE49-F238E27FC236}">
                <a16:creationId xmlns:a16="http://schemas.microsoft.com/office/drawing/2014/main" id="{89A345B1-12FE-4631-8E7F-B98058622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16" y="11646883"/>
            <a:ext cx="743583" cy="74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4EB011B-C9A6-4664-B06C-DCDB29764BDA}"/>
              </a:ext>
            </a:extLst>
          </p:cNvPr>
          <p:cNvSpPr/>
          <p:nvPr/>
        </p:nvSpPr>
        <p:spPr>
          <a:xfrm>
            <a:off x="13001842" y="10926675"/>
            <a:ext cx="2293314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5F544A0-D7EE-4116-BE48-7EACAA301C43}"/>
              </a:ext>
            </a:extLst>
          </p:cNvPr>
          <p:cNvSpPr/>
          <p:nvPr/>
        </p:nvSpPr>
        <p:spPr>
          <a:xfrm>
            <a:off x="11782647" y="8704931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E04F4-B68B-4398-B64F-B06FCF9C6895}"/>
              </a:ext>
            </a:extLst>
          </p:cNvPr>
          <p:cNvSpPr txBox="1"/>
          <p:nvPr/>
        </p:nvSpPr>
        <p:spPr>
          <a:xfrm>
            <a:off x="13014349" y="12246926"/>
            <a:ext cx="2236067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550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Internal – port3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10.2.2.0/24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D1749D-A057-4357-A7B3-F10D349C0CCD}"/>
              </a:ext>
            </a:extLst>
          </p:cNvPr>
          <p:cNvSpPr txBox="1"/>
          <p:nvPr/>
        </p:nvSpPr>
        <p:spPr>
          <a:xfrm>
            <a:off x="11870498" y="8782183"/>
            <a:ext cx="2236067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 err="1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</a:t>
            </a: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 – port1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10.2.0.0/24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59F9894-D482-4B04-949F-09F939A84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925" y="13390684"/>
            <a:ext cx="848098" cy="848098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23B6D12-9E88-4C3E-A61B-AB0F9E5C8EFB}"/>
              </a:ext>
            </a:extLst>
          </p:cNvPr>
          <p:cNvSpPr/>
          <p:nvPr/>
        </p:nvSpPr>
        <p:spPr>
          <a:xfrm>
            <a:off x="11303549" y="10901404"/>
            <a:ext cx="1577224" cy="20098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A6B182-5583-4396-AE15-CA77F7A71CCE}"/>
              </a:ext>
            </a:extLst>
          </p:cNvPr>
          <p:cNvSpPr txBox="1"/>
          <p:nvPr/>
        </p:nvSpPr>
        <p:spPr>
          <a:xfrm>
            <a:off x="11265921" y="10913892"/>
            <a:ext cx="1604000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A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10.2.10.0/24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16442D-8E14-441E-B9D5-5F4C521DFFA1}"/>
              </a:ext>
            </a:extLst>
          </p:cNvPr>
          <p:cNvSpPr/>
          <p:nvPr/>
        </p:nvSpPr>
        <p:spPr>
          <a:xfrm>
            <a:off x="15454469" y="10924959"/>
            <a:ext cx="1577224" cy="19838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470B6D-02C8-4346-B20B-51FA3D5BEA23}"/>
              </a:ext>
            </a:extLst>
          </p:cNvPr>
          <p:cNvSpPr/>
          <p:nvPr/>
        </p:nvSpPr>
        <p:spPr>
          <a:xfrm>
            <a:off x="11045552" y="8548338"/>
            <a:ext cx="6234662" cy="50841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E04E23-E1B3-489F-AC15-F0143D8D97D1}"/>
              </a:ext>
            </a:extLst>
          </p:cNvPr>
          <p:cNvSpPr txBox="1"/>
          <p:nvPr/>
        </p:nvSpPr>
        <p:spPr>
          <a:xfrm>
            <a:off x="11045553" y="13000118"/>
            <a:ext cx="1644331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VNET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10.2.0.0/16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BCFA14-B1E3-400E-B8A4-517FAF86D666}"/>
              </a:ext>
            </a:extLst>
          </p:cNvPr>
          <p:cNvSpPr txBox="1"/>
          <p:nvPr/>
        </p:nvSpPr>
        <p:spPr>
          <a:xfrm>
            <a:off x="15445074" y="10925376"/>
            <a:ext cx="2236067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Protected B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10.2.11.0/24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873137F-0568-4D31-B61D-9CF085E66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2120" y="12496088"/>
            <a:ext cx="368884" cy="37042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2D930B5-98BC-4A84-989C-93E4AD682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707" y="12496088"/>
            <a:ext cx="368884" cy="370428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04A4A-C84A-4274-980F-18F749BE015C}"/>
              </a:ext>
            </a:extLst>
          </p:cNvPr>
          <p:cNvSpPr/>
          <p:nvPr/>
        </p:nvSpPr>
        <p:spPr>
          <a:xfrm>
            <a:off x="14257331" y="8712191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5A7B600-EF3D-4BB5-B374-CCF5E1A5E8D0}"/>
              </a:ext>
            </a:extLst>
          </p:cNvPr>
          <p:cNvSpPr txBox="1"/>
          <p:nvPr/>
        </p:nvSpPr>
        <p:spPr>
          <a:xfrm>
            <a:off x="14345182" y="8789443"/>
            <a:ext cx="2236067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 – port2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10.2.1.0/24</a:t>
            </a:r>
          </a:p>
        </p:txBody>
      </p:sp>
      <p:pic>
        <p:nvPicPr>
          <p:cNvPr id="105" name="Picture 276">
            <a:extLst>
              <a:ext uri="{FF2B5EF4-FFF2-40B4-BE49-F238E27FC236}">
                <a16:creationId xmlns:a16="http://schemas.microsoft.com/office/drawing/2014/main" id="{FF879A0B-DC36-4FAF-AAA0-C299672B6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11" y="10487684"/>
            <a:ext cx="677972" cy="6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6" descr="Generic_VM_Flat.png">
            <a:extLst>
              <a:ext uri="{FF2B5EF4-FFF2-40B4-BE49-F238E27FC236}">
                <a16:creationId xmlns:a16="http://schemas.microsoft.com/office/drawing/2014/main" id="{9CD55747-2722-42F6-BD3E-26FD74C7C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129" y="11646883"/>
            <a:ext cx="743583" cy="74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" name="Group 8">
            <a:extLst>
              <a:ext uri="{FF2B5EF4-FFF2-40B4-BE49-F238E27FC236}">
                <a16:creationId xmlns:a16="http://schemas.microsoft.com/office/drawing/2014/main" id="{EFEAD50F-F3B1-4A41-9D09-3B53100B6DD4}"/>
              </a:ext>
            </a:extLst>
          </p:cNvPr>
          <p:cNvGrpSpPr>
            <a:grpSpLocks/>
          </p:cNvGrpSpPr>
          <p:nvPr/>
        </p:nvGrpSpPr>
        <p:grpSpPr bwMode="auto">
          <a:xfrm>
            <a:off x="7885838" y="6202152"/>
            <a:ext cx="2348233" cy="1647699"/>
            <a:chOff x="3731381" y="3981784"/>
            <a:chExt cx="707235" cy="455950"/>
          </a:xfrm>
        </p:grpSpPr>
        <p:pic>
          <p:nvPicPr>
            <p:cNvPr id="108" name="Picture 70">
              <a:extLst>
                <a:ext uri="{FF2B5EF4-FFF2-40B4-BE49-F238E27FC236}">
                  <a16:creationId xmlns:a16="http://schemas.microsoft.com/office/drawing/2014/main" id="{1E2FA4CB-5326-462C-820C-BFDFA095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381" y="3981784"/>
              <a:ext cx="707235" cy="45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TextBox 72">
              <a:extLst>
                <a:ext uri="{FF2B5EF4-FFF2-40B4-BE49-F238E27FC236}">
                  <a16:creationId xmlns:a16="http://schemas.microsoft.com/office/drawing/2014/main" id="{3EEA27FC-341B-43E7-A649-2EEC710A9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3055" y="4149676"/>
              <a:ext cx="618676" cy="10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dirty="0">
                  <a:solidFill>
                    <a:schemeClr val="bg1"/>
                  </a:solidFill>
                  <a:cs typeface="Helvetica 55 Roman" charset="0"/>
                </a:rPr>
                <a:t>IPSEC VPN</a:t>
              </a:r>
            </a:p>
          </p:txBody>
        </p:sp>
      </p:grpSp>
      <p:pic>
        <p:nvPicPr>
          <p:cNvPr id="110" name="Picture 124">
            <a:extLst>
              <a:ext uri="{FF2B5EF4-FFF2-40B4-BE49-F238E27FC236}">
                <a16:creationId xmlns:a16="http://schemas.microsoft.com/office/drawing/2014/main" id="{3686A47F-ADFA-4EF4-8CC4-94758CCCD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321" y="7258454"/>
            <a:ext cx="741086" cy="38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1755B1A-F348-41BE-93D4-CD2266950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789" y="3109233"/>
            <a:ext cx="848098" cy="848098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2FEC47A5-BD7B-4F01-BF12-B67D20DD7E04}"/>
              </a:ext>
            </a:extLst>
          </p:cNvPr>
          <p:cNvSpPr/>
          <p:nvPr/>
        </p:nvSpPr>
        <p:spPr>
          <a:xfrm>
            <a:off x="15295156" y="110636"/>
            <a:ext cx="2563297" cy="313965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C41BD3-9E61-438E-AD98-A6C9B08F0C84}"/>
              </a:ext>
            </a:extLst>
          </p:cNvPr>
          <p:cNvSpPr txBox="1"/>
          <p:nvPr/>
        </p:nvSpPr>
        <p:spPr>
          <a:xfrm>
            <a:off x="15250417" y="2718667"/>
            <a:ext cx="1644331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VNET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172.16.0.0/16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1E41D9-71B5-461D-B659-769EE8C6A0EF}"/>
              </a:ext>
            </a:extLst>
          </p:cNvPr>
          <p:cNvSpPr/>
          <p:nvPr/>
        </p:nvSpPr>
        <p:spPr>
          <a:xfrm>
            <a:off x="15445074" y="550230"/>
            <a:ext cx="2236067" cy="19845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>
              <a:lnSpc>
                <a:spcPct val="90000"/>
              </a:lnSpc>
              <a:spcBef>
                <a:spcPts val="443"/>
              </a:spcBef>
            </a:pPr>
            <a:endParaRPr lang="sv-SE" sz="2067" dirty="0" err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4FEFD09-556D-44EC-8EA7-C83371CC9DA2}"/>
              </a:ext>
            </a:extLst>
          </p:cNvPr>
          <p:cNvSpPr txBox="1"/>
          <p:nvPr/>
        </p:nvSpPr>
        <p:spPr>
          <a:xfrm>
            <a:off x="15450992" y="788829"/>
            <a:ext cx="1540012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329" dirty="0" err="1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External</a:t>
            </a:r>
            <a:r>
              <a:rPr lang="sv-SE" sz="1329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 – port1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886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172.16.0.0/24</a:t>
            </a:r>
          </a:p>
        </p:txBody>
      </p:sp>
      <p:pic>
        <p:nvPicPr>
          <p:cNvPr id="116" name="Picture 175">
            <a:extLst>
              <a:ext uri="{FF2B5EF4-FFF2-40B4-BE49-F238E27FC236}">
                <a16:creationId xmlns:a16="http://schemas.microsoft.com/office/drawing/2014/main" id="{40B2EB95-BDAB-464F-B5A4-5495358109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014" y="179683"/>
            <a:ext cx="628896" cy="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2B854A9-C126-40C5-B266-7408143458CA}"/>
              </a:ext>
            </a:extLst>
          </p:cNvPr>
          <p:cNvSpPr txBox="1"/>
          <p:nvPr/>
        </p:nvSpPr>
        <p:spPr>
          <a:xfrm>
            <a:off x="8003972" y="280469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3F0A772-B4C4-4992-953F-2961D0CE21F7}"/>
              </a:ext>
            </a:extLst>
          </p:cNvPr>
          <p:cNvSpPr txBox="1"/>
          <p:nvPr/>
        </p:nvSpPr>
        <p:spPr>
          <a:xfrm>
            <a:off x="8959554" y="279622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.5</a:t>
            </a:r>
            <a:endParaRPr lang="en-GB" sz="2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99CD79C-BCA9-4DE7-B47D-23E314DB6F8C}"/>
              </a:ext>
            </a:extLst>
          </p:cNvPr>
          <p:cNvSpPr txBox="1"/>
          <p:nvPr/>
        </p:nvSpPr>
        <p:spPr>
          <a:xfrm>
            <a:off x="8025019" y="182346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C0274C-5135-419F-BAA4-AA2098DE5DFE}"/>
              </a:ext>
            </a:extLst>
          </p:cNvPr>
          <p:cNvSpPr txBox="1"/>
          <p:nvPr/>
        </p:nvSpPr>
        <p:spPr>
          <a:xfrm>
            <a:off x="8966530" y="185997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.5</a:t>
            </a:r>
            <a:endParaRPr lang="en-GB" sz="2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8AC9BE-81A0-42B4-876C-DF328CE7C503}"/>
              </a:ext>
            </a:extLst>
          </p:cNvPr>
          <p:cNvSpPr txBox="1"/>
          <p:nvPr/>
        </p:nvSpPr>
        <p:spPr>
          <a:xfrm>
            <a:off x="5521808" y="187276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A64ECEA-E068-448B-B10D-F4C8975750DC}"/>
              </a:ext>
            </a:extLst>
          </p:cNvPr>
          <p:cNvSpPr txBox="1"/>
          <p:nvPr/>
        </p:nvSpPr>
        <p:spPr>
          <a:xfrm>
            <a:off x="8323285" y="76805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.254</a:t>
            </a:r>
            <a:endParaRPr lang="en-GB" sz="2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353E4A4-448A-423B-8C36-DE966CB9B9CF}"/>
              </a:ext>
            </a:extLst>
          </p:cNvPr>
          <p:cNvSpPr txBox="1"/>
          <p:nvPr/>
        </p:nvSpPr>
        <p:spPr>
          <a:xfrm>
            <a:off x="16352152" y="94116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22F1E6D-2415-45C4-A3F5-EEA5C152FA6B}"/>
              </a:ext>
            </a:extLst>
          </p:cNvPr>
          <p:cNvSpPr txBox="1"/>
          <p:nvPr/>
        </p:nvSpPr>
        <p:spPr>
          <a:xfrm>
            <a:off x="3547695" y="1011904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BFCAB2-AFC6-47D8-B853-51B27EB5BA73}"/>
              </a:ext>
            </a:extLst>
          </p:cNvPr>
          <p:cNvSpPr txBox="1"/>
          <p:nvPr/>
        </p:nvSpPr>
        <p:spPr>
          <a:xfrm>
            <a:off x="4429769" y="1012250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D76313-E34A-4DCF-9EE6-9148AC142A6E}"/>
              </a:ext>
            </a:extLst>
          </p:cNvPr>
          <p:cNvSpPr txBox="1"/>
          <p:nvPr/>
        </p:nvSpPr>
        <p:spPr>
          <a:xfrm>
            <a:off x="3969605" y="1108929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C1698D-4654-445D-9082-8ADC1AB2899E}"/>
              </a:ext>
            </a:extLst>
          </p:cNvPr>
          <p:cNvSpPr txBox="1"/>
          <p:nvPr/>
        </p:nvSpPr>
        <p:spPr>
          <a:xfrm>
            <a:off x="1926278" y="1229271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C597B1-FA07-4E17-B308-F52399FD0DFF}"/>
              </a:ext>
            </a:extLst>
          </p:cNvPr>
          <p:cNvSpPr txBox="1"/>
          <p:nvPr/>
        </p:nvSpPr>
        <p:spPr>
          <a:xfrm>
            <a:off x="13505158" y="1010072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0DC37A2-98C1-4018-9FF8-7D171A7B1078}"/>
              </a:ext>
            </a:extLst>
          </p:cNvPr>
          <p:cNvSpPr txBox="1"/>
          <p:nvPr/>
        </p:nvSpPr>
        <p:spPr>
          <a:xfrm>
            <a:off x="14333413" y="10100728"/>
            <a:ext cx="4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EFBB66C-6E8B-4166-8AA7-7CBBFD20AD3F}"/>
              </a:ext>
            </a:extLst>
          </p:cNvPr>
          <p:cNvSpPr txBox="1"/>
          <p:nvPr/>
        </p:nvSpPr>
        <p:spPr>
          <a:xfrm>
            <a:off x="13893534" y="1107357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B5BAD75-0040-4A31-84F0-17C09EC407F7}"/>
              </a:ext>
            </a:extLst>
          </p:cNvPr>
          <p:cNvSpPr txBox="1"/>
          <p:nvPr/>
        </p:nvSpPr>
        <p:spPr>
          <a:xfrm>
            <a:off x="11842028" y="1229271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.4</a:t>
            </a:r>
            <a:endParaRPr lang="en-GB" sz="24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DE2D93-CCB9-45B1-8E5F-964582CB7B7E}"/>
              </a:ext>
            </a:extLst>
          </p:cNvPr>
          <p:cNvSpPr txBox="1"/>
          <p:nvPr/>
        </p:nvSpPr>
        <p:spPr>
          <a:xfrm rot="16200000">
            <a:off x="9224635" y="1092215"/>
            <a:ext cx="2236067" cy="48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1181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MGMT – port4</a:t>
            </a:r>
          </a:p>
          <a:p>
            <a:pPr defTabSz="674994">
              <a:lnSpc>
                <a:spcPct val="95000"/>
              </a:lnSpc>
              <a:spcAft>
                <a:spcPts val="886"/>
              </a:spcAft>
            </a:pPr>
            <a:r>
              <a:rPr lang="sv-SE" sz="738" dirty="0">
                <a:solidFill>
                  <a:srgbClr val="253746"/>
                </a:solidFill>
                <a:latin typeface="Arial" panose="020B0604020202020204"/>
                <a:cs typeface="Arial" panose="020B0604020202020204" pitchFamily="34" charset="0"/>
              </a:rPr>
              <a:t>10.0.3.0/24</a:t>
            </a:r>
          </a:p>
        </p:txBody>
      </p:sp>
    </p:spTree>
    <p:extLst>
      <p:ext uri="{BB962C8B-B14F-4D97-AF65-F5344CB8AC3E}">
        <p14:creationId xmlns:p14="http://schemas.microsoft.com/office/powerpoint/2010/main" val="255009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102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Jeroen Bismans</dc:creator>
  <cp:lastModifiedBy>Jeroen Bismans</cp:lastModifiedBy>
  <cp:revision>5</cp:revision>
  <dcterms:created xsi:type="dcterms:W3CDTF">2019-10-08T13:04:28Z</dcterms:created>
  <dcterms:modified xsi:type="dcterms:W3CDTF">2019-10-23T08:49:19Z</dcterms:modified>
</cp:coreProperties>
</file>