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BC735-E741-4A43-924C-95C6A921F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DA6B27-A1A8-4AAB-A771-110FD5A37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2E4F1-79FF-46D4-A6E7-128548B1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5C6C-C084-45A5-AD6C-C2938483296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57CC0-4DCA-40DD-A8E1-9D8F3BFA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52AAA-6D5B-400B-AFBC-C1575A62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6F0-0E41-4FD7-998A-90331718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7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695E7-A8DE-4053-B82A-5D0748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74AA28-CB6B-4636-9394-834A955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BF947-7D63-4473-8172-6DABDD0F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5C6C-C084-45A5-AD6C-C2938483296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E6F50-2B3A-4510-AA6E-18F98CBB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EA27B-5CB3-4C0C-915F-2B4517C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6F0-0E41-4FD7-998A-90331718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072160-FC7B-4652-BF4B-9068C4382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E05943-31D8-44AD-88D4-92EDC595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3E4C6-7FB8-40E7-B001-A23FD6FD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5C6C-C084-45A5-AD6C-C2938483296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4B323-7AE9-47C2-8FD3-9352A248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BFAF7-2031-436C-9F05-BD486201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6F0-0E41-4FD7-998A-90331718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2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04564-6D68-45AD-B590-49F39FDE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43BA6-FB48-4F4C-904C-78F7FDD3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25CE0-4B58-4BA9-AB79-D73E048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5C6C-C084-45A5-AD6C-C2938483296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BEA0E-E499-4F6D-BA86-CFFDD11D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E0D9A-40AC-41B9-8F45-1B1DAD1B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6F0-0E41-4FD7-998A-90331718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3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06EA3-D4D5-477A-8DD6-B0016E8B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8033B-B1C9-49BF-B58C-0E3BD851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957EB-9AD5-4B7D-BC87-D3DB63DB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5C6C-C084-45A5-AD6C-C2938483296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13105-84FA-4B7D-840B-107811E1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D173B-0A6E-4380-93FC-2181B2E4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6F0-0E41-4FD7-998A-90331718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2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3BD82-BA1A-405A-A19E-9612E2DC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5B1B2-539D-4509-A0FB-EA05BBD9A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AC59E-27C7-4A0F-976B-EDD370AF8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DF640D-42EF-40CB-B25E-26AF759E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5C6C-C084-45A5-AD6C-C2938483296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C0D287-0572-4627-A966-841EA73B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91F3D3-B208-4786-9346-825E2C57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6F0-0E41-4FD7-998A-90331718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9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C881D-E928-4DF8-B8F6-B3177EEF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F0BF1-FD6B-4B09-A52D-BF9F8822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AB161-DA4B-4D9F-901C-4BD7E29A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602E7A-ECD0-4CFB-A314-5B94A29C9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2FE058-0BCA-4588-BBBD-C3ECBEB00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B8C080-A389-4FB5-AD95-E2EC09B1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5C6C-C084-45A5-AD6C-C2938483296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B9CB8A-B016-4DAB-A1E1-8F5A2C43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15BFD-D10C-4134-A624-1FC4E67F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6F0-0E41-4FD7-998A-90331718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C926-788F-4590-B084-D31C8519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69CF98-53FC-4F11-A846-CC21773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5C6C-C084-45A5-AD6C-C2938483296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92864-20B5-45D7-9CF7-497D5DDC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8AEBA0-2CB9-4B32-9939-CF0BE40A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6F0-0E41-4FD7-998A-90331718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9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832B1-C924-4CC0-993D-DFF29AA4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5C6C-C084-45A5-AD6C-C2938483296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48F260-EB21-4558-9A0F-03B782C7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09376E-DC4C-4763-BA1C-EBE64684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6F0-0E41-4FD7-998A-90331718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2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9A43-0DF9-435D-8AD9-9313BEC8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4476E-14D1-4B5C-9754-9A0C1730A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E5A80E-13A0-428E-80D5-46CEE480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A180C-0C70-4820-9C92-DF99411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5C6C-C084-45A5-AD6C-C2938483296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1D9ED-DC28-469B-8CD7-6CC4F1EC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0657D-994D-495B-AE2D-2AB922F4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6F0-0E41-4FD7-998A-90331718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F4AB3-519C-4905-AFE5-4C402CDC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C71D55-0804-4985-B9AB-5172CEB55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65C92-C51D-4470-B2AC-757CE3A1B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5B298-45AF-43ED-8FA5-49BCEA6B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5C6C-C084-45A5-AD6C-C2938483296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B47CD4-9A34-4662-A1C5-B6CE6C60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E4594-A2E0-4DA4-BDF3-9C12CC7C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6F0-0E41-4FD7-998A-90331718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6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A662D-3EE0-4484-B261-BCC4BE53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ABD6F-7023-490A-88BC-F07B0E70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47A77-DB93-4D37-A2D8-502A53914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5C6C-C084-45A5-AD6C-C2938483296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327A6-5753-4E64-BE4B-AD7ED68D2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BF55-A653-45C8-8677-D7D7EA6F7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66F0-0E41-4FD7-998A-90331718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7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urceforge.net/projects/orwelldevc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FCC76-BC3B-4C1F-BF08-31C735169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설치해야 할 것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219162-2E09-4180-A9A5-5215DE3F9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54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B9521-A5CA-4EBB-A3D0-A180C89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57652-78E0-439D-BED4-83814E39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915F37-F4B6-47CC-824C-37AB9C00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88" y="1346534"/>
            <a:ext cx="5543550" cy="4533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012B235-5DA0-4AB0-86B9-EEEEC572F2D4}"/>
              </a:ext>
            </a:extLst>
          </p:cNvPr>
          <p:cNvSpPr/>
          <p:nvPr/>
        </p:nvSpPr>
        <p:spPr>
          <a:xfrm>
            <a:off x="3914272" y="5446295"/>
            <a:ext cx="866275" cy="347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7297F0-CDA4-4447-8925-0FCC2142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135" y="1346534"/>
            <a:ext cx="5543550" cy="45339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D0D403A-ABB4-43AC-B58D-1B696943E302}"/>
              </a:ext>
            </a:extLst>
          </p:cNvPr>
          <p:cNvCxnSpPr/>
          <p:nvPr/>
        </p:nvCxnSpPr>
        <p:spPr>
          <a:xfrm>
            <a:off x="5719011" y="3579437"/>
            <a:ext cx="5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99F5FF-46C6-4DE0-9908-CD8F1BB6D48F}"/>
              </a:ext>
            </a:extLst>
          </p:cNvPr>
          <p:cNvSpPr/>
          <p:nvPr/>
        </p:nvSpPr>
        <p:spPr>
          <a:xfrm>
            <a:off x="9761620" y="5438274"/>
            <a:ext cx="866275" cy="347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9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C278-D697-4C0E-BE2C-C300BCD2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A150A-FA3F-4147-A437-DF76A056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CFC87F-DAA3-4D13-9AA5-6D55B04D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3" y="1162050"/>
            <a:ext cx="5543550" cy="453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DD72CA-F591-4329-BB4A-B3B7D3359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2050"/>
            <a:ext cx="5543550" cy="45339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C7CC55B-32E7-475D-B208-61D4227D70A3}"/>
              </a:ext>
            </a:extLst>
          </p:cNvPr>
          <p:cNvCxnSpPr/>
          <p:nvPr/>
        </p:nvCxnSpPr>
        <p:spPr>
          <a:xfrm>
            <a:off x="5719011" y="3579437"/>
            <a:ext cx="5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8C2626-1198-4828-B799-FC861BBA9DD7}"/>
              </a:ext>
            </a:extLst>
          </p:cNvPr>
          <p:cNvSpPr/>
          <p:nvPr/>
        </p:nvSpPr>
        <p:spPr>
          <a:xfrm>
            <a:off x="3785935" y="5261811"/>
            <a:ext cx="866275" cy="347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CE9988-B233-429A-919B-D5ADE0E51CF2}"/>
              </a:ext>
            </a:extLst>
          </p:cNvPr>
          <p:cNvSpPr/>
          <p:nvPr/>
        </p:nvSpPr>
        <p:spPr>
          <a:xfrm>
            <a:off x="9705472" y="5261811"/>
            <a:ext cx="866275" cy="347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2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DDA83-840A-4B24-8DB0-D208E366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4FA72-2E92-4AB8-B590-6B9FC3A0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0CF5C4-0FD5-41B5-91DF-7996097F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2" y="1162050"/>
            <a:ext cx="5543550" cy="453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C55AD4-9DA3-454E-A73E-939DFF8C2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1162050"/>
            <a:ext cx="5543550" cy="45339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54D1230-32B4-486B-80D4-A9D2241B65F4}"/>
              </a:ext>
            </a:extLst>
          </p:cNvPr>
          <p:cNvCxnSpPr/>
          <p:nvPr/>
        </p:nvCxnSpPr>
        <p:spPr>
          <a:xfrm>
            <a:off x="5719011" y="3579437"/>
            <a:ext cx="5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14C885-C501-4D6F-8DA9-C1A560E57D5D}"/>
              </a:ext>
            </a:extLst>
          </p:cNvPr>
          <p:cNvSpPr/>
          <p:nvPr/>
        </p:nvSpPr>
        <p:spPr>
          <a:xfrm>
            <a:off x="3729787" y="5261811"/>
            <a:ext cx="866275" cy="347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2ED6A7-DEF8-4078-B930-B42418350720}"/>
              </a:ext>
            </a:extLst>
          </p:cNvPr>
          <p:cNvSpPr/>
          <p:nvPr/>
        </p:nvSpPr>
        <p:spPr>
          <a:xfrm>
            <a:off x="9986208" y="5261811"/>
            <a:ext cx="866275" cy="347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1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3D057-83D9-4550-BC17-140F6896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75525-12BD-4A05-A261-068A1B1F0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588C9C-78CA-4BCB-9F8F-A759F22B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1" y="1162050"/>
            <a:ext cx="5543550" cy="453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7B7EBC-2B65-4A55-9AE4-050D54E9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973" y="1162050"/>
            <a:ext cx="5543550" cy="45339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EE1A03D-6D0B-4AB7-A262-6A96BE09925D}"/>
              </a:ext>
            </a:extLst>
          </p:cNvPr>
          <p:cNvCxnSpPr/>
          <p:nvPr/>
        </p:nvCxnSpPr>
        <p:spPr>
          <a:xfrm>
            <a:off x="5719011" y="3579437"/>
            <a:ext cx="5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E995E-273B-42BD-B7B9-EED1010C2EC5}"/>
              </a:ext>
            </a:extLst>
          </p:cNvPr>
          <p:cNvSpPr/>
          <p:nvPr/>
        </p:nvSpPr>
        <p:spPr>
          <a:xfrm>
            <a:off x="3729787" y="5261811"/>
            <a:ext cx="866275" cy="347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7EB2D6-89B9-44A2-8782-1D7C9632E1C5}"/>
              </a:ext>
            </a:extLst>
          </p:cNvPr>
          <p:cNvSpPr/>
          <p:nvPr/>
        </p:nvSpPr>
        <p:spPr>
          <a:xfrm>
            <a:off x="9865893" y="5261811"/>
            <a:ext cx="866275" cy="347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2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DEF41C-C155-4A15-9F98-4C230E35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도 설치 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171276-074E-409F-A761-1ECE42DFB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5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0661E-BB51-497B-972B-64462F07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Dev C++ - </a:t>
            </a:r>
            <a:r>
              <a:rPr lang="en-US" altLang="ko-KR" sz="4000" dirty="0">
                <a:hlinkClick r:id="rId2"/>
              </a:rPr>
              <a:t>https://sourceforge.net/projects/orwelldevcpp/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B07D38-F6A4-448E-BB9C-5AF78EFB3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" y="1299410"/>
            <a:ext cx="9881937" cy="55585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99AAF6-94E1-4904-BA97-C6359A52A0F9}"/>
              </a:ext>
            </a:extLst>
          </p:cNvPr>
          <p:cNvSpPr/>
          <p:nvPr/>
        </p:nvSpPr>
        <p:spPr>
          <a:xfrm>
            <a:off x="2125579" y="2823411"/>
            <a:ext cx="2221832" cy="2566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9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FABE6-5CFE-46BB-8A31-1C0BE504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A5E86-1441-49A7-AD18-88693C1C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9EA8F8-A1C2-411D-BF83-C850874B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3870"/>
            <a:ext cx="9833811" cy="55315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FC0A8C-3CB9-42F2-B786-70749FE480AB}"/>
              </a:ext>
            </a:extLst>
          </p:cNvPr>
          <p:cNvSpPr/>
          <p:nvPr/>
        </p:nvSpPr>
        <p:spPr>
          <a:xfrm>
            <a:off x="1199149" y="3408947"/>
            <a:ext cx="1892968" cy="481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9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364BA-F12A-4946-978B-39CCA6FB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53F1A-51AF-4C5E-84C5-C0A53C1D7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F5266-3D60-4AB0-8420-F71EE02C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44" y="2162969"/>
            <a:ext cx="3448050" cy="18383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29CCE8-8A21-4A97-B019-94FE10E2D976}"/>
              </a:ext>
            </a:extLst>
          </p:cNvPr>
          <p:cNvSpPr/>
          <p:nvPr/>
        </p:nvSpPr>
        <p:spPr>
          <a:xfrm>
            <a:off x="1836821" y="3577389"/>
            <a:ext cx="906379" cy="3449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1843FF-B22B-4ED2-BDCF-0F845C6CA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240" y="1494423"/>
            <a:ext cx="6905625" cy="42862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3E7A52-1C1F-414D-B222-1126216FD31B}"/>
              </a:ext>
            </a:extLst>
          </p:cNvPr>
          <p:cNvSpPr/>
          <p:nvPr/>
        </p:nvSpPr>
        <p:spPr>
          <a:xfrm>
            <a:off x="9127958" y="5359567"/>
            <a:ext cx="906379" cy="3449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42D634B-4AC2-4C02-A71A-856E484F921F}"/>
              </a:ext>
            </a:extLst>
          </p:cNvPr>
          <p:cNvCxnSpPr/>
          <p:nvPr/>
        </p:nvCxnSpPr>
        <p:spPr>
          <a:xfrm>
            <a:off x="4026568" y="3082131"/>
            <a:ext cx="5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49AE-9178-44BD-8FD6-68D9A34F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D6518-CD99-4C40-BB04-8461708D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E82291-48A1-4072-9512-23E4965E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285875"/>
            <a:ext cx="6905625" cy="4286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AC8BE4-439E-44FF-A604-2381FC2B5C5C}"/>
              </a:ext>
            </a:extLst>
          </p:cNvPr>
          <p:cNvSpPr/>
          <p:nvPr/>
        </p:nvSpPr>
        <p:spPr>
          <a:xfrm>
            <a:off x="7194884" y="5142999"/>
            <a:ext cx="906379" cy="3449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1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FC907-EDA9-472E-9A2B-1546BA2F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D1BEF-800B-442A-84F5-44EC8CA7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0D6C6B-682C-4C37-8E16-A9D5DE4B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285875"/>
            <a:ext cx="6905625" cy="4286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4A3FE6-FE55-4371-A2C1-A39B7C69FB6E}"/>
              </a:ext>
            </a:extLst>
          </p:cNvPr>
          <p:cNvSpPr/>
          <p:nvPr/>
        </p:nvSpPr>
        <p:spPr>
          <a:xfrm>
            <a:off x="7194884" y="5142999"/>
            <a:ext cx="1018674" cy="3449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5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618BFD2-005E-4E90-9C5E-FB8C68BA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 C++ </a:t>
            </a:r>
            <a:r>
              <a:rPr lang="ko-KR" altLang="en-US" dirty="0"/>
              <a:t>설치 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8D59DA-D76C-4978-9A72-BACC251F7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2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8229A1-C6EE-4333-BF87-46571290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Git - </a:t>
            </a:r>
            <a:r>
              <a:rPr lang="en-US" altLang="ko-KR" dirty="0">
                <a:hlinkClick r:id="rId2"/>
              </a:rPr>
              <a:t>https://git-scm.com/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85E1053-D7D5-4F4B-9BDA-05D054BB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CB1924-3F2C-4886-86BF-5F27D5E1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79" y="1467894"/>
            <a:ext cx="9007642" cy="50667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55E1A9-B163-46B4-AB43-D7D780004F86}"/>
              </a:ext>
            </a:extLst>
          </p:cNvPr>
          <p:cNvSpPr/>
          <p:nvPr/>
        </p:nvSpPr>
        <p:spPr>
          <a:xfrm>
            <a:off x="2494547" y="2793457"/>
            <a:ext cx="344906" cy="3449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0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F6724-CAD6-4387-8414-15DC7BB7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93793-403F-4171-9EDB-C125A7F50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C1359B-DC37-420A-AC05-D0DF57886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10" y="859506"/>
            <a:ext cx="9135979" cy="51389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F57C4F-00A5-4975-A600-54633E704AAD}"/>
              </a:ext>
            </a:extLst>
          </p:cNvPr>
          <p:cNvSpPr/>
          <p:nvPr/>
        </p:nvSpPr>
        <p:spPr>
          <a:xfrm>
            <a:off x="7226967" y="4325478"/>
            <a:ext cx="1483895" cy="3449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0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Office PowerPoint</Application>
  <PresentationFormat>와이드스크린</PresentationFormat>
  <Paragraphs>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설치해야 할 것</vt:lpstr>
      <vt:lpstr>1. Dev C++ - https://sourceforge.net/projects/orwelldevcpp/ </vt:lpstr>
      <vt:lpstr>PowerPoint 프레젠테이션</vt:lpstr>
      <vt:lpstr>PowerPoint 프레젠테이션</vt:lpstr>
      <vt:lpstr>PowerPoint 프레젠테이션</vt:lpstr>
      <vt:lpstr>PowerPoint 프레젠테이션</vt:lpstr>
      <vt:lpstr>Dev C++ 설치 끝!</vt:lpstr>
      <vt:lpstr>2. Git - https://git-scm.com/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Git도 설치 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설치해야 할 것</dc:title>
  <dc:creator>asdfgh9090@naver.com</dc:creator>
  <cp:lastModifiedBy>asdfgh9090@naver.com</cp:lastModifiedBy>
  <cp:revision>4</cp:revision>
  <dcterms:created xsi:type="dcterms:W3CDTF">2019-01-23T15:47:21Z</dcterms:created>
  <dcterms:modified xsi:type="dcterms:W3CDTF">2019-01-23T16:04:56Z</dcterms:modified>
</cp:coreProperties>
</file>