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3" r:id="rId4"/>
    <p:sldId id="295" r:id="rId5"/>
    <p:sldId id="298" r:id="rId6"/>
    <p:sldId id="294" r:id="rId7"/>
    <p:sldId id="299" r:id="rId8"/>
    <p:sldId id="301" r:id="rId9"/>
    <p:sldId id="297" r:id="rId10"/>
    <p:sldId id="296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snight.tistory.com/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haphaya.tistory.com/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10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동적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01640-3525-4982-94B4-0987E8D8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</a:t>
            </a:r>
            <a:r>
              <a:rPr lang="ko-KR" altLang="en-US" dirty="0" err="1"/>
              <a:t>배우고싶다면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6FEA-D1E8-48CA-9635-85E2F2CB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/>
              <a:t>[C] malloc, </a:t>
            </a:r>
            <a:r>
              <a:rPr lang="en-US" altLang="ko-KR" dirty="0" err="1"/>
              <a:t>calloc</a:t>
            </a:r>
            <a:r>
              <a:rPr lang="en-US" altLang="ko-KR" dirty="0"/>
              <a:t>, </a:t>
            </a:r>
            <a:r>
              <a:rPr lang="en-US" altLang="ko-KR" dirty="0" err="1"/>
              <a:t>realloc</a:t>
            </a:r>
            <a:r>
              <a:rPr lang="ko-KR" altLang="en-US" dirty="0"/>
              <a:t>을 이용한 메모리 동적 할당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https://dsnight.tistory.com/51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0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8B80F0-9F4D-42F3-8E4D-B2B1815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과외 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FFCBE-9919-42D3-ADEE-5AB925481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회의 수업동안 수고 많으셨습니다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 수업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4A2D4-0D1A-45A1-922D-5163AA1F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FILE*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</a:t>
            </a:r>
            <a:r>
              <a:rPr lang="ko-KR" altLang="en-US" dirty="0"/>
              <a:t>파일명</a:t>
            </a:r>
            <a:r>
              <a:rPr lang="en-US" altLang="ko-KR" dirty="0"/>
              <a:t>”, “</a:t>
            </a:r>
            <a:r>
              <a:rPr lang="ko-KR" altLang="en-US" dirty="0"/>
              <a:t>타입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fprintf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“%d”, 10); //</a:t>
            </a:r>
            <a:r>
              <a:rPr lang="ko-KR" altLang="en-US" dirty="0"/>
              <a:t>파일에 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fscanf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“%d”, &amp;num); //</a:t>
            </a:r>
            <a:r>
              <a:rPr lang="ko-KR" altLang="en-US" dirty="0"/>
              <a:t>파일에서 읽기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1EAE-7966-44D5-B747-5491672F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배열의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8ACDA-4E05-4C7A-8CCB-58FA57B7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크기가 정해져 있다는 문제가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 err="1"/>
              <a:t>개짜리</a:t>
            </a:r>
            <a:r>
              <a:rPr lang="ko-KR" altLang="en-US" dirty="0"/>
              <a:t> 배열을 만들었는데</a:t>
            </a:r>
            <a:r>
              <a:rPr lang="en-US" altLang="ko-KR" dirty="0"/>
              <a:t>, </a:t>
            </a:r>
            <a:r>
              <a:rPr lang="ko-KR" altLang="en-US" dirty="0" err="1"/>
              <a:t>넣고싶은게</a:t>
            </a:r>
            <a:r>
              <a:rPr lang="ko-KR" altLang="en-US" dirty="0"/>
              <a:t> 계속 변하고</a:t>
            </a:r>
            <a:r>
              <a:rPr lang="en-US" altLang="ko-KR" dirty="0"/>
              <a:t>, </a:t>
            </a:r>
            <a:r>
              <a:rPr lang="ko-KR" altLang="en-US" dirty="0"/>
              <a:t>그게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err="1"/>
              <a:t>넘어갈수도</a:t>
            </a:r>
            <a:r>
              <a:rPr lang="ko-KR" altLang="en-US" dirty="0"/>
              <a:t> 있다면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개를 넣게 되면 </a:t>
            </a:r>
            <a:r>
              <a:rPr lang="en-US" altLang="ko-KR" dirty="0"/>
              <a:t>2</a:t>
            </a:r>
            <a:r>
              <a:rPr lang="ko-KR" altLang="en-US" dirty="0"/>
              <a:t>개가 아깝게 남는 경우도 생긴다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그럴때</a:t>
            </a:r>
            <a:r>
              <a:rPr lang="ko-KR" altLang="en-US" dirty="0"/>
              <a:t> 쓰는게 동적 할당</a:t>
            </a:r>
            <a:r>
              <a:rPr lang="en-US" altLang="ko-KR" dirty="0"/>
              <a:t>! (</a:t>
            </a:r>
            <a:r>
              <a:rPr lang="ko-KR" altLang="en-US" dirty="0"/>
              <a:t>위의 배열은 정적 할당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532E76-2F14-4774-814F-11C58406C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13879"/>
              </p:ext>
            </p:extLst>
          </p:nvPr>
        </p:nvGraphicFramePr>
        <p:xfrm>
          <a:off x="7223433" y="5941060"/>
          <a:ext cx="4722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">
                  <a:extLst>
                    <a:ext uri="{9D8B030D-6E8A-4147-A177-3AD203B41FA5}">
                      <a16:colId xmlns:a16="http://schemas.microsoft.com/office/drawing/2014/main" val="1304373584"/>
                    </a:ext>
                  </a:extLst>
                </a:gridCol>
                <a:gridCol w="4026726">
                  <a:extLst>
                    <a:ext uri="{9D8B030D-6E8A-4147-A177-3AD203B41FA5}">
                      <a16:colId xmlns:a16="http://schemas.microsoft.com/office/drawing/2014/main" val="6201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움직이는 성격의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그런 것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정지 상태에 있는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그런 것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9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5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BD043-D61F-40F2-B570-BD7954C7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62A09-6E93-4DC8-A69E-2B2175EC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메모리 공간을 지정해 변수에게 사용할 수 있도록 주는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변수를 만드는 것은 할당 </a:t>
            </a:r>
            <a:r>
              <a:rPr lang="en-US" altLang="ko-KR" dirty="0"/>
              <a:t>-&gt; </a:t>
            </a:r>
            <a:r>
              <a:rPr lang="ko-KR" altLang="en-US" dirty="0"/>
              <a:t>초기화 </a:t>
            </a:r>
            <a:r>
              <a:rPr lang="en-US" altLang="ko-KR" dirty="0"/>
              <a:t>-&gt;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의 순서로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0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B09CA-FE64-452B-A772-C4A01DD2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정적과 동적의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01C84-6B1B-403F-96EE-0EDCB9F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ㆍ정적인</a:t>
            </a:r>
            <a:r>
              <a:rPr lang="ko-KR" altLang="en-US" dirty="0"/>
              <a:t> 방식 </a:t>
            </a:r>
            <a:r>
              <a:rPr lang="en-US" altLang="ko-KR" dirty="0"/>
              <a:t>: </a:t>
            </a:r>
            <a:r>
              <a:rPr lang="ko-KR" altLang="en-US" dirty="0"/>
              <a:t>프로그램 실행 전 변수의 저장공간을 먼저 할당 후 프로그램 </a:t>
            </a:r>
            <a:r>
              <a:rPr lang="ko-KR" altLang="en-US" dirty="0" err="1"/>
              <a:t>종료시</a:t>
            </a:r>
            <a:r>
              <a:rPr lang="ko-KR" altLang="en-US" dirty="0"/>
              <a:t> 해제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Ex) int a[10] = 0;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ㆍ동적인</a:t>
            </a:r>
            <a:r>
              <a:rPr lang="ko-KR" altLang="en-US" dirty="0"/>
              <a:t> 방식 </a:t>
            </a:r>
            <a:r>
              <a:rPr lang="en-US" altLang="ko-KR" dirty="0"/>
              <a:t>: </a:t>
            </a:r>
            <a:r>
              <a:rPr lang="ko-KR" altLang="en-US" dirty="0"/>
              <a:t>프로그램 실행 중 필요한만큼의 메모리를 할당 후 </a:t>
            </a:r>
            <a:r>
              <a:rPr lang="ko-KR" altLang="en-US" dirty="0" err="1"/>
              <a:t>원할때</a:t>
            </a:r>
            <a:r>
              <a:rPr lang="ko-KR" altLang="en-US" dirty="0"/>
              <a:t> 해제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https://phaphaya.tistory.com/9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en-US" altLang="ko-KR" dirty="0" err="1"/>
              <a:t>pAPaYA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8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73C80-6303-4881-ABE1-7EEA52CE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AE233-9AE8-49E0-BC50-C0977C5F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 </a:t>
            </a:r>
          </a:p>
          <a:p>
            <a:pPr marL="0" indent="0">
              <a:buNone/>
            </a:pPr>
            <a:r>
              <a:rPr lang="en-US" altLang="ko-KR" dirty="0"/>
              <a:t>{ </a:t>
            </a:r>
          </a:p>
          <a:p>
            <a:pPr marL="0" indent="0">
              <a:buNone/>
            </a:pPr>
            <a:r>
              <a:rPr lang="en-US" altLang="ko-KR" dirty="0"/>
              <a:t>	int arr_1[5];	// </a:t>
            </a:r>
            <a:r>
              <a:rPr lang="ko-KR" altLang="en-US" dirty="0"/>
              <a:t>배열 선언 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int *arr_2;	// </a:t>
            </a:r>
            <a:r>
              <a:rPr lang="ko-KR" altLang="en-US" dirty="0"/>
              <a:t>포인터 변수 선언 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 </a:t>
            </a:r>
          </a:p>
          <a:p>
            <a:pPr marL="0" indent="0">
              <a:buNone/>
            </a:pPr>
            <a:r>
              <a:rPr lang="en-US" altLang="ko-KR" dirty="0"/>
              <a:t>	{ </a:t>
            </a:r>
          </a:p>
          <a:p>
            <a:pPr marL="0" indent="0">
              <a:buNone/>
            </a:pPr>
            <a:r>
              <a:rPr lang="en-US" altLang="ko-KR" dirty="0"/>
              <a:t>		arr_1[</a:t>
            </a:r>
            <a:r>
              <a:rPr lang="en-US" altLang="ko-KR" dirty="0" err="1"/>
              <a:t>i</a:t>
            </a:r>
            <a:r>
              <a:rPr lang="en-US" altLang="ko-KR" dirty="0"/>
              <a:t>] = i+1;	// </a:t>
            </a:r>
            <a:r>
              <a:rPr lang="ko-KR" altLang="en-US" dirty="0"/>
              <a:t>배열에 값 대입 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} </a:t>
            </a:r>
          </a:p>
          <a:p>
            <a:pPr marL="0" indent="0">
              <a:buNone/>
            </a:pPr>
            <a:r>
              <a:rPr lang="en-US" altLang="ko-KR" dirty="0"/>
              <a:t>	arr_2 = (int*) malloc(</a:t>
            </a:r>
            <a:r>
              <a:rPr lang="en-US" altLang="ko-KR" dirty="0" err="1"/>
              <a:t>sizeof</a:t>
            </a:r>
            <a:r>
              <a:rPr lang="en-US" altLang="ko-KR" dirty="0"/>
              <a:t>(int)*5);	//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배열의 크기만큼 할당하기 위해 </a:t>
            </a:r>
            <a:r>
              <a:rPr lang="en-US" altLang="ko-KR" dirty="0"/>
              <a:t>5</a:t>
            </a:r>
            <a:r>
              <a:rPr lang="ko-KR" altLang="en-US" dirty="0"/>
              <a:t>를 곱함 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 </a:t>
            </a:r>
          </a:p>
          <a:p>
            <a:pPr marL="0" indent="0">
              <a:buNone/>
            </a:pPr>
            <a:r>
              <a:rPr lang="en-US" altLang="ko-KR" dirty="0"/>
              <a:t>	{ </a:t>
            </a:r>
          </a:p>
          <a:p>
            <a:pPr marL="0" indent="0">
              <a:buNone/>
            </a:pPr>
            <a:r>
              <a:rPr lang="en-US" altLang="ko-KR" dirty="0"/>
              <a:t>		arr_2[</a:t>
            </a:r>
            <a:r>
              <a:rPr lang="en-US" altLang="ko-KR" dirty="0" err="1"/>
              <a:t>i</a:t>
            </a:r>
            <a:r>
              <a:rPr lang="en-US" altLang="ko-KR" dirty="0"/>
              <a:t>] = arr_1[</a:t>
            </a:r>
            <a:r>
              <a:rPr lang="en-US" altLang="ko-KR" dirty="0" err="1"/>
              <a:t>i</a:t>
            </a:r>
            <a:r>
              <a:rPr lang="en-US" altLang="ko-KR" dirty="0"/>
              <a:t>];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", arr_2[</a:t>
            </a:r>
            <a:r>
              <a:rPr lang="en-US" altLang="ko-KR" dirty="0" err="1"/>
              <a:t>i</a:t>
            </a:r>
            <a:r>
              <a:rPr lang="en-US" altLang="ko-KR" dirty="0"/>
              <a:t>]); 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free(arr_2);	// free</a:t>
            </a:r>
            <a:r>
              <a:rPr lang="ko-KR" altLang="en-US" dirty="0"/>
              <a:t>함수를 이용하여 메모리 해제 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return 0;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7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C3FA8-88CF-4DCF-80A0-2395350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2E62F-B442-4E39-9C26-F9CE127D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새로운 파일을 사용할거라는 뜻 </a:t>
            </a:r>
            <a:r>
              <a:rPr lang="en-US" altLang="ko-KR" dirty="0"/>
              <a:t>(</a:t>
            </a:r>
            <a:r>
              <a:rPr lang="ko-KR" altLang="en-US" dirty="0"/>
              <a:t>동적할당에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arr_2 = (int*) malloc(</a:t>
            </a:r>
            <a:r>
              <a:rPr lang="en-US" altLang="ko-KR" dirty="0" err="1"/>
              <a:t>sizeof</a:t>
            </a:r>
            <a:r>
              <a:rPr lang="en-US" altLang="ko-KR" dirty="0"/>
              <a:t>(int)*5);</a:t>
            </a:r>
          </a:p>
          <a:p>
            <a:pPr marL="0" indent="0">
              <a:buNone/>
            </a:pPr>
            <a:r>
              <a:rPr lang="en-US" altLang="ko-KR" dirty="0"/>
              <a:t>-&gt; arr_2</a:t>
            </a:r>
            <a:r>
              <a:rPr lang="ko-KR" altLang="en-US" dirty="0"/>
              <a:t>에 </a:t>
            </a:r>
            <a:r>
              <a:rPr lang="en-US" altLang="ko-KR" dirty="0"/>
              <a:t>int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배 크기만큼 할당해준다는 뜻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free(arr_2);</a:t>
            </a:r>
          </a:p>
          <a:p>
            <a:pPr marL="0" indent="0">
              <a:buNone/>
            </a:pPr>
            <a:r>
              <a:rPr lang="en-US" altLang="ko-KR" dirty="0"/>
              <a:t>-&gt; arr_2</a:t>
            </a:r>
            <a:r>
              <a:rPr lang="ko-KR" altLang="en-US" dirty="0"/>
              <a:t>에 할당된 것을 해제해준다는 뜻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63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7ABD-3C7B-45C9-A45E-3DD9C28F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 더 자세히 알아보자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3DC00A1-EC6C-47FA-9FC3-2CFADAF6B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82" y="243348"/>
            <a:ext cx="4966341" cy="20778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1008B-F7E0-43D5-BD70-9F9956962172}"/>
              </a:ext>
            </a:extLst>
          </p:cNvPr>
          <p:cNvSpPr txBox="1"/>
          <p:nvPr/>
        </p:nvSpPr>
        <p:spPr>
          <a:xfrm>
            <a:off x="722671" y="2212258"/>
            <a:ext cx="107466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malloc (</a:t>
            </a:r>
            <a:r>
              <a:rPr lang="ko-KR" altLang="en-US" sz="2000" dirty="0"/>
              <a:t>메모리 </a:t>
            </a:r>
            <a:r>
              <a:rPr lang="ko-KR" altLang="en-US" sz="2000" dirty="0" err="1"/>
              <a:t>얼로케이트</a:t>
            </a:r>
            <a:r>
              <a:rPr lang="en-US" altLang="ko-KR" sz="2000" dirty="0"/>
              <a:t>)</a:t>
            </a:r>
            <a:r>
              <a:rPr lang="ko-KR" altLang="en-US" sz="2000" dirty="0"/>
              <a:t>을 이용해 할당을 실행한다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얼마나</a:t>
            </a:r>
            <a:r>
              <a:rPr lang="en-US" altLang="ko-KR" sz="2000" dirty="0"/>
              <a:t>?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</a:t>
            </a:r>
            <a:r>
              <a:rPr lang="ko-KR" altLang="en-US" sz="2000" dirty="0"/>
              <a:t>만큼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 할당된 주소</a:t>
            </a:r>
            <a:r>
              <a:rPr lang="en-US" altLang="ko-KR" sz="2000" dirty="0"/>
              <a:t>(void*)</a:t>
            </a:r>
            <a:r>
              <a:rPr lang="ko-KR" altLang="en-US" sz="2000" dirty="0"/>
              <a:t>를 </a:t>
            </a:r>
            <a:r>
              <a:rPr lang="en-US" altLang="ko-KR" sz="2000" dirty="0"/>
              <a:t>(int*)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, </a:t>
            </a:r>
            <a:r>
              <a:rPr lang="ko-KR" altLang="en-US" sz="2000" dirty="0"/>
              <a:t>그걸 </a:t>
            </a:r>
            <a:r>
              <a:rPr lang="en-US" altLang="ko-KR" sz="2000" dirty="0"/>
              <a:t>int*</a:t>
            </a:r>
            <a:r>
              <a:rPr lang="ko-KR" altLang="en-US" sz="2000" dirty="0"/>
              <a:t>타입의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집어넣는다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79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E2065-A0D6-4913-ADD9-F2F0A2A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이걸 유용하게 사용하는 법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8F13-2285-4ABA-BAB7-940DFD81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3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309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C언어 과외 – 10회차</vt:lpstr>
      <vt:lpstr>저번 수업 복습</vt:lpstr>
      <vt:lpstr>C언어 배열의 문제점</vt:lpstr>
      <vt:lpstr>할당이란?</vt:lpstr>
      <vt:lpstr>정적과 동적의 차이</vt:lpstr>
      <vt:lpstr>사용 예시</vt:lpstr>
      <vt:lpstr>해석들</vt:lpstr>
      <vt:lpstr>좀 더 자세히 알아보자</vt:lpstr>
      <vt:lpstr>이걸 유용하게 사용하는 법 - </vt:lpstr>
      <vt:lpstr>추가로 배우고싶다면?</vt:lpstr>
      <vt:lpstr>과외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91</cp:revision>
  <dcterms:created xsi:type="dcterms:W3CDTF">2019-01-23T16:05:13Z</dcterms:created>
  <dcterms:modified xsi:type="dcterms:W3CDTF">2019-02-26T05:38:37Z</dcterms:modified>
</cp:coreProperties>
</file>