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F5FF9-1763-42CE-B543-027C2EE55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F747C9-F824-47B1-AC78-D2F4E204F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ECF0C-2255-490D-9471-83F17DBB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283B7-B3DC-4E92-9952-F8E9F2CC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5E257-1644-4DF3-AA99-DE1B639C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2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8DFCB-2AC1-44E5-8450-D49F02C8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679CFE-CF5E-4DA3-99BE-C8B70D8B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8B56E-09AF-4B98-96FA-3F86E8FE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EB564-8165-40E8-BCDC-3DC92CCE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E2684-EAFD-452C-AF3F-E81F1866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3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2758D8-C314-475D-921A-C92AD8084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51F836-779A-445F-A5A1-44E92AB6F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22126-703F-4F50-AEBF-CA0E6BB7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1DB2C-2ADC-46F3-B10A-DB9A00F9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995A0-1C35-4809-8A08-87998808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1EDC2-2D93-448F-8F4F-FAE7BC42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7BEC4-6F8B-4F84-BEB5-A615E49B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4075A-6031-402B-8354-9120F84F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89571-9AB1-43B9-BD5E-07A304AB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3F11C-6B9E-4BC2-8B48-A8F5AADC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2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713C8-3E69-420E-B880-E863AB2F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E5427C-0B09-41A2-B053-7327F3AC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21C14-5DAD-4BE7-9D74-F03FF1FE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34A97-8B09-4775-8BAA-89712FF7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7D475-F9CF-48B4-A7E9-29E9B29E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3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66240-C6E4-4A2D-B4CB-9D7D952C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3149B-0B32-4F6F-AF49-898DF8A2B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56C1A-9BD0-488E-ACD7-7C86DEBE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8CD6F-8250-4A71-9B8C-2A19F78A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6B5D58-12E3-47EF-9A2D-E8CF7A4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B0FDE-145C-4411-AA5A-E3CA1EC9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0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83A8-ECFE-4373-A8C1-7CCB0A25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8B71C-2EF8-4520-BA24-58E688391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9D21D-E57F-440E-A310-AEDC49FAB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C031BC-F2EE-4172-A36A-742DEB1C3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95B262-0284-4DE8-85FA-CA50D4732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DE24EC-FA0C-4837-8B38-8229AD1D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AE0FE6-4B50-400B-8EEB-92D01F4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2E01A1-882E-412D-8D90-6880B83D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0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9C5D3-8AD1-46DE-8131-B1317A6C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7A5C2A-440D-4B84-9804-67A24703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94BEE4-5FB5-47F3-882E-C23EA928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83E5DC-80E8-4D8E-B75F-DA304F54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2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5EDFF0-79FE-4E49-B196-ED9F41BE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850DB-1793-4A57-B936-89F393A0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B4380-ED71-426F-9FE5-0CC58A30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AAB8C-624E-46E3-A78C-C0E66957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2CF80-0107-4293-8504-E4A65AE2C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6BC64F-07E7-4678-BDBA-30E196E7A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8277B9-1C25-4F70-B8A6-6AE80642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2684BC-FAF7-405F-87D4-9F026E28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50D36-A0BC-4A80-988E-AAE0FD02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AA6FC-8624-4470-AB98-54609AAD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4E8309-C1AA-4D99-A13C-9FBBD34F8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64D7A-F179-4E8F-A39B-FF6893B6B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87A33-5B77-4066-A1CE-D1963FF4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7A344-F85C-4074-9B17-346C1674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C328B-CDCE-4283-83C9-C57BCB3F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7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1EDC51-D1AA-49BA-BF4F-33B16B90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05642-5E37-443E-82A2-0399B083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B81EA-7C3E-4E7F-B376-C23B7552B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F4A3-ECFF-428E-B4C3-4AB8A374512A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66726-4109-403F-BD16-1108C9E7A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F8044-F019-4DAC-B1EE-C0B855E68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1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51A40-D39C-4E58-96DA-211CBD91C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과외 </a:t>
            </a:r>
            <a:r>
              <a:rPr lang="en-US" altLang="ko-KR" dirty="0"/>
              <a:t>– 2</a:t>
            </a:r>
            <a:r>
              <a:rPr lang="ko-KR" altLang="en-US" dirty="0" err="1"/>
              <a:t>회차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DBB738-8E31-4E5A-9AFF-2706DDCD2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이해하고 사용하기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191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EB96-435A-4CE1-AEAF-D327FE4A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아무거나 수정사항을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D07B2-C2B4-4CB9-97DA-9C1389D8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메모장을 켜서 </a:t>
            </a:r>
            <a:r>
              <a:rPr lang="en-US" altLang="ko-KR" dirty="0"/>
              <a:t>ABC</a:t>
            </a:r>
            <a:r>
              <a:rPr lang="ko-KR" altLang="en-US" dirty="0"/>
              <a:t>라고 쓰고 </a:t>
            </a:r>
            <a:r>
              <a:rPr lang="en-US" altLang="ko-KR" dirty="0"/>
              <a:t>local repo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local repo</a:t>
            </a:r>
            <a:r>
              <a:rPr lang="ko-KR" altLang="en-US" dirty="0"/>
              <a:t>에서 </a:t>
            </a:r>
            <a:r>
              <a:rPr lang="ko-KR" altLang="en-US" dirty="0" err="1"/>
              <a:t>우클릭한</a:t>
            </a:r>
            <a:r>
              <a:rPr lang="ko-KR" altLang="en-US" dirty="0"/>
              <a:t> 뒤</a:t>
            </a:r>
            <a:r>
              <a:rPr lang="en-US" altLang="ko-KR" dirty="0"/>
              <a:t>, Git bash</a:t>
            </a:r>
            <a:r>
              <a:rPr lang="ko-KR" altLang="en-US" dirty="0"/>
              <a:t>를 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89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13057-D51F-4759-8773-E8C462C7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검은 화면에 칠 것</a:t>
            </a:r>
            <a:r>
              <a:rPr lang="en-US" altLang="ko-KR" dirty="0"/>
              <a:t>. (</a:t>
            </a:r>
            <a:r>
              <a:rPr lang="ko-KR" altLang="en-US" dirty="0"/>
              <a:t>동시에 </a:t>
            </a:r>
            <a:r>
              <a:rPr lang="ko-KR" altLang="en-US" dirty="0" err="1"/>
              <a:t>외워야할것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43867-7D61-4BC7-909C-D5C3EFCF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git status</a:t>
            </a:r>
            <a:r>
              <a:rPr lang="ko-KR" altLang="en-US" b="1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local repo </a:t>
            </a:r>
            <a:r>
              <a:rPr lang="ko-KR" altLang="en-US" dirty="0"/>
              <a:t>내의 변경사항을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git add . </a:t>
            </a:r>
            <a:r>
              <a:rPr lang="en-US" altLang="ko-KR" dirty="0"/>
              <a:t>: </a:t>
            </a:r>
            <a:r>
              <a:rPr lang="ko-KR" altLang="en-US" dirty="0"/>
              <a:t>변경사항을 모두 스테이지</a:t>
            </a:r>
            <a:r>
              <a:rPr lang="en-US" altLang="ko-KR" dirty="0"/>
              <a:t>(commit </a:t>
            </a:r>
            <a:r>
              <a:rPr lang="ko-KR" altLang="en-US" dirty="0"/>
              <a:t>전상태</a:t>
            </a:r>
            <a:r>
              <a:rPr lang="en-US" altLang="ko-KR" dirty="0"/>
              <a:t>)</a:t>
            </a:r>
            <a:r>
              <a:rPr lang="ko-KR" altLang="en-US" dirty="0"/>
              <a:t>에 올린다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git commit –m “</a:t>
            </a:r>
            <a:r>
              <a:rPr lang="ko-KR" altLang="en-US" b="1" dirty="0"/>
              <a:t>메시지</a:t>
            </a:r>
            <a:r>
              <a:rPr lang="en-US" altLang="ko-KR" b="1" dirty="0"/>
              <a:t>” </a:t>
            </a:r>
            <a:r>
              <a:rPr lang="en-US" altLang="ko-KR" dirty="0"/>
              <a:t>: </a:t>
            </a:r>
            <a:r>
              <a:rPr lang="ko-KR" altLang="en-US" dirty="0"/>
              <a:t>메시지는 반드시 쓰자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git push origin </a:t>
            </a:r>
            <a:r>
              <a:rPr lang="en-US" altLang="ko-KR" dirty="0"/>
              <a:t>: remote repo</a:t>
            </a:r>
            <a:r>
              <a:rPr lang="ko-KR" altLang="en-US" dirty="0"/>
              <a:t>에 동기화한다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순서대로만 치면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97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F9E56F7-EF56-4196-B441-31997836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4" y="1433739"/>
            <a:ext cx="7923937" cy="50760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19F41B-1D0C-42B2-9160-2C605C58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수업</a:t>
            </a:r>
            <a:r>
              <a:rPr lang="en-US" altLang="ko-KR" dirty="0"/>
              <a:t>: C</a:t>
            </a:r>
            <a:r>
              <a:rPr lang="ko-KR" altLang="en-US" dirty="0"/>
              <a:t>언어와 친해지기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A8CFC-89C8-414C-99D4-E9C94D4CA213}"/>
              </a:ext>
            </a:extLst>
          </p:cNvPr>
          <p:cNvSpPr/>
          <p:nvPr/>
        </p:nvSpPr>
        <p:spPr>
          <a:xfrm>
            <a:off x="2123767" y="1836175"/>
            <a:ext cx="464574" cy="250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38D4A7-9958-47DC-AAFF-537760F66ADA}"/>
              </a:ext>
            </a:extLst>
          </p:cNvPr>
          <p:cNvSpPr/>
          <p:nvPr/>
        </p:nvSpPr>
        <p:spPr>
          <a:xfrm>
            <a:off x="6260689" y="1843549"/>
            <a:ext cx="221227" cy="250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E2CFD-16A9-4BD5-9811-7323D635A238}"/>
              </a:ext>
            </a:extLst>
          </p:cNvPr>
          <p:cNvSpPr txBox="1"/>
          <p:nvPr/>
        </p:nvSpPr>
        <p:spPr>
          <a:xfrm>
            <a:off x="856613" y="1520383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 파일</a:t>
            </a:r>
            <a:endParaRPr lang="en-US" altLang="ko-KR" dirty="0"/>
          </a:p>
          <a:p>
            <a:r>
              <a:rPr lang="ko-KR" altLang="en-US" dirty="0"/>
              <a:t>파일 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BB5BC-D3E3-4913-B370-80B04377FFF9}"/>
              </a:ext>
            </a:extLst>
          </p:cNvPr>
          <p:cNvSpPr txBox="1"/>
          <p:nvPr/>
        </p:nvSpPr>
        <p:spPr>
          <a:xfrm>
            <a:off x="6481916" y="171756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실행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E69C1E-464D-449C-BF04-74271C94C9CF}"/>
              </a:ext>
            </a:extLst>
          </p:cNvPr>
          <p:cNvSpPr/>
          <p:nvPr/>
        </p:nvSpPr>
        <p:spPr>
          <a:xfrm>
            <a:off x="3421626" y="2278937"/>
            <a:ext cx="6474542" cy="381214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4F961-D9C4-43C8-8034-25DAE3F5B8B0}"/>
              </a:ext>
            </a:extLst>
          </p:cNvPr>
          <p:cNvSpPr txBox="1"/>
          <p:nvPr/>
        </p:nvSpPr>
        <p:spPr>
          <a:xfrm>
            <a:off x="10007123" y="25582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에디터 창</a:t>
            </a:r>
          </a:p>
        </p:txBody>
      </p:sp>
    </p:spTree>
    <p:extLst>
      <p:ext uri="{BB962C8B-B14F-4D97-AF65-F5344CB8AC3E}">
        <p14:creationId xmlns:p14="http://schemas.microsoft.com/office/powerpoint/2010/main" val="143625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B6D33-253D-4582-922E-32552DA6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다음과 같이 쳐봅시다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A1C73-6F33-4822-A901-88AFB1998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#include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(“Hello World!”);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그러고 </a:t>
            </a:r>
            <a:r>
              <a:rPr lang="en-US" altLang="ko-KR" dirty="0"/>
              <a:t>F11</a:t>
            </a:r>
            <a:r>
              <a:rPr lang="ko-KR" altLang="en-US" dirty="0"/>
              <a:t>을 눌러줍니다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50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F2152-4492-4CCE-9FBD-BD4413D5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쨔잔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150297E-7D63-44B2-8D7A-C40E86ECE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050" y="1116909"/>
            <a:ext cx="6057900" cy="2981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2CF370-0E4D-4D61-B2A6-ACC8515071F6}"/>
              </a:ext>
            </a:extLst>
          </p:cNvPr>
          <p:cNvSpPr txBox="1"/>
          <p:nvPr/>
        </p:nvSpPr>
        <p:spPr>
          <a:xfrm>
            <a:off x="3959838" y="4850018"/>
            <a:ext cx="427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생애 첫 프로그램을 </a:t>
            </a:r>
            <a:r>
              <a:rPr lang="ko-KR" altLang="en-US" dirty="0" err="1"/>
              <a:t>만든걸</a:t>
            </a:r>
            <a:r>
              <a:rPr lang="ko-KR" altLang="en-US" dirty="0"/>
              <a:t> 축하합니다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167DC-1AE7-4720-8110-B8AA5413303A}"/>
              </a:ext>
            </a:extLst>
          </p:cNvPr>
          <p:cNvSpPr txBox="1"/>
          <p:nvPr/>
        </p:nvSpPr>
        <p:spPr>
          <a:xfrm>
            <a:off x="3246276" y="5439954"/>
            <a:ext cx="569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컴퓨터에게 </a:t>
            </a:r>
            <a:r>
              <a:rPr lang="en-US" altLang="ko-KR" dirty="0"/>
              <a:t>“Hello World!”</a:t>
            </a:r>
            <a:r>
              <a:rPr lang="ko-KR" altLang="en-US" dirty="0"/>
              <a:t>라고 말하게 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338654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C082A-99D4-4211-8A29-54429866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한줄한줄</a:t>
            </a:r>
            <a:r>
              <a:rPr lang="ko-KR" altLang="en-US" dirty="0"/>
              <a:t> 해석해봅시다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3F4F4-48B2-46DF-A12C-816CD635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 : </a:t>
            </a:r>
            <a:r>
              <a:rPr lang="en-US" altLang="ko-KR" dirty="0" err="1"/>
              <a:t>stdio.h</a:t>
            </a:r>
            <a:r>
              <a:rPr lang="ko-KR" altLang="en-US" dirty="0"/>
              <a:t>라는 걸 포함합니다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int main() : </a:t>
            </a:r>
            <a:r>
              <a:rPr lang="ko-KR" altLang="en-US" dirty="0"/>
              <a:t>프로그램이 시작하는 위치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(“Hello World!”); : </a:t>
            </a:r>
            <a:r>
              <a:rPr lang="ko-KR" altLang="en-US" dirty="0"/>
              <a:t>프로그램에게 </a:t>
            </a:r>
            <a:r>
              <a:rPr lang="ko-KR" altLang="en-US" dirty="0" err="1"/>
              <a:t>헬로월드라</a:t>
            </a:r>
            <a:r>
              <a:rPr lang="ko-KR" altLang="en-US" dirty="0"/>
              <a:t> 말하게 시킴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return 0; : </a:t>
            </a:r>
            <a:r>
              <a:rPr lang="ko-KR" altLang="en-US" dirty="0"/>
              <a:t>프로그램이 끝났다고 얘기해줌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6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9EDBE-B83C-4541-89FE-845C89E9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유의깊게</a:t>
            </a:r>
            <a:r>
              <a:rPr lang="ko-KR" altLang="en-US" dirty="0"/>
              <a:t> 봐야하는 부분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4B85C-8E87-4B5F-8230-D3E3FE0DB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; (</a:t>
            </a:r>
            <a:r>
              <a:rPr lang="ko-KR" altLang="en-US" dirty="0"/>
              <a:t>세미콜론</a:t>
            </a:r>
            <a:r>
              <a:rPr lang="en-US" altLang="ko-KR" dirty="0"/>
              <a:t>) : </a:t>
            </a:r>
            <a:r>
              <a:rPr lang="ko-KR" altLang="en-US" dirty="0"/>
              <a:t>코드 </a:t>
            </a:r>
            <a:r>
              <a:rPr lang="ko-KR" altLang="en-US" dirty="0" err="1"/>
              <a:t>한줄이</a:t>
            </a:r>
            <a:r>
              <a:rPr lang="ko-KR" altLang="en-US" dirty="0"/>
              <a:t> 끝났다는 것을 표현함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{ } (</a:t>
            </a:r>
            <a:r>
              <a:rPr lang="ko-KR" altLang="en-US" dirty="0"/>
              <a:t>중괄호</a:t>
            </a:r>
            <a:r>
              <a:rPr lang="en-US" altLang="ko-KR" dirty="0"/>
              <a:t>) : </a:t>
            </a:r>
            <a:r>
              <a:rPr lang="ko-KR" altLang="en-US" dirty="0"/>
              <a:t>하나의 코드 블록을 의미함</a:t>
            </a:r>
            <a:r>
              <a:rPr lang="en-US" altLang="ko-KR" dirty="0"/>
              <a:t>.</a:t>
            </a:r>
            <a:r>
              <a:rPr lang="ko-KR" altLang="en-US" dirty="0"/>
              <a:t> 위에서부터 아래로 순서대로 작동한다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67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E532F-0E76-4F30-9A75-55B0518E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1BECB-51A7-4E7A-9C44-730C7EB9B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 관리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내가 지금까지 만들었다는 기록을 남길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나중에 취직할때나 학교 입시에 자료로도 사용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35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6F8E5-BFAF-46AF-9916-8E59270E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9BD60-F982-47F9-9C9C-33469C11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웹에 올리는 </a:t>
            </a:r>
            <a:r>
              <a:rPr lang="en-US" altLang="ko-KR" dirty="0"/>
              <a:t>Git (</a:t>
            </a:r>
            <a:r>
              <a:rPr lang="ko-KR" altLang="en-US" dirty="0"/>
              <a:t>무료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입시에 </a:t>
            </a:r>
            <a:r>
              <a:rPr lang="ko-KR" altLang="en-US" dirty="0" err="1"/>
              <a:t>낼때</a:t>
            </a:r>
            <a:r>
              <a:rPr lang="ko-KR" altLang="en-US" dirty="0"/>
              <a:t> 여기의 주소를 내면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수많은 프로그래머들이 이용하는 사이트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83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C4656-B648-4E29-90B3-B1A2C2F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EBC83-FAFA-40D1-AEAB-281CFED01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Sign up for </a:t>
            </a:r>
            <a:r>
              <a:rPr lang="en-US" altLang="ko-KR" dirty="0" err="1"/>
              <a:t>Github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으로</a:t>
            </a:r>
            <a:r>
              <a:rPr lang="ko-KR" altLang="en-US" dirty="0"/>
              <a:t> 당신의 </a:t>
            </a:r>
            <a:r>
              <a:rPr lang="en-US" altLang="ko-KR" dirty="0" err="1"/>
              <a:t>github</a:t>
            </a:r>
            <a:r>
              <a:rPr lang="ko-KR" altLang="en-US" dirty="0"/>
              <a:t>을 </a:t>
            </a:r>
            <a:r>
              <a:rPr lang="ko-KR" altLang="en-US" dirty="0" err="1"/>
              <a:t>만들수</a:t>
            </a:r>
            <a:r>
              <a:rPr lang="ko-KR" altLang="en-US" dirty="0"/>
              <a:t> 있습니다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87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0281-03A1-44D4-A665-B079AF61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52D993-8715-44AD-9D89-8656EEE8C839}"/>
              </a:ext>
            </a:extLst>
          </p:cNvPr>
          <p:cNvSpPr/>
          <p:nvPr/>
        </p:nvSpPr>
        <p:spPr>
          <a:xfrm>
            <a:off x="2691581" y="2131143"/>
            <a:ext cx="1991032" cy="1017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</a:t>
            </a:r>
            <a:endParaRPr lang="en-US" altLang="ko-KR" dirty="0"/>
          </a:p>
          <a:p>
            <a:pPr algn="ctr"/>
            <a:r>
              <a:rPr lang="ko-KR" altLang="en-US" dirty="0"/>
              <a:t>변경사항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53645E-878E-4B12-9F34-F9501E4906C9}"/>
              </a:ext>
            </a:extLst>
          </p:cNvPr>
          <p:cNvSpPr/>
          <p:nvPr/>
        </p:nvSpPr>
        <p:spPr>
          <a:xfrm>
            <a:off x="7123471" y="2131143"/>
            <a:ext cx="1991032" cy="1017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 Repository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926288-24B0-434E-BB47-CA8D4D9A86D6}"/>
              </a:ext>
            </a:extLst>
          </p:cNvPr>
          <p:cNvSpPr/>
          <p:nvPr/>
        </p:nvSpPr>
        <p:spPr>
          <a:xfrm>
            <a:off x="7123471" y="4336027"/>
            <a:ext cx="1991032" cy="1017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 Repository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46AABC1-F708-4262-9F7C-7E51E6B58C76}"/>
              </a:ext>
            </a:extLst>
          </p:cNvPr>
          <p:cNvCxnSpPr/>
          <p:nvPr/>
        </p:nvCxnSpPr>
        <p:spPr>
          <a:xfrm>
            <a:off x="4807974" y="2632588"/>
            <a:ext cx="215326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7FD345E-99AB-41EA-BECC-BF37A69ABB6D}"/>
              </a:ext>
            </a:extLst>
          </p:cNvPr>
          <p:cNvCxnSpPr/>
          <p:nvPr/>
        </p:nvCxnSpPr>
        <p:spPr>
          <a:xfrm>
            <a:off x="7801897" y="3288890"/>
            <a:ext cx="0" cy="87752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3A0385-C3F6-46A8-AEA9-B8CA89A54279}"/>
              </a:ext>
            </a:extLst>
          </p:cNvPr>
          <p:cNvCxnSpPr>
            <a:cxnSpLocks/>
          </p:cNvCxnSpPr>
          <p:nvPr/>
        </p:nvCxnSpPr>
        <p:spPr>
          <a:xfrm flipV="1">
            <a:off x="8502445" y="3303638"/>
            <a:ext cx="0" cy="89596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F7D32D-EBA1-4196-9FA9-2C55F9E08461}"/>
              </a:ext>
            </a:extLst>
          </p:cNvPr>
          <p:cNvSpPr txBox="1"/>
          <p:nvPr/>
        </p:nvSpPr>
        <p:spPr>
          <a:xfrm>
            <a:off x="5149470" y="2233759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add, commit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6212E5-949B-40EF-AEE9-37EE964DD19F}"/>
              </a:ext>
            </a:extLst>
          </p:cNvPr>
          <p:cNvSpPr txBox="1"/>
          <p:nvPr/>
        </p:nvSpPr>
        <p:spPr>
          <a:xfrm>
            <a:off x="8546719" y="356695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91EE75-4E86-4103-907E-6F5B6BB72653}"/>
              </a:ext>
            </a:extLst>
          </p:cNvPr>
          <p:cNvSpPr txBox="1"/>
          <p:nvPr/>
        </p:nvSpPr>
        <p:spPr>
          <a:xfrm>
            <a:off x="7123471" y="356695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FC79A7-FA23-49F8-BDF9-00C5ABDC9452}"/>
              </a:ext>
            </a:extLst>
          </p:cNvPr>
          <p:cNvSpPr txBox="1"/>
          <p:nvPr/>
        </p:nvSpPr>
        <p:spPr>
          <a:xfrm>
            <a:off x="7675596" y="540159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87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675F7-620F-4ADC-A468-DA529988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나만의 </a:t>
            </a:r>
            <a:r>
              <a:rPr lang="en-US" altLang="ko-KR" sz="4000" dirty="0"/>
              <a:t>Repository(</a:t>
            </a:r>
            <a:r>
              <a:rPr lang="ko-KR" altLang="en-US" sz="4000" dirty="0"/>
              <a:t>이하 </a:t>
            </a:r>
            <a:r>
              <a:rPr lang="en-US" altLang="ko-KR" sz="4000" dirty="0"/>
              <a:t>repo)</a:t>
            </a:r>
            <a:r>
              <a:rPr lang="ko-KR" altLang="en-US" sz="4000" dirty="0"/>
              <a:t>를 만들어보자</a:t>
            </a:r>
            <a:r>
              <a:rPr lang="en-US" altLang="ko-KR" sz="4000" dirty="0"/>
              <a:t>!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9035D23-27D4-47A8-AE37-C618BBB3B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72" y="2374470"/>
            <a:ext cx="5453662" cy="30676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57C9DC-0106-4040-997C-8DE36D4ED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948" y="2374470"/>
            <a:ext cx="5739580" cy="32285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FCF022A-2916-424B-A1BC-CD121071792D}"/>
              </a:ext>
            </a:extLst>
          </p:cNvPr>
          <p:cNvSpPr/>
          <p:nvPr/>
        </p:nvSpPr>
        <p:spPr>
          <a:xfrm>
            <a:off x="2387619" y="2912807"/>
            <a:ext cx="532562" cy="2212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92C273-A397-4683-93A7-34D6FC7F82BE}"/>
              </a:ext>
            </a:extLst>
          </p:cNvPr>
          <p:cNvSpPr/>
          <p:nvPr/>
        </p:nvSpPr>
        <p:spPr>
          <a:xfrm>
            <a:off x="10462361" y="3134033"/>
            <a:ext cx="532562" cy="2949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99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33DD7-D49C-46EA-91D3-94479870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34D20-0EFD-4841-B00B-B23868BB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4B0617-6B9B-4A78-AA7C-B60890721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35" y="595003"/>
            <a:ext cx="9220200" cy="51863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DD98CF3-753B-4A2B-A8CA-4F915A62AE1C}"/>
              </a:ext>
            </a:extLst>
          </p:cNvPr>
          <p:cNvSpPr/>
          <p:nvPr/>
        </p:nvSpPr>
        <p:spPr>
          <a:xfrm>
            <a:off x="4626034" y="2436306"/>
            <a:ext cx="1568287" cy="2626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4B00DE-7FE9-40E4-B1B7-55A9BEB6A180}"/>
              </a:ext>
            </a:extLst>
          </p:cNvPr>
          <p:cNvSpPr/>
          <p:nvPr/>
        </p:nvSpPr>
        <p:spPr>
          <a:xfrm>
            <a:off x="3662991" y="4877164"/>
            <a:ext cx="909007" cy="2626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3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3123B91-F197-4A9B-A062-584CA4CE2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55" y="618049"/>
            <a:ext cx="9994490" cy="56219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AAAB0B-5C0B-4EC7-AE74-C7A674B4B605}"/>
              </a:ext>
            </a:extLst>
          </p:cNvPr>
          <p:cNvSpPr/>
          <p:nvPr/>
        </p:nvSpPr>
        <p:spPr>
          <a:xfrm>
            <a:off x="8350001" y="3070487"/>
            <a:ext cx="985727" cy="2405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8A72C1-DB56-4A18-A37A-BDF27B091404}"/>
              </a:ext>
            </a:extLst>
          </p:cNvPr>
          <p:cNvSpPr/>
          <p:nvPr/>
        </p:nvSpPr>
        <p:spPr>
          <a:xfrm>
            <a:off x="8871155" y="3763661"/>
            <a:ext cx="361336" cy="2405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3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DB337-B0F7-403F-BFD1-B4E90B14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ko-KR" altLang="en-US" dirty="0" err="1"/>
              <a:t>할일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12BDE-6BE3-4CD5-94A6-80AC6BFA9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Repo</a:t>
            </a:r>
            <a:r>
              <a:rPr lang="ko-KR" altLang="en-US" dirty="0"/>
              <a:t> 폴더를 </a:t>
            </a:r>
            <a:r>
              <a:rPr lang="ko-KR" altLang="en-US" dirty="0" err="1"/>
              <a:t>두고싶은</a:t>
            </a:r>
            <a:r>
              <a:rPr lang="ko-KR" altLang="en-US" dirty="0"/>
              <a:t> 곳에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Git bash here</a:t>
            </a:r>
          </a:p>
          <a:p>
            <a:endParaRPr lang="en-US" altLang="ko-KR" dirty="0"/>
          </a:p>
          <a:p>
            <a:r>
              <a:rPr lang="ko-KR" altLang="en-US" dirty="0"/>
              <a:t>검은 화면에 다음과 같이 친다</a:t>
            </a:r>
            <a:endParaRPr lang="en-US" altLang="ko-KR" dirty="0"/>
          </a:p>
          <a:p>
            <a:pPr lvl="1"/>
            <a:r>
              <a:rPr lang="en-US" altLang="ko-KR" dirty="0"/>
              <a:t>git clone </a:t>
            </a:r>
          </a:p>
          <a:p>
            <a:pPr lvl="1"/>
            <a:r>
              <a:rPr lang="ko-KR" altLang="en-US" dirty="0"/>
              <a:t>그리고 </a:t>
            </a:r>
            <a:r>
              <a:rPr lang="en-US" altLang="ko-KR" dirty="0"/>
              <a:t>Shift + Insert</a:t>
            </a:r>
            <a:r>
              <a:rPr lang="ko-KR" altLang="en-US" dirty="0"/>
              <a:t>를 누른다</a:t>
            </a:r>
            <a:endParaRPr lang="en-US" altLang="ko-KR" dirty="0"/>
          </a:p>
          <a:p>
            <a:pPr lvl="1"/>
            <a:r>
              <a:rPr lang="ko-KR" altLang="en-US" dirty="0"/>
              <a:t>그리고 </a:t>
            </a:r>
            <a:r>
              <a:rPr lang="ko-KR" altLang="en-US" dirty="0" err="1"/>
              <a:t>엔터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그러면 한 폴더가 </a:t>
            </a:r>
            <a:r>
              <a:rPr lang="ko-KR" altLang="en-US" dirty="0" err="1"/>
              <a:t>생겨있다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안에는 </a:t>
            </a:r>
            <a:r>
              <a:rPr lang="ko-KR" altLang="en-US" dirty="0" err="1"/>
              <a:t>비어있지만</a:t>
            </a:r>
            <a:r>
              <a:rPr lang="en-US" altLang="ko-KR" dirty="0"/>
              <a:t>, </a:t>
            </a:r>
            <a:r>
              <a:rPr lang="ko-KR" altLang="en-US" dirty="0"/>
              <a:t>그게 당신의 </a:t>
            </a:r>
            <a:r>
              <a:rPr lang="en-US" altLang="ko-KR" dirty="0"/>
              <a:t>local repo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52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345</Words>
  <Application>Microsoft Office PowerPoint</Application>
  <PresentationFormat>와이드스크린</PresentationFormat>
  <Paragraphs>85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C언어 과외 – 2회차</vt:lpstr>
      <vt:lpstr>Git이란?</vt:lpstr>
      <vt:lpstr>Github이란?</vt:lpstr>
      <vt:lpstr>Github 가입하기</vt:lpstr>
      <vt:lpstr>Git의 구조</vt:lpstr>
      <vt:lpstr>나만의 Repository(이하 repo)를 만들어보자!</vt:lpstr>
      <vt:lpstr>PowerPoint 프레젠테이션</vt:lpstr>
      <vt:lpstr>PowerPoint 프레젠테이션</vt:lpstr>
      <vt:lpstr>다음 할일</vt:lpstr>
      <vt:lpstr>아무거나 수정사항을 만들어보자.</vt:lpstr>
      <vt:lpstr>검은 화면에 칠 것. (동시에 외워야할것)</vt:lpstr>
      <vt:lpstr>추가 수업: C언어와 친해지기</vt:lpstr>
      <vt:lpstr>다음과 같이 쳐봅시다.</vt:lpstr>
      <vt:lpstr>쨔잔!</vt:lpstr>
      <vt:lpstr>한줄한줄 해석해봅시다.</vt:lpstr>
      <vt:lpstr>유의깊게 봐야하는 부분.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과외 – 2회차</dc:title>
  <dc:creator>asdfgh9090@naver.com</dc:creator>
  <cp:lastModifiedBy>asdfgh9090@naver.com</cp:lastModifiedBy>
  <cp:revision>10</cp:revision>
  <dcterms:created xsi:type="dcterms:W3CDTF">2019-01-23T16:05:13Z</dcterms:created>
  <dcterms:modified xsi:type="dcterms:W3CDTF">2019-01-23T16:47:39Z</dcterms:modified>
</cp:coreProperties>
</file>