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80" r:id="rId13"/>
    <p:sldId id="279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5FF9-1763-42CE-B543-027C2EE5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747C9-F824-47B1-AC78-D2F4E204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ECF0C-2255-490D-9471-83F17DBB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283B7-B3DC-4E92-9952-F8E9F2C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E257-1644-4DF3-AA99-DE1B639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DFCB-2AC1-44E5-8450-D49F02C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79CFE-CF5E-4DA3-99BE-C8B70D8B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B56E-09AF-4B98-96FA-3F86E8FE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EB564-8165-40E8-BCDC-3DC92CC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2684-EAFD-452C-AF3F-E81F186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758D8-C314-475D-921A-C92AD808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1F836-779A-445F-A5A1-44E92AB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2126-703F-4F50-AEBF-CA0E6BB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1DB2C-2ADC-46F3-B10A-DB9A00F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995A0-1C35-4809-8A08-87998808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EDC2-2D93-448F-8F4F-FAE7BC42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7BEC4-6F8B-4F84-BEB5-A615E49B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4075A-6031-402B-8354-9120F84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89571-9AB1-43B9-BD5E-07A304A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3F11C-6B9E-4BC2-8B48-A8F5AAD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13C8-3E69-420E-B880-E863AB2F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5427C-0B09-41A2-B053-7327F3AC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1C14-5DAD-4BE7-9D74-F03FF1F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34A97-8B09-4775-8BAA-89712FF7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7D475-F9CF-48B4-A7E9-29E9B29E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66240-C6E4-4A2D-B4CB-9D7D952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3149B-0B32-4F6F-AF49-898DF8A2B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56C1A-9BD0-488E-ACD7-7C86DEBE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CD6F-8250-4A71-9B8C-2A19F78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B5D58-12E3-47EF-9A2D-E8CF7A4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B0FDE-145C-4411-AA5A-E3CA1EC9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0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83A8-ECFE-4373-A8C1-7CCB0A25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B71C-2EF8-4520-BA24-58E68839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9D21D-E57F-440E-A310-AEDC49FA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C031BC-F2EE-4172-A36A-742DEB1C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5B262-0284-4DE8-85FA-CA50D4732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E24EC-FA0C-4837-8B38-8229AD1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E0FE6-4B50-400B-8EEB-92D01F4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E01A1-882E-412D-8D90-6880B83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D3-8AD1-46DE-8131-B1317A6C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A5C2A-440D-4B84-9804-67A2470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4BEE4-5FB5-47F3-882E-C23EA92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E5DC-80E8-4D8E-B75F-DA304F5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EDFF0-79FE-4E49-B196-ED9F41B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850DB-1793-4A57-B936-89F393A0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B4380-ED71-426F-9FE5-0CC58A30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AB8C-624E-46E3-A78C-C0E66957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2CF80-0107-4293-8504-E4A65AE2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BC64F-07E7-4678-BDBA-30E196E7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277B9-1C25-4F70-B8A6-6AE8064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684BC-FAF7-405F-87D4-9F026E28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50D36-A0BC-4A80-988E-AAE0FD0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A6FC-8624-4470-AB98-54609AAD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E8309-C1AA-4D99-A13C-9FBBD34F8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64D7A-F179-4E8F-A39B-FF6893B6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7A33-5B77-4066-A1CE-D1963FF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A344-F85C-4074-9B17-346C167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C328B-CDCE-4283-83C9-C57BCB3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EDC51-D1AA-49BA-BF4F-33B16B9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05642-5E37-443E-82A2-0399B083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81EA-7C3E-4E7F-B376-C23B7552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F4A3-ECFF-428E-B4C3-4AB8A374512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6726-4109-403F-BD16-1108C9E7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8044-F019-4DAC-B1EE-C0B855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51A40-D39C-4E58-96DA-211CBD91C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과외 </a:t>
            </a:r>
            <a:r>
              <a:rPr lang="en-US" altLang="ko-KR" dirty="0"/>
              <a:t>– 3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BB738-8E31-4E5A-9AFF-2706DDCD2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ko-KR" dirty="0"/>
              <a:t>변수와 자료형</a:t>
            </a:r>
            <a:r>
              <a:rPr lang="en-US" altLang="ko-KR" dirty="0"/>
              <a:t>, </a:t>
            </a:r>
            <a:r>
              <a:rPr lang="ko-KR" altLang="ko-KR" dirty="0"/>
              <a:t>콘솔 입출력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9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E8CB2-F28E-4FE2-A020-CD7FAC5A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변수는 어떻게 보나요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D704E-1C2B-4ECE-9959-2EFE62E6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스크래치에서는 만들면 게임화면에 바로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C</a:t>
            </a:r>
            <a:r>
              <a:rPr lang="ko-KR" altLang="en-US" dirty="0"/>
              <a:t>언어는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콘솔</a:t>
            </a:r>
            <a:r>
              <a:rPr lang="en-US" altLang="ko-KR" dirty="0"/>
              <a:t>(</a:t>
            </a:r>
            <a:r>
              <a:rPr lang="ko-KR" altLang="en-US" dirty="0"/>
              <a:t>검은 출력화면</a:t>
            </a:r>
            <a:r>
              <a:rPr lang="en-US" altLang="ko-KR" dirty="0"/>
              <a:t>)</a:t>
            </a:r>
            <a:r>
              <a:rPr lang="ko-KR" altLang="en-US" dirty="0"/>
              <a:t>에 보이게 컴퓨터에게 명령한다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03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AAAD-1046-4D62-9806-A25A431D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콘솔에서 보는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60E52-2179-4D9C-8D82-B7E79997F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(“%d”, </a:t>
            </a:r>
            <a:r>
              <a:rPr lang="ko-KR" altLang="en-US" dirty="0"/>
              <a:t>변수이름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예시코드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ABC = 10; // ABC</a:t>
            </a:r>
            <a:r>
              <a:rPr lang="ko-KR" altLang="en-US" dirty="0"/>
              <a:t>를 만들고 </a:t>
            </a:r>
            <a:r>
              <a:rPr lang="en-US" altLang="ko-KR" dirty="0"/>
              <a:t>10</a:t>
            </a:r>
            <a:r>
              <a:rPr lang="ko-KR" altLang="en-US" dirty="0"/>
              <a:t>을 대입했다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CBA = 20; // CBA</a:t>
            </a:r>
            <a:r>
              <a:rPr lang="ko-KR" altLang="en-US" dirty="0"/>
              <a:t>를 만들고 </a:t>
            </a:r>
            <a:r>
              <a:rPr lang="en-US" altLang="ko-KR" dirty="0"/>
              <a:t>20</a:t>
            </a:r>
            <a:r>
              <a:rPr lang="ko-KR" altLang="en-US" dirty="0"/>
              <a:t>을 대입했다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(“%d”, ABC); // ABC</a:t>
            </a:r>
            <a:r>
              <a:rPr lang="ko-KR" altLang="en-US" dirty="0"/>
              <a:t>를 출력했다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(“%d”, CBA); // CBA</a:t>
            </a:r>
            <a:r>
              <a:rPr lang="ko-KR" altLang="en-US" dirty="0"/>
              <a:t>를 출력했다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return 0; // </a:t>
            </a:r>
            <a:r>
              <a:rPr lang="ko-KR" altLang="en-US" dirty="0"/>
              <a:t>이 프로그램을 끝낸다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D8C0B-D4EA-461D-B7BD-02C1BA82A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3047"/>
            <a:ext cx="5049313" cy="19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67DF8-32F7-44F6-9D5A-28DB05D7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%d</a:t>
            </a:r>
            <a:r>
              <a:rPr lang="ko-KR" altLang="en-US" dirty="0"/>
              <a:t>는 </a:t>
            </a:r>
            <a:r>
              <a:rPr lang="ko-KR" altLang="en-US" dirty="0" err="1"/>
              <a:t>뭔가요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87072-B240-400D-9897-13840664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컴퓨터한테 저 변수가 정수로 표현해야 된다는 것을 이야기해줌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만일 </a:t>
            </a:r>
            <a:r>
              <a:rPr lang="ko-KR" altLang="en-US" dirty="0" err="1"/>
              <a:t>문자거나</a:t>
            </a:r>
            <a:r>
              <a:rPr lang="ko-KR" altLang="en-US" dirty="0"/>
              <a:t> 소수점 아래의 숫자라면 다른 방식으로 써야함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%d, %s, %x, %c, %s, </a:t>
            </a:r>
            <a:r>
              <a:rPr lang="ko-KR" altLang="en-US" dirty="0"/>
              <a:t>등등 매우 많다</a:t>
            </a:r>
          </a:p>
        </p:txBody>
      </p:sp>
    </p:spTree>
    <p:extLst>
      <p:ext uri="{BB962C8B-B14F-4D97-AF65-F5344CB8AC3E}">
        <p14:creationId xmlns:p14="http://schemas.microsoft.com/office/powerpoint/2010/main" val="27531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264E0-1B51-447E-85BE-5ACF6287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입력은 어떻게 </a:t>
            </a:r>
            <a:r>
              <a:rPr lang="ko-KR" altLang="en-US" dirty="0" err="1"/>
              <a:t>해야될까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DE3794-0DB3-4CF6-A0E5-93D51C83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내가 원하는 숫자를 </a:t>
            </a:r>
            <a:r>
              <a:rPr lang="ko-KR" altLang="en-US" dirty="0" err="1"/>
              <a:t>출력하고싶다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scanf</a:t>
            </a:r>
            <a:r>
              <a:rPr lang="en-US" altLang="ko-KR" dirty="0"/>
              <a:t>(“&amp;d”, &amp;</a:t>
            </a:r>
            <a:r>
              <a:rPr lang="ko-KR" altLang="en-US" dirty="0" err="1"/>
              <a:t>변수명</a:t>
            </a:r>
            <a:r>
              <a:rPr lang="en-US" altLang="ko-KR" dirty="0"/>
              <a:t>);</a:t>
            </a:r>
          </a:p>
          <a:p>
            <a:r>
              <a:rPr lang="ko-KR" altLang="en-US" dirty="0" err="1"/>
              <a:t>변수명</a:t>
            </a:r>
            <a:r>
              <a:rPr lang="ko-KR" altLang="en-US" dirty="0"/>
              <a:t> 앞에 꼭 </a:t>
            </a:r>
            <a:r>
              <a:rPr lang="en-US" altLang="ko-KR" dirty="0"/>
              <a:t>&amp;</a:t>
            </a:r>
            <a:r>
              <a:rPr lang="ko-KR" altLang="en-US" dirty="0"/>
              <a:t>를 </a:t>
            </a:r>
            <a:r>
              <a:rPr lang="ko-KR" altLang="en-US" dirty="0" err="1"/>
              <a:t>붙일것</a:t>
            </a:r>
            <a:r>
              <a:rPr lang="en-US" altLang="ko-KR" dirty="0"/>
              <a:t>! (</a:t>
            </a:r>
            <a:r>
              <a:rPr lang="ko-KR" altLang="en-US" dirty="0"/>
              <a:t>이유는 나중에 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예시코드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Birthday;</a:t>
            </a:r>
          </a:p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(“%d”, &amp;Birthday); // Birthday</a:t>
            </a:r>
            <a:r>
              <a:rPr lang="ko-KR" altLang="en-US" dirty="0"/>
              <a:t>에 </a:t>
            </a:r>
            <a:r>
              <a:rPr lang="ko-KR" altLang="en-US" dirty="0" err="1"/>
              <a:t>입력받은</a:t>
            </a:r>
            <a:r>
              <a:rPr lang="ko-KR" altLang="en-US" dirty="0"/>
              <a:t> 수를 대입한다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(“%d”, Birthday); // Birthday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return 0;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93195F8-455E-4F1E-B392-AD11349A1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9" y="853470"/>
            <a:ext cx="4591755" cy="15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6E1FF-5A44-4C22-827F-AF309686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</a:t>
            </a:r>
            <a:r>
              <a:rPr lang="ko-KR" altLang="en-US" dirty="0" err="1"/>
              <a:t>배운것들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02230-98AE-49DB-A110-D8DEBF66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Sutja</a:t>
            </a:r>
            <a:r>
              <a:rPr lang="en-US" altLang="ko-KR" dirty="0"/>
              <a:t> = 10; // </a:t>
            </a:r>
            <a:r>
              <a:rPr lang="en-US" altLang="ko-KR" dirty="0" err="1"/>
              <a:t>Sutja</a:t>
            </a:r>
            <a:r>
              <a:rPr lang="ko-KR" altLang="en-US" dirty="0"/>
              <a:t>라는 </a:t>
            </a:r>
            <a:r>
              <a:rPr lang="en-US" altLang="ko-KR" dirty="0"/>
              <a:t>int</a:t>
            </a:r>
            <a:r>
              <a:rPr lang="ko-KR" altLang="en-US" dirty="0"/>
              <a:t>타입 변수에 </a:t>
            </a:r>
            <a:r>
              <a:rPr lang="en-US" altLang="ko-KR" dirty="0"/>
              <a:t>10</a:t>
            </a:r>
            <a:r>
              <a:rPr lang="ko-KR" altLang="en-US" dirty="0"/>
              <a:t>을 대입한다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콘솔 출력</a:t>
            </a:r>
            <a:endParaRPr lang="en-US" altLang="ko-KR" dirty="0"/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(“%d”, </a:t>
            </a:r>
            <a:r>
              <a:rPr lang="en-US" altLang="ko-KR" dirty="0" err="1"/>
              <a:t>Sutja</a:t>
            </a:r>
            <a:r>
              <a:rPr lang="en-US" altLang="ko-KR" dirty="0"/>
              <a:t>); // </a:t>
            </a:r>
            <a:r>
              <a:rPr lang="en-US" altLang="ko-KR" dirty="0" err="1"/>
              <a:t>Sutja</a:t>
            </a:r>
            <a:r>
              <a:rPr lang="ko-KR" altLang="en-US" dirty="0"/>
              <a:t>라는 변수를 정수로 콘솔에 출력한다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콘솔 입력</a:t>
            </a:r>
            <a:endParaRPr lang="en-US" altLang="ko-KR" dirty="0"/>
          </a:p>
          <a:p>
            <a:pPr lvl="1"/>
            <a:r>
              <a:rPr lang="en-US" altLang="ko-KR" dirty="0" err="1"/>
              <a:t>scanf</a:t>
            </a:r>
            <a:r>
              <a:rPr lang="en-US" altLang="ko-KR" dirty="0"/>
              <a:t>(“%d”, &amp;</a:t>
            </a:r>
            <a:r>
              <a:rPr lang="en-US" altLang="ko-KR" dirty="0" err="1"/>
              <a:t>Sutja</a:t>
            </a:r>
            <a:r>
              <a:rPr lang="en-US" altLang="ko-KR" dirty="0"/>
              <a:t>); // </a:t>
            </a:r>
            <a:r>
              <a:rPr lang="en-US" altLang="ko-KR" dirty="0" err="1"/>
              <a:t>Sutja</a:t>
            </a:r>
            <a:r>
              <a:rPr lang="ko-KR" altLang="en-US" dirty="0"/>
              <a:t>라는 변수에 </a:t>
            </a:r>
            <a:r>
              <a:rPr lang="ko-KR" altLang="en-US" dirty="0" err="1"/>
              <a:t>입력받은</a:t>
            </a:r>
            <a:r>
              <a:rPr lang="ko-KR" altLang="en-US" dirty="0"/>
              <a:t> 정수를 대입한다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65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04CF4-CB89-4A5D-AA63-B0E66770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수업 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23FD6-34D7-40AF-803B-710C7C1A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남은 </a:t>
            </a:r>
            <a:r>
              <a:rPr lang="ko-KR" altLang="en-US" dirty="0" err="1"/>
              <a:t>시간동안은</a:t>
            </a:r>
            <a:r>
              <a:rPr lang="ko-KR" altLang="en-US" dirty="0"/>
              <a:t> 자유롭게 보내도록 합시다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이해가 안되는 부분을 </a:t>
            </a:r>
            <a:r>
              <a:rPr lang="ko-KR" altLang="en-US" dirty="0" err="1"/>
              <a:t>물어본다던가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스크래치로 </a:t>
            </a:r>
            <a:r>
              <a:rPr lang="ko-KR" altLang="en-US" dirty="0" err="1"/>
              <a:t>뭔갈</a:t>
            </a:r>
            <a:r>
              <a:rPr lang="ko-KR" altLang="en-US" dirty="0"/>
              <a:t> </a:t>
            </a:r>
            <a:r>
              <a:rPr lang="ko-KR" altLang="en-US" dirty="0" err="1"/>
              <a:t>만든다던가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집에서 영어타자 연습 열심히 합시다</a:t>
            </a:r>
            <a:r>
              <a:rPr lang="en-US" altLang="ko-KR"/>
              <a:t>!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5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6ECA8-7244-43A4-BC0B-576CAB8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어제 </a:t>
            </a:r>
            <a:r>
              <a:rPr lang="ko-KR" altLang="en-US" dirty="0" err="1"/>
              <a:t>쳤던것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A95EF-DC9E-40D5-B8C2-92B750061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 World!”);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2152-4492-4CCE-9FBD-BD4413D5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저번의 </a:t>
            </a:r>
            <a:r>
              <a:rPr lang="ko-KR" altLang="en-US" dirty="0" err="1"/>
              <a:t>쨔잔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50297E-7D63-44B2-8D7A-C40E86ECE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1581483"/>
            <a:ext cx="6057900" cy="2981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2CF370-0E4D-4D61-B2A6-ACC8515071F6}"/>
              </a:ext>
            </a:extLst>
          </p:cNvPr>
          <p:cNvSpPr txBox="1"/>
          <p:nvPr/>
        </p:nvSpPr>
        <p:spPr>
          <a:xfrm>
            <a:off x="3959838" y="4850018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생애 첫 프로그램을 </a:t>
            </a:r>
            <a:r>
              <a:rPr lang="ko-KR" altLang="en-US" dirty="0" err="1"/>
              <a:t>만든걸</a:t>
            </a:r>
            <a:r>
              <a:rPr lang="ko-KR" altLang="en-US" dirty="0"/>
              <a:t> 축하합니다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167DC-1AE7-4720-8110-B8AA5413303A}"/>
              </a:ext>
            </a:extLst>
          </p:cNvPr>
          <p:cNvSpPr txBox="1"/>
          <p:nvPr/>
        </p:nvSpPr>
        <p:spPr>
          <a:xfrm>
            <a:off x="3246276" y="5439954"/>
            <a:ext cx="569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컴퓨터에게 </a:t>
            </a:r>
            <a:r>
              <a:rPr lang="en-US" altLang="ko-KR" dirty="0"/>
              <a:t>“Hello World!”</a:t>
            </a:r>
            <a:r>
              <a:rPr lang="ko-KR" altLang="en-US" dirty="0"/>
              <a:t>라고 말하게 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3865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082A-99D4-4211-8A29-54429866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한줄한줄</a:t>
            </a:r>
            <a:r>
              <a:rPr lang="ko-KR" altLang="en-US" dirty="0"/>
              <a:t> 해석해봅시다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3F4F4-48B2-46DF-A12C-816CD635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: </a:t>
            </a:r>
            <a:r>
              <a:rPr lang="en-US" altLang="ko-KR" dirty="0" err="1"/>
              <a:t>stdio.h</a:t>
            </a:r>
            <a:r>
              <a:rPr lang="ko-KR" altLang="en-US" dirty="0"/>
              <a:t>라는 걸 포함합니다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main() : </a:t>
            </a:r>
            <a:r>
              <a:rPr lang="ko-KR" altLang="en-US" dirty="0"/>
              <a:t>프로그램이 시작하는 위치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World!”); : </a:t>
            </a:r>
            <a:r>
              <a:rPr lang="ko-KR" altLang="en-US" dirty="0"/>
              <a:t>프로그램에게 </a:t>
            </a:r>
            <a:r>
              <a:rPr lang="ko-KR" altLang="en-US" dirty="0" err="1"/>
              <a:t>헬로월드라</a:t>
            </a:r>
            <a:r>
              <a:rPr lang="ko-KR" altLang="en-US" dirty="0"/>
              <a:t> 말하게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 0; : </a:t>
            </a:r>
            <a:r>
              <a:rPr lang="ko-KR" altLang="en-US" dirty="0"/>
              <a:t>프로그램이 끝났다고 얘기해줌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8C5F35-E118-43C1-AC0C-EB636F0E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058" y="2448451"/>
            <a:ext cx="2370741" cy="1288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321790-95BE-4588-A138-75A1AB8EA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67" y="4409549"/>
            <a:ext cx="4022541" cy="153367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E85225-5C66-41CF-894C-550472EE0FD4}"/>
              </a:ext>
            </a:extLst>
          </p:cNvPr>
          <p:cNvCxnSpPr/>
          <p:nvPr/>
        </p:nvCxnSpPr>
        <p:spPr>
          <a:xfrm>
            <a:off x="7177227" y="4409549"/>
            <a:ext cx="809940" cy="4472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EB88FF-A418-4FDC-A1AB-627D7E7014F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322574" y="3089399"/>
            <a:ext cx="1290484" cy="344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EDBE-B83C-4541-89FE-845C89E9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유의깊게</a:t>
            </a:r>
            <a:r>
              <a:rPr lang="ko-KR" altLang="en-US" dirty="0"/>
              <a:t> 봐야하는 부분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4B85C-8E87-4B5F-8230-D3E3FE0D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; (</a:t>
            </a:r>
            <a:r>
              <a:rPr lang="ko-KR" altLang="en-US" dirty="0"/>
              <a:t>세미콜론</a:t>
            </a:r>
            <a:r>
              <a:rPr lang="en-US" altLang="ko-KR" dirty="0"/>
              <a:t>) : </a:t>
            </a:r>
            <a:r>
              <a:rPr lang="ko-KR" altLang="en-US" dirty="0"/>
              <a:t>코드 </a:t>
            </a:r>
            <a:r>
              <a:rPr lang="ko-KR" altLang="en-US" dirty="0" err="1"/>
              <a:t>한줄이</a:t>
            </a:r>
            <a:r>
              <a:rPr lang="ko-KR" altLang="en-US" dirty="0"/>
              <a:t> 끝났다는 것을 표현함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{ } (</a:t>
            </a:r>
            <a:r>
              <a:rPr lang="ko-KR" altLang="en-US" dirty="0"/>
              <a:t>중괄호</a:t>
            </a:r>
            <a:r>
              <a:rPr lang="en-US" altLang="ko-KR" dirty="0"/>
              <a:t>) : </a:t>
            </a:r>
            <a:r>
              <a:rPr lang="ko-KR" altLang="en-US" dirty="0"/>
              <a:t>하나의 코드 블록을 의미함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b="1" u="sng" dirty="0"/>
              <a:t>위에서부터 아래로 순서대로 작동한다</a:t>
            </a:r>
            <a:r>
              <a:rPr lang="en-US" altLang="ko-KR" b="1" u="sng" dirty="0"/>
              <a:t>.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8267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2DF0-4D30-4E10-B163-91634C3C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88E44-C636-4111-9A74-CCD98D52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특별한 의미를 가진 데이터</a:t>
            </a:r>
            <a:endParaRPr lang="en-US" altLang="ko-KR" dirty="0"/>
          </a:p>
          <a:p>
            <a:r>
              <a:rPr lang="ko-KR" altLang="en-US" dirty="0"/>
              <a:t>아직 알려지지 않거나 어느 정도까지 알려진 양이나 정보에 대한 상징적인 이름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한마디로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…)</a:t>
            </a:r>
            <a:r>
              <a:rPr lang="ko-KR" altLang="en-US" dirty="0"/>
              <a:t>를 담을 수 있는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F1FBEA-7BC2-4695-8A65-99678035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30" y="3001296"/>
            <a:ext cx="3422770" cy="27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9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87D2-FBB8-40E3-ACD4-CFC25561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EC598-0EDD-4696-A8CF-85195D67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 (</a:t>
            </a:r>
            <a:r>
              <a:rPr lang="ko-KR" altLang="en-US" dirty="0"/>
              <a:t>이름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: int Number; - int</a:t>
            </a:r>
            <a:r>
              <a:rPr lang="ko-KR" altLang="en-US" dirty="0"/>
              <a:t> 타입의 </a:t>
            </a:r>
            <a:r>
              <a:rPr lang="en-US" altLang="ko-KR" dirty="0"/>
              <a:t>Number</a:t>
            </a:r>
            <a:r>
              <a:rPr lang="ko-KR" altLang="en-US" dirty="0"/>
              <a:t>라는 변수를 만듦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char Character; - char </a:t>
            </a:r>
            <a:r>
              <a:rPr lang="ko-KR" altLang="en-US" dirty="0"/>
              <a:t>타입의 </a:t>
            </a:r>
            <a:r>
              <a:rPr lang="en-US" altLang="ko-KR" dirty="0"/>
              <a:t>Character</a:t>
            </a:r>
            <a:r>
              <a:rPr lang="ko-KR" altLang="en-US" dirty="0"/>
              <a:t>라는 변수를 만듦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‘=‘: ‘</a:t>
            </a:r>
            <a:r>
              <a:rPr lang="ko-KR" altLang="en-US" dirty="0"/>
              <a:t>같다</a:t>
            </a:r>
            <a:r>
              <a:rPr lang="en-US" altLang="ko-KR" dirty="0"/>
              <a:t>’</a:t>
            </a:r>
            <a:r>
              <a:rPr lang="ko-KR" altLang="en-US" dirty="0"/>
              <a:t>가 아니고</a:t>
            </a:r>
            <a:r>
              <a:rPr lang="en-US" altLang="ko-KR" dirty="0"/>
              <a:t>, ‘</a:t>
            </a:r>
            <a:r>
              <a:rPr lang="ko-KR" altLang="en-US" dirty="0"/>
              <a:t>대입하다</a:t>
            </a:r>
            <a:r>
              <a:rPr lang="en-US" altLang="ko-KR" dirty="0"/>
              <a:t>’</a:t>
            </a:r>
            <a:r>
              <a:rPr lang="ko-KR" altLang="en-US" dirty="0"/>
              <a:t>의 의미를 가짐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int Number = 10; - int</a:t>
            </a:r>
            <a:r>
              <a:rPr lang="ko-KR" altLang="en-US" dirty="0"/>
              <a:t>타입의 </a:t>
            </a:r>
            <a:r>
              <a:rPr lang="en-US" altLang="ko-KR" dirty="0"/>
              <a:t>Number</a:t>
            </a:r>
            <a:r>
              <a:rPr lang="ko-KR" altLang="en-US" dirty="0"/>
              <a:t>라는 변수를 만들고 거기에 </a:t>
            </a:r>
            <a:r>
              <a:rPr lang="en-US" altLang="ko-KR" dirty="0"/>
              <a:t>10</a:t>
            </a:r>
            <a:r>
              <a:rPr lang="ko-KR" altLang="en-US" dirty="0"/>
              <a:t>을 대입함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85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33E94-79A2-495E-B6E6-E795E2A2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</a:t>
            </a:r>
            <a:r>
              <a:rPr lang="en-US" altLang="ko-KR" dirty="0"/>
              <a:t>(Type, </a:t>
            </a:r>
            <a:r>
              <a:rPr lang="ko-KR" altLang="en-US" dirty="0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1C952-12DE-4798-9C22-0993DB00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변수가 무엇인지를 설명하는 표식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: </a:t>
            </a:r>
            <a:r>
              <a:rPr lang="ko-KR" altLang="en-US" dirty="0"/>
              <a:t>정수</a:t>
            </a:r>
            <a:endParaRPr lang="en-US" altLang="ko-KR" dirty="0"/>
          </a:p>
          <a:p>
            <a:r>
              <a:rPr lang="en-US" altLang="ko-KR" dirty="0"/>
              <a:t>char : </a:t>
            </a:r>
            <a:r>
              <a:rPr lang="ko-KR" altLang="en-US" dirty="0"/>
              <a:t>문자</a:t>
            </a:r>
            <a:endParaRPr lang="en-US" altLang="ko-KR" dirty="0"/>
          </a:p>
          <a:p>
            <a:r>
              <a:rPr lang="en-US" altLang="ko-KR" dirty="0"/>
              <a:t>float : </a:t>
            </a:r>
            <a:r>
              <a:rPr lang="ko-KR" altLang="en-US" dirty="0"/>
              <a:t>소수점 아래의 숫자</a:t>
            </a:r>
            <a:endParaRPr lang="en-US" altLang="ko-KR" dirty="0"/>
          </a:p>
          <a:p>
            <a:r>
              <a:rPr lang="ko-KR" altLang="en-US" dirty="0"/>
              <a:t>외에도 수많은 타입이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스크래치에서는 넣은 것에 따라 자동으로 타입을 결정해준다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0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144A8-7B71-40F1-B532-909DFB82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변수는 어디에 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EF7A9-7E71-40E0-8168-9E6D1C7F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endParaRPr lang="en-US" altLang="ko-KR" dirty="0"/>
          </a:p>
          <a:p>
            <a:r>
              <a:rPr lang="ko-KR" altLang="en-US" dirty="0"/>
              <a:t>숫자나 문자 저장</a:t>
            </a:r>
            <a:endParaRPr lang="en-US" altLang="ko-KR" dirty="0"/>
          </a:p>
          <a:p>
            <a:r>
              <a:rPr lang="ko-KR" altLang="en-US" dirty="0"/>
              <a:t>개수 세기</a:t>
            </a:r>
            <a:endParaRPr lang="en-US" altLang="ko-KR" dirty="0"/>
          </a:p>
          <a:p>
            <a:r>
              <a:rPr lang="ko-KR" altLang="en-US" dirty="0" err="1"/>
              <a:t>등등등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매우 많은 곳에서 변수가 쓰인다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우리는 변수를 바로 </a:t>
            </a:r>
            <a:r>
              <a:rPr lang="ko-KR" altLang="en-US" dirty="0" err="1"/>
              <a:t>볼수</a:t>
            </a:r>
            <a:r>
              <a:rPr lang="ko-KR" altLang="en-US" dirty="0"/>
              <a:t> 없다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48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543</Words>
  <Application>Microsoft Office PowerPoint</Application>
  <PresentationFormat>와이드스크린</PresentationFormat>
  <Paragraphs>101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C언어 과외 – 3회차</vt:lpstr>
      <vt:lpstr>어제 쳤던것</vt:lpstr>
      <vt:lpstr>저번의 쨔잔!</vt:lpstr>
      <vt:lpstr>한줄한줄 해석해봅시다.</vt:lpstr>
      <vt:lpstr>유의깊게 봐야하는 부분.</vt:lpstr>
      <vt:lpstr>변수란?</vt:lpstr>
      <vt:lpstr>변수를 만드는 방법</vt:lpstr>
      <vt:lpstr>타입(Type, 자료형)이란?</vt:lpstr>
      <vt:lpstr>이 변수는 어디에 쓰는가?</vt:lpstr>
      <vt:lpstr>변수는 어떻게 보나요?</vt:lpstr>
      <vt:lpstr>콘솔에서 보는 법</vt:lpstr>
      <vt:lpstr>%d는 뭔가요?</vt:lpstr>
      <vt:lpstr>입력은 어떻게 해야될까?</vt:lpstr>
      <vt:lpstr>오늘 배운것들</vt:lpstr>
      <vt:lpstr>오늘 수업 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과외 – 2회차</dc:title>
  <dc:creator>asdfgh9090@naver.com</dc:creator>
  <cp:lastModifiedBy>asdfgh9090@naver.com</cp:lastModifiedBy>
  <cp:revision>17</cp:revision>
  <dcterms:created xsi:type="dcterms:W3CDTF">2019-01-23T16:05:13Z</dcterms:created>
  <dcterms:modified xsi:type="dcterms:W3CDTF">2019-01-29T10:46:00Z</dcterms:modified>
</cp:coreProperties>
</file>