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4" r:id="rId10"/>
    <p:sldId id="285" r:id="rId11"/>
    <p:sldId id="282" r:id="rId12"/>
    <p:sldId id="283" r:id="rId13"/>
    <p:sldId id="286" r:id="rId14"/>
    <p:sldId id="287" r:id="rId15"/>
    <p:sldId id="288" r:id="rId16"/>
    <p:sldId id="290" r:id="rId17"/>
    <p:sldId id="289" r:id="rId18"/>
    <p:sldId id="291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5FF9-1763-42CE-B543-027C2EE5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747C9-F824-47B1-AC78-D2F4E204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ECF0C-2255-490D-9471-83F17DB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83B7-B3DC-4E92-9952-F8E9F2C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E257-1644-4DF3-AA99-DE1B639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DFCB-2AC1-44E5-8450-D49F02C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79CFE-CF5E-4DA3-99BE-C8B70D8B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B56E-09AF-4B98-96FA-3F86E8FE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564-8165-40E8-BCDC-3DC92CC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2684-EAFD-452C-AF3F-E81F186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758D8-C314-475D-921A-C92AD808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1F836-779A-445F-A5A1-44E92AB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2126-703F-4F50-AEBF-CA0E6BB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DB2C-2ADC-46F3-B10A-DB9A00F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995A0-1C35-4809-8A08-8799880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EDC2-2D93-448F-8F4F-FAE7BC4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BEC4-6F8B-4F84-BEB5-A615E49B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4075A-6031-402B-8354-9120F84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1-9AB1-43B9-BD5E-07A304A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F11C-6B9E-4BC2-8B48-A8F5AAD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13C8-3E69-420E-B880-E863AB2F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5427C-0B09-41A2-B053-7327F3A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1C14-5DAD-4BE7-9D74-F03FF1F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4A97-8B09-4775-8BAA-89712FF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D475-F9CF-48B4-A7E9-29E9B29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6240-C6E4-4A2D-B4CB-9D7D95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149B-0B32-4F6F-AF49-898DF8A2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56C1A-9BD0-488E-ACD7-7C86DEBE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CD6F-8250-4A71-9B8C-2A19F78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5D58-12E3-47EF-9A2D-E8CF7A4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0FDE-145C-4411-AA5A-E3CA1EC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83A8-ECFE-4373-A8C1-7CCB0A25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B71C-2EF8-4520-BA24-58E68839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D21D-E57F-440E-A310-AEDC49FA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031BC-F2EE-4172-A36A-742DEB1C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B262-0284-4DE8-85FA-CA50D473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E24EC-FA0C-4837-8B38-8229AD1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E0FE6-4B50-400B-8EEB-92D01F4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E01A1-882E-412D-8D90-6880B83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D3-8AD1-46DE-8131-B1317A6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A5C2A-440D-4B84-9804-67A2470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4BEE4-5FB5-47F3-882E-C23EA92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E5DC-80E8-4D8E-B75F-DA304F5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EDFF0-79FE-4E49-B196-ED9F41B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850DB-1793-4A57-B936-89F393A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4380-ED71-426F-9FE5-0CC58A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8C-624E-46E3-A78C-C0E6695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CF80-0107-4293-8504-E4A65AE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BC64F-07E7-4678-BDBA-30E196E7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277B9-1C25-4F70-B8A6-6AE806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684BC-FAF7-405F-87D4-9F026E2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0D36-A0BC-4A80-988E-AAE0FD0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6FC-8624-4470-AB98-54609AA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8309-C1AA-4D99-A13C-9FBBD34F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64D7A-F179-4E8F-A39B-FF6893B6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7A33-5B77-4066-A1CE-D1963FF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A344-F85C-4074-9B17-346C167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328B-CDCE-4283-83C9-C57BCB3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DC51-D1AA-49BA-BF4F-33B16B9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05642-5E37-443E-82A2-0399B083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81EA-7C3E-4E7F-B376-C23B7552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4A3-ECFF-428E-B4C3-4AB8A374512A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6726-4109-403F-BD16-1108C9E7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8044-F019-4DAC-B1EE-C0B855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1A40-D39C-4E58-96DA-211CBD91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과외 </a:t>
            </a:r>
            <a:r>
              <a:rPr lang="en-US" altLang="ko-KR" dirty="0"/>
              <a:t>– 3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BB738-8E31-4E5A-9AFF-2706DDCD2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수식과 연산자</a:t>
            </a:r>
            <a:r>
              <a:rPr lang="en-US" altLang="ko-KR" dirty="0"/>
              <a:t>,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E6532-ABC6-4D2F-88B6-502CBAC6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관계연산자와 논리연산자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1F2AE-538A-4594-8BB7-36F28393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관계연산자</a:t>
            </a:r>
            <a:endParaRPr lang="en-US" altLang="ko-KR" dirty="0"/>
          </a:p>
          <a:p>
            <a:pPr lvl="1"/>
            <a:r>
              <a:rPr lang="en-US" altLang="ko-KR" dirty="0"/>
              <a:t>&gt;, &lt;, &lt;=, &gt;= : </a:t>
            </a:r>
            <a:r>
              <a:rPr lang="ko-KR" altLang="en-US" dirty="0"/>
              <a:t>우리가 아는 부등호</a:t>
            </a:r>
            <a:r>
              <a:rPr lang="en-US" altLang="ko-KR" dirty="0"/>
              <a:t>, </a:t>
            </a:r>
            <a:r>
              <a:rPr lang="ko-KR" altLang="en-US" dirty="0"/>
              <a:t>우측두개는 같거나</a:t>
            </a:r>
            <a:r>
              <a:rPr lang="en-US" altLang="ko-KR" dirty="0"/>
              <a:t>~~</a:t>
            </a:r>
          </a:p>
          <a:p>
            <a:pPr lvl="1"/>
            <a:r>
              <a:rPr lang="en-US" altLang="ko-KR" dirty="0"/>
              <a:t>== : </a:t>
            </a:r>
            <a:r>
              <a:rPr lang="ko-KR" altLang="en-US" dirty="0" err="1"/>
              <a:t>좌항과</a:t>
            </a:r>
            <a:r>
              <a:rPr lang="ko-KR" altLang="en-US" dirty="0"/>
              <a:t> </a:t>
            </a:r>
            <a:r>
              <a:rPr lang="ko-KR" altLang="en-US" dirty="0" err="1"/>
              <a:t>우항이</a:t>
            </a:r>
            <a:r>
              <a:rPr lang="ko-KR" altLang="en-US" dirty="0"/>
              <a:t> 같으면 참</a:t>
            </a:r>
            <a:endParaRPr lang="en-US" altLang="ko-KR" dirty="0"/>
          </a:p>
          <a:p>
            <a:pPr lvl="1"/>
            <a:r>
              <a:rPr lang="en-US" altLang="ko-KR" dirty="0"/>
              <a:t>!= : </a:t>
            </a:r>
            <a:r>
              <a:rPr lang="ko-KR" altLang="en-US" dirty="0" err="1"/>
              <a:t>좌항과</a:t>
            </a:r>
            <a:r>
              <a:rPr lang="ko-KR" altLang="en-US" dirty="0"/>
              <a:t> </a:t>
            </a:r>
            <a:r>
              <a:rPr lang="ko-KR" altLang="en-US" dirty="0" err="1"/>
              <a:t>우항이</a:t>
            </a:r>
            <a:r>
              <a:rPr lang="ko-KR" altLang="en-US" dirty="0"/>
              <a:t> 다르면 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논리연산자</a:t>
            </a:r>
            <a:endParaRPr lang="en-US" altLang="ko-KR" dirty="0"/>
          </a:p>
          <a:p>
            <a:pPr lvl="1"/>
            <a:r>
              <a:rPr lang="en-US" altLang="ko-KR" dirty="0"/>
              <a:t>A &amp;&amp; B :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모두 참이면 참 </a:t>
            </a:r>
            <a:r>
              <a:rPr lang="en-US" altLang="ko-KR" dirty="0"/>
              <a:t>(AND)</a:t>
            </a:r>
          </a:p>
          <a:p>
            <a:pPr lvl="1"/>
            <a:r>
              <a:rPr lang="en-US" altLang="ko-KR" dirty="0"/>
              <a:t>A || B : A </a:t>
            </a:r>
            <a:r>
              <a:rPr lang="ko-KR" altLang="en-US" dirty="0"/>
              <a:t>또는 </a:t>
            </a:r>
            <a:r>
              <a:rPr lang="en-US" altLang="ko-KR" dirty="0"/>
              <a:t>B</a:t>
            </a:r>
            <a:r>
              <a:rPr lang="ko-KR" altLang="en-US" dirty="0"/>
              <a:t>가 참이면 참 </a:t>
            </a:r>
            <a:r>
              <a:rPr lang="en-US" altLang="ko-KR" dirty="0"/>
              <a:t>(OR)</a:t>
            </a:r>
          </a:p>
          <a:p>
            <a:pPr lvl="1"/>
            <a:r>
              <a:rPr lang="en-US" altLang="ko-KR" dirty="0"/>
              <a:t>!A : A</a:t>
            </a:r>
            <a:r>
              <a:rPr lang="ko-KR" altLang="en-US" dirty="0"/>
              <a:t>가 참이면 거짓</a:t>
            </a:r>
            <a:r>
              <a:rPr lang="en-US" altLang="ko-KR" dirty="0"/>
              <a:t>, </a:t>
            </a:r>
            <a:r>
              <a:rPr lang="ko-KR" altLang="en-US" dirty="0"/>
              <a:t>거짓이면 참 </a:t>
            </a:r>
            <a:r>
              <a:rPr lang="en-US" altLang="ko-KR" dirty="0"/>
              <a:t>(NOT)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7FD7A-747E-4B7A-B1FC-C8482C46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19" y="531168"/>
            <a:ext cx="2848381" cy="57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1904D-A048-4448-ADAB-60557A35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매우매우매우중요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AE620-3656-4D4D-8510-A8C09D1C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일정 조건을 만족하면 </a:t>
            </a:r>
            <a:r>
              <a:rPr lang="en-US" altLang="ko-KR" dirty="0"/>
              <a:t>{}</a:t>
            </a:r>
            <a:r>
              <a:rPr lang="ko-KR" altLang="en-US" dirty="0"/>
              <a:t>안의 코드를 실행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일정 조건에 따라 </a:t>
            </a:r>
            <a:r>
              <a:rPr lang="en-US" altLang="ko-KR" dirty="0"/>
              <a:t>{}</a:t>
            </a:r>
            <a:r>
              <a:rPr lang="ko-KR" altLang="en-US" dirty="0"/>
              <a:t>안의 코드를 반복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 if, else)</a:t>
            </a:r>
          </a:p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(for, while)</a:t>
            </a:r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매우매우매우매우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매우매우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매우매우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매우매우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매우매우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매우매우중요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1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4C44-023D-40BC-BCDC-4AAFD15A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D73E3-7C1F-4E9E-8D67-2991EC9F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  <a:r>
              <a:rPr lang="ko-KR" altLang="en-US" dirty="0"/>
              <a:t>실행코드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조건이 충족된다면 실행코드를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조건이 충족된다</a:t>
            </a:r>
            <a:r>
              <a:rPr lang="en-US" altLang="ko-KR" dirty="0"/>
              <a:t>? == </a:t>
            </a:r>
            <a:r>
              <a:rPr lang="ko-KR" altLang="en-US" dirty="0"/>
              <a:t>조건문의 결과가 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(10 &gt;= 9) 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(“10</a:t>
            </a:r>
            <a:r>
              <a:rPr lang="ko-KR" altLang="en-US" dirty="0"/>
              <a:t>은 </a:t>
            </a:r>
            <a:r>
              <a:rPr lang="en-US" altLang="ko-KR" dirty="0"/>
              <a:t>9</a:t>
            </a:r>
            <a:r>
              <a:rPr lang="ko-KR" altLang="en-US" dirty="0"/>
              <a:t>보다 크거나 같다“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E57E1-5C87-4256-BCCC-ECC695C18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27"/>
          <a:stretch/>
        </p:blipFill>
        <p:spPr>
          <a:xfrm>
            <a:off x="7785703" y="3575008"/>
            <a:ext cx="3568097" cy="27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5624-36F9-46C4-9153-131CB0AE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33D86-91BC-49CB-B594-B88AB175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위의 </a:t>
            </a:r>
            <a:r>
              <a:rPr lang="en-US" altLang="ko-KR" dirty="0"/>
              <a:t>if</a:t>
            </a:r>
            <a:r>
              <a:rPr lang="ko-KR" altLang="en-US" dirty="0"/>
              <a:t>의 조건문이 거짓일때 넘어옴</a:t>
            </a:r>
            <a:r>
              <a:rPr lang="en-US" altLang="ko-KR" dirty="0"/>
              <a:t>, </a:t>
            </a:r>
            <a:r>
              <a:rPr lang="ko-KR" altLang="en-US" dirty="0"/>
              <a:t>뒤에 </a:t>
            </a:r>
            <a:r>
              <a:rPr lang="en-US" altLang="ko-KR" dirty="0"/>
              <a:t>if</a:t>
            </a:r>
            <a:r>
              <a:rPr lang="ko-KR" altLang="en-US" dirty="0"/>
              <a:t>를 더 </a:t>
            </a:r>
            <a:r>
              <a:rPr lang="ko-KR" altLang="en-US" dirty="0" err="1"/>
              <a:t>쓸수있음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(10 == 11)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(“10</a:t>
            </a:r>
            <a:r>
              <a:rPr lang="ko-KR" altLang="en-US" dirty="0"/>
              <a:t>과 </a:t>
            </a:r>
            <a:r>
              <a:rPr lang="en-US" altLang="ko-KR" dirty="0"/>
              <a:t>11</a:t>
            </a:r>
            <a:r>
              <a:rPr lang="ko-KR" altLang="en-US" dirty="0"/>
              <a:t>은 같다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(“10</a:t>
            </a:r>
            <a:r>
              <a:rPr lang="ko-KR" altLang="en-US" dirty="0"/>
              <a:t>과 </a:t>
            </a:r>
            <a:r>
              <a:rPr lang="en-US" altLang="ko-KR" dirty="0"/>
              <a:t>11</a:t>
            </a:r>
            <a:r>
              <a:rPr lang="ko-KR" altLang="en-US" dirty="0"/>
              <a:t>은 다르다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5FAC3-F263-49AE-991E-A5C5F407F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7"/>
          <a:stretch/>
        </p:blipFill>
        <p:spPr>
          <a:xfrm>
            <a:off x="7724494" y="2749975"/>
            <a:ext cx="3772962" cy="3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3C358-CC1A-4E2D-80F6-CE8B65A7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690"/>
            <a:ext cx="10515600" cy="5631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if (Name == “</a:t>
            </a:r>
            <a:r>
              <a:rPr lang="ko-KR" altLang="en-US" dirty="0"/>
              <a:t>사과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이것은 사과이다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(Name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바나나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이것은 바나나이다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pritnf</a:t>
            </a:r>
            <a:r>
              <a:rPr lang="en-US" altLang="ko-KR" dirty="0"/>
              <a:t>(“</a:t>
            </a:r>
            <a:r>
              <a:rPr lang="ko-KR" altLang="en-US" dirty="0"/>
              <a:t>이것은 사과도 바나나도 아니다</a:t>
            </a:r>
            <a:r>
              <a:rPr lang="en-US" altLang="ko-KR" dirty="0"/>
              <a:t>.”)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C52A1B-DA42-4050-9620-5D7A437C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48" y="56213"/>
            <a:ext cx="5101652" cy="50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8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EFAEA-2D62-4383-8AEB-1F834FD2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B49C-3E6F-41E7-9E68-2FB6C2A2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( </a:t>
            </a:r>
            <a:r>
              <a:rPr lang="ko-KR" altLang="en-US" dirty="0" err="1"/>
              <a:t>초기식</a:t>
            </a:r>
            <a:r>
              <a:rPr lang="ko-KR" altLang="en-US" dirty="0"/>
              <a:t> </a:t>
            </a:r>
            <a:r>
              <a:rPr lang="en-US" altLang="ko-KR" dirty="0"/>
              <a:t>; </a:t>
            </a:r>
            <a:r>
              <a:rPr lang="ko-KR" altLang="en-US" dirty="0"/>
              <a:t>조건식 </a:t>
            </a:r>
            <a:r>
              <a:rPr lang="en-US" altLang="ko-KR" dirty="0"/>
              <a:t>; </a:t>
            </a:r>
            <a:r>
              <a:rPr lang="ko-KR" altLang="en-US" dirty="0" err="1"/>
              <a:t>변화식</a:t>
            </a:r>
            <a:r>
              <a:rPr lang="en-US" altLang="ko-KR" dirty="0"/>
              <a:t> ) {</a:t>
            </a:r>
            <a:r>
              <a:rPr lang="ko-KR" altLang="en-US" dirty="0"/>
              <a:t>실행 코드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순서도</a:t>
            </a:r>
            <a:endParaRPr lang="en-US" altLang="ko-KR" dirty="0"/>
          </a:p>
          <a:p>
            <a:pPr lvl="1"/>
            <a:r>
              <a:rPr lang="ko-KR" altLang="en-US" dirty="0" err="1"/>
              <a:t>초기식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조건식 참</a:t>
            </a:r>
            <a:r>
              <a:rPr lang="en-US" altLang="ko-KR" dirty="0"/>
              <a:t>? -&gt; </a:t>
            </a:r>
            <a:r>
              <a:rPr lang="ko-KR" altLang="en-US" dirty="0"/>
              <a:t>실행코드 </a:t>
            </a:r>
            <a:r>
              <a:rPr lang="en-US" altLang="ko-KR" dirty="0"/>
              <a:t>-&gt; </a:t>
            </a:r>
            <a:r>
              <a:rPr lang="ko-KR" altLang="en-US" dirty="0" err="1"/>
              <a:t>변화식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조건식 참</a:t>
            </a:r>
            <a:r>
              <a:rPr lang="en-US" altLang="ko-KR" dirty="0"/>
              <a:t>? -&gt; …</a:t>
            </a:r>
          </a:p>
          <a:p>
            <a:pPr lvl="1"/>
            <a:r>
              <a:rPr lang="ko-KR" altLang="en-US" dirty="0"/>
              <a:t>조건식이 거짓이라면 탈출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매우 헷갈리는 부분이기도 하니</a:t>
            </a:r>
            <a:r>
              <a:rPr lang="en-US" altLang="ko-KR" dirty="0"/>
              <a:t>, </a:t>
            </a:r>
            <a:r>
              <a:rPr lang="ko-KR" altLang="en-US" dirty="0"/>
              <a:t>자주 써보면서 익숙해지자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24D17-1477-4AE1-8A7D-D1C1E8444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28" y="796925"/>
            <a:ext cx="4162952" cy="20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39B538-D186-430F-8B0C-1AA83723D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35" y="4988602"/>
            <a:ext cx="2293245" cy="16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A60F-BFD1-4D3A-BB16-4F51EF5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잠시 </a:t>
            </a:r>
            <a:r>
              <a:rPr lang="ko-KR" altLang="en-US" dirty="0" err="1"/>
              <a:t>주의할점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661EF-48A1-419B-9235-8D59E852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쓰는 </a:t>
            </a:r>
            <a:r>
              <a:rPr lang="en-US" altLang="ko-KR" dirty="0"/>
              <a:t>Dev C++</a:t>
            </a:r>
            <a:r>
              <a:rPr lang="ko-KR" altLang="en-US" dirty="0"/>
              <a:t>은 좀 </a:t>
            </a:r>
            <a:r>
              <a:rPr lang="ko-KR" altLang="en-US" dirty="0" err="1"/>
              <a:t>옛날거라</a:t>
            </a:r>
            <a:r>
              <a:rPr lang="en-US" altLang="ko-KR" dirty="0"/>
              <a:t>, </a:t>
            </a:r>
            <a:r>
              <a:rPr lang="ko-KR" altLang="en-US" dirty="0"/>
              <a:t>초기식에서 오류가 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Dev C++ -&gt; </a:t>
            </a:r>
            <a:r>
              <a:rPr lang="ko-KR" altLang="en-US" dirty="0"/>
              <a:t>도구 </a:t>
            </a:r>
            <a:r>
              <a:rPr lang="en-US" altLang="ko-KR" dirty="0"/>
              <a:t>-&gt; </a:t>
            </a:r>
            <a:r>
              <a:rPr lang="ko-KR" altLang="en-US" dirty="0"/>
              <a:t>컴파일러 설정 </a:t>
            </a:r>
            <a:r>
              <a:rPr lang="en-US" altLang="ko-KR" dirty="0"/>
              <a:t>-&gt; </a:t>
            </a:r>
            <a:r>
              <a:rPr lang="ko-KR" altLang="en-US" dirty="0"/>
              <a:t>컴파일러 추가 명령 체크 </a:t>
            </a:r>
            <a:r>
              <a:rPr lang="en-US" altLang="ko-KR" dirty="0"/>
              <a:t>-&gt; </a:t>
            </a:r>
            <a:r>
              <a:rPr lang="ko-KR" altLang="en-US" dirty="0"/>
              <a:t>아래 칸에 </a:t>
            </a:r>
            <a:r>
              <a:rPr lang="en-US" altLang="ko-KR" dirty="0"/>
              <a:t>–std=c11 </a:t>
            </a:r>
            <a:r>
              <a:rPr lang="ko-KR" altLang="en-US" dirty="0"/>
              <a:t>이라고 적는다</a:t>
            </a:r>
            <a:r>
              <a:rPr lang="en-US" altLang="ko-KR" dirty="0"/>
              <a:t>. -&gt;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80717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CAE3-648D-4027-92EA-CC93504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E8757-15AC-407F-BCA8-5069DC15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 {</a:t>
            </a:r>
            <a:r>
              <a:rPr lang="ko-KR" altLang="en-US" dirty="0"/>
              <a:t>실행코드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조건식 참</a:t>
            </a:r>
            <a:r>
              <a:rPr lang="en-US" altLang="ko-KR" dirty="0"/>
              <a:t>? -&gt; </a:t>
            </a:r>
            <a:r>
              <a:rPr lang="ko-KR" altLang="en-US" dirty="0"/>
              <a:t>실행코드 </a:t>
            </a:r>
            <a:r>
              <a:rPr lang="en-US" altLang="ko-KR" dirty="0"/>
              <a:t>-&gt; </a:t>
            </a:r>
            <a:r>
              <a:rPr lang="ko-KR" altLang="en-US" dirty="0"/>
              <a:t>조건식 참</a:t>
            </a:r>
            <a:r>
              <a:rPr lang="en-US" altLang="ko-KR" dirty="0"/>
              <a:t>? -&gt; </a:t>
            </a:r>
            <a:r>
              <a:rPr lang="ko-KR" altLang="en-US" dirty="0"/>
              <a:t>실행코드 </a:t>
            </a:r>
            <a:r>
              <a:rPr lang="en-US" altLang="ko-KR" dirty="0"/>
              <a:t>-&gt; …</a:t>
            </a:r>
          </a:p>
          <a:p>
            <a:endParaRPr lang="en-US" altLang="ko-KR" dirty="0"/>
          </a:p>
          <a:p>
            <a:r>
              <a:rPr lang="ko-KR" altLang="en-US" dirty="0"/>
              <a:t>잘못하면 무한루프를 만들 수 있으니 주의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break; </a:t>
            </a:r>
            <a:r>
              <a:rPr lang="ko-KR" altLang="en-US" dirty="0"/>
              <a:t>라는 코드로 </a:t>
            </a:r>
            <a:r>
              <a:rPr lang="ko-KR" altLang="en-US" dirty="0" err="1"/>
              <a:t>반복문</a:t>
            </a:r>
            <a:r>
              <a:rPr lang="ko-KR" altLang="en-US" dirty="0"/>
              <a:t> 도중에 </a:t>
            </a:r>
            <a:r>
              <a:rPr lang="ko-KR" altLang="en-US" dirty="0" err="1"/>
              <a:t>나올수도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86BC0-147F-416F-9575-235D5FC4B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9" y="67783"/>
            <a:ext cx="3910781" cy="2768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DBCD5D-E27F-4A1E-ABA5-E21947A8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76" y="3429000"/>
            <a:ext cx="2068643" cy="1431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22CB8D-E9AD-4462-9238-F9A6A3927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70" y="867035"/>
            <a:ext cx="2309306" cy="1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01E34-9A6F-416C-AC25-580C6D78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설날동안 생각해 볼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91EC9-1AFF-44E6-8E02-9A410F3F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입력한 숫자가 홀수인지 아닌지 구별하는 코드를 생각해보자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제곱들</a:t>
            </a:r>
            <a:r>
              <a:rPr lang="en-US" altLang="ko-KR" dirty="0"/>
              <a:t>(1*1, 2*2, …)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제곱부터 </a:t>
            </a:r>
            <a:r>
              <a:rPr lang="en-US" altLang="ko-KR" dirty="0"/>
              <a:t>100</a:t>
            </a:r>
            <a:r>
              <a:rPr lang="ko-KR" altLang="en-US" dirty="0"/>
              <a:t>제곱까지 출력하는 코드를 생각해보자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 err="1"/>
              <a:t>제곱들중</a:t>
            </a:r>
            <a:r>
              <a:rPr lang="ko-KR" altLang="en-US" dirty="0"/>
              <a:t> 홀수의 제곱</a:t>
            </a:r>
            <a:r>
              <a:rPr lang="en-US" altLang="ko-KR" dirty="0"/>
              <a:t>(1*1, 3*3, 5*5,</a:t>
            </a:r>
            <a:r>
              <a:rPr lang="ko-KR" altLang="en-US" dirty="0"/>
              <a:t> </a:t>
            </a:r>
            <a:r>
              <a:rPr lang="en-US" altLang="ko-KR" dirty="0"/>
              <a:t>…)</a:t>
            </a:r>
            <a:r>
              <a:rPr lang="ko-KR" altLang="en-US" dirty="0"/>
              <a:t>를 출력하는 코드를 생각해보자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가장어려움</a:t>
            </a:r>
            <a:r>
              <a:rPr lang="en-US" altLang="ko-KR" dirty="0"/>
              <a:t>) 1</a:t>
            </a:r>
            <a:r>
              <a:rPr lang="ko-KR" altLang="en-US" dirty="0"/>
              <a:t>단부터 </a:t>
            </a:r>
            <a:r>
              <a:rPr lang="en-US" altLang="ko-KR" dirty="0"/>
              <a:t>19</a:t>
            </a:r>
            <a:r>
              <a:rPr lang="ko-KR" altLang="en-US" dirty="0"/>
              <a:t>단까지의 구구단을 모두 출력하는 코드를 생각해보자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02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8B80F0-9F4D-42F3-8E4D-B2B1815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DBFE9-D850-4341-B1A4-C6E7E1F59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 문제는 다음 수업</a:t>
            </a:r>
            <a:r>
              <a:rPr lang="en-US" altLang="ko-KR" dirty="0"/>
              <a:t>(</a:t>
            </a:r>
            <a:r>
              <a:rPr lang="ko-KR" altLang="en-US" dirty="0"/>
              <a:t>토요일</a:t>
            </a:r>
            <a:r>
              <a:rPr lang="en-US" altLang="ko-KR" dirty="0"/>
              <a:t>)</a:t>
            </a:r>
            <a:r>
              <a:rPr lang="ko-KR" altLang="en-US" dirty="0"/>
              <a:t>까지 생각해보도록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코드로 짜도 되고</a:t>
            </a:r>
            <a:r>
              <a:rPr lang="en-US" altLang="ko-KR" dirty="0"/>
              <a:t>, </a:t>
            </a:r>
            <a:r>
              <a:rPr lang="ko-KR" altLang="en-US" dirty="0"/>
              <a:t>종이에 써도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93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6ECA8-7244-43A4-BC0B-576CAB8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어제 복습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48E0BF-91AB-4B3A-A54C-2F054AA9FDF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</a:t>
            </a:r>
            <a:r>
              <a:rPr lang="en-US" altLang="ko-KR"/>
              <a:t>, </a:t>
            </a:r>
            <a:r>
              <a:rPr lang="ko-KR" altLang="en-US"/>
              <a:t>타입</a:t>
            </a:r>
            <a:endParaRPr lang="en-US" altLang="ko-KR"/>
          </a:p>
          <a:p>
            <a:pPr lvl="1"/>
            <a:r>
              <a:rPr lang="en-US" altLang="ko-KR"/>
              <a:t>int Sutja = 10; // Sutja</a:t>
            </a:r>
            <a:r>
              <a:rPr lang="ko-KR" altLang="en-US"/>
              <a:t>라는 </a:t>
            </a:r>
            <a:r>
              <a:rPr lang="en-US" altLang="ko-KR"/>
              <a:t>int</a:t>
            </a:r>
            <a:r>
              <a:rPr lang="ko-KR" altLang="en-US"/>
              <a:t>타입 변수에 </a:t>
            </a:r>
            <a:r>
              <a:rPr lang="en-US" altLang="ko-KR"/>
              <a:t>10</a:t>
            </a:r>
            <a:r>
              <a:rPr lang="ko-KR" altLang="en-US"/>
              <a:t>을 대입한다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콘솔 출력</a:t>
            </a:r>
            <a:endParaRPr lang="en-US" altLang="ko-KR"/>
          </a:p>
          <a:p>
            <a:pPr lvl="1"/>
            <a:r>
              <a:rPr lang="en-US" altLang="ko-KR"/>
              <a:t>printf(“%d”, Sutja); // Sutja</a:t>
            </a:r>
            <a:r>
              <a:rPr lang="ko-KR" altLang="en-US"/>
              <a:t>라는 변수를 정수로 콘솔에 출력한다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콘솔 입력</a:t>
            </a:r>
            <a:endParaRPr lang="en-US" altLang="ko-KR"/>
          </a:p>
          <a:p>
            <a:pPr lvl="1"/>
            <a:r>
              <a:rPr lang="en-US" altLang="ko-KR"/>
              <a:t>scanf(“%d”, &amp;Sutja); // Sutja</a:t>
            </a:r>
            <a:r>
              <a:rPr lang="ko-KR" altLang="en-US"/>
              <a:t>라는 변수에 입력받은 정수를 대입한다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65AC1-4A88-4092-8971-69536C5B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컴퓨터에게 계산을 시켜보자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29A80-649B-4015-9F52-E855C227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1+1</a:t>
            </a:r>
          </a:p>
          <a:p>
            <a:r>
              <a:rPr lang="en-US" altLang="ko-KR" dirty="0"/>
              <a:t>2+2</a:t>
            </a:r>
          </a:p>
          <a:p>
            <a:r>
              <a:rPr lang="en-US" altLang="ko-KR" dirty="0"/>
              <a:t>3+3</a:t>
            </a:r>
          </a:p>
          <a:p>
            <a:r>
              <a:rPr lang="en-US" altLang="ko-KR" dirty="0"/>
              <a:t>5491998191*951959119</a:t>
            </a:r>
          </a:p>
          <a:p>
            <a:endParaRPr lang="en-US" altLang="ko-KR" dirty="0"/>
          </a:p>
          <a:p>
            <a:r>
              <a:rPr lang="ko-KR" altLang="en-US" dirty="0"/>
              <a:t>연산은 </a:t>
            </a:r>
            <a:r>
              <a:rPr lang="en-US" altLang="ko-KR" dirty="0"/>
              <a:t>(</a:t>
            </a:r>
            <a:r>
              <a:rPr lang="ko-KR" altLang="en-US" dirty="0"/>
              <a:t>피연산자</a:t>
            </a:r>
            <a:r>
              <a:rPr lang="en-US" altLang="ko-KR" dirty="0"/>
              <a:t>) (</a:t>
            </a:r>
            <a:r>
              <a:rPr lang="ko-KR" altLang="en-US" dirty="0"/>
              <a:t>연산자</a:t>
            </a:r>
            <a:r>
              <a:rPr lang="en-US" altLang="ko-KR" dirty="0"/>
              <a:t>) (</a:t>
            </a:r>
            <a:r>
              <a:rPr lang="ko-KR" altLang="en-US" dirty="0"/>
              <a:t>피연산자</a:t>
            </a:r>
            <a:r>
              <a:rPr lang="en-US" altLang="ko-KR" dirty="0"/>
              <a:t>)</a:t>
            </a:r>
            <a:r>
              <a:rPr lang="ko-KR" altLang="en-US" dirty="0"/>
              <a:t>의 꼴로 이루어짐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피연산자</a:t>
            </a:r>
            <a:r>
              <a:rPr lang="en-US" altLang="ko-KR" dirty="0"/>
              <a:t>): </a:t>
            </a:r>
            <a:r>
              <a:rPr lang="ko-KR" altLang="en-US" dirty="0"/>
              <a:t>계산이 되는 숫자나 문자</a:t>
            </a:r>
            <a:r>
              <a:rPr lang="en-US" altLang="ko-KR" dirty="0"/>
              <a:t>, </a:t>
            </a:r>
            <a:r>
              <a:rPr lang="ko-KR" altLang="en-US" dirty="0"/>
              <a:t>수식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585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AEB0A-5851-4763-8394-A4D4CE46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연산자는 무엇이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EB2BD-B2C7-4551-A64E-2EB1733C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+, -, *, / : 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 err="1"/>
              <a:t>몫구하기</a:t>
            </a:r>
            <a:endParaRPr lang="en-US" altLang="ko-KR" dirty="0"/>
          </a:p>
          <a:p>
            <a:r>
              <a:rPr lang="en-US" altLang="ko-KR" dirty="0"/>
              <a:t>% : </a:t>
            </a:r>
            <a:r>
              <a:rPr lang="ko-KR" altLang="en-US" dirty="0"/>
              <a:t>나머지 구하기</a:t>
            </a:r>
            <a:endParaRPr lang="en-US" altLang="ko-KR" dirty="0"/>
          </a:p>
          <a:p>
            <a:r>
              <a:rPr lang="en-US" altLang="ko-KR" dirty="0"/>
              <a:t>= : </a:t>
            </a:r>
            <a:r>
              <a:rPr lang="ko-KR" altLang="en-US" dirty="0"/>
              <a:t>대입하기</a:t>
            </a:r>
            <a:r>
              <a:rPr lang="en-US" altLang="ko-KR" dirty="0"/>
              <a:t> (</a:t>
            </a:r>
            <a:r>
              <a:rPr lang="ko-KR" altLang="en-US" dirty="0" err="1"/>
              <a:t>어제배움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다음 코드를 생각해보자</a:t>
            </a:r>
            <a:endParaRPr lang="en-US" altLang="ko-KR" dirty="0"/>
          </a:p>
          <a:p>
            <a:r>
              <a:rPr lang="en-US" altLang="ko-KR" dirty="0"/>
              <a:t>int Alpha = 10;</a:t>
            </a:r>
          </a:p>
          <a:p>
            <a:r>
              <a:rPr lang="en-US" altLang="ko-KR" dirty="0"/>
              <a:t>Alpha = Alpha + Alpha;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(“%d”, Alpha);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5DB79-3A56-47D7-89BC-31905A2B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295" y="681037"/>
            <a:ext cx="2849380" cy="4931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C2E7F3-F4C7-4EDF-88D1-6BCDC068F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29" y="4778925"/>
            <a:ext cx="3012682" cy="6774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5C2A3F-2EA0-4C92-909C-3A994AA86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80" y="5515329"/>
            <a:ext cx="2376779" cy="9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C7B19-0845-49B9-AB0F-E38DD9C5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대입한다</a:t>
            </a:r>
            <a:r>
              <a:rPr lang="en-US" altLang="ko-KR" dirty="0"/>
              <a:t>’ </a:t>
            </a:r>
            <a:r>
              <a:rPr lang="ko-KR" altLang="en-US" dirty="0"/>
              <a:t>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54A3F-C206-45EB-8E41-159B5117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등호의 우측에서 계산된 것을 좌측으로 </a:t>
            </a:r>
            <a:r>
              <a:rPr lang="ko-KR" altLang="en-US" dirty="0" err="1"/>
              <a:t>건네준다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en-US" altLang="ko-KR" dirty="0" err="1"/>
              <a:t>Samguk</a:t>
            </a:r>
            <a:r>
              <a:rPr lang="en-US" altLang="ko-KR" dirty="0"/>
              <a:t> = 30 + 20 * 10;</a:t>
            </a:r>
          </a:p>
          <a:p>
            <a:r>
              <a:rPr lang="en-US" altLang="ko-KR" dirty="0" err="1"/>
              <a:t>Samguk</a:t>
            </a:r>
            <a:r>
              <a:rPr lang="ko-KR" altLang="en-US" dirty="0"/>
              <a:t>에는 어떤 숫자가 저장될까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Beta = 10;</a:t>
            </a:r>
          </a:p>
          <a:p>
            <a:r>
              <a:rPr lang="en-US" altLang="ko-KR" dirty="0"/>
              <a:t>Beta = Beta * Beta;</a:t>
            </a:r>
          </a:p>
          <a:p>
            <a:r>
              <a:rPr lang="en-US" altLang="ko-KR" dirty="0"/>
              <a:t>Beta</a:t>
            </a:r>
            <a:r>
              <a:rPr lang="ko-KR" altLang="en-US" dirty="0"/>
              <a:t>에는 어떤 숫자가 저장될까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A2605-F18B-4EF1-A5C2-B0271D14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6" y="2496929"/>
            <a:ext cx="5828552" cy="964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D8111C-00A8-411E-BAF0-0AB439EB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40" y="4644059"/>
            <a:ext cx="5463260" cy="13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5A0C7-F563-4314-813B-C206D05C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수많은 연산자들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657CB-B679-42ED-843D-77E1BD44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복합대입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en-US" altLang="ko-KR" dirty="0"/>
              <a:t>+= : </a:t>
            </a:r>
            <a:r>
              <a:rPr lang="ko-KR" altLang="en-US" dirty="0"/>
              <a:t>더하고 대입</a:t>
            </a:r>
            <a:endParaRPr lang="en-US" altLang="ko-KR" dirty="0"/>
          </a:p>
          <a:p>
            <a:r>
              <a:rPr lang="en-US" altLang="ko-KR" dirty="0"/>
              <a:t>-=, *=, /=, %= : </a:t>
            </a:r>
            <a:r>
              <a:rPr lang="ko-KR" altLang="en-US" dirty="0"/>
              <a:t>앞의 연산을 하고 대입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사용예시</a:t>
            </a:r>
            <a:endParaRPr lang="en-US" altLang="ko-KR" dirty="0"/>
          </a:p>
          <a:p>
            <a:r>
              <a:rPr lang="en-US" altLang="ko-KR" dirty="0"/>
              <a:t>Gamma /= 10;</a:t>
            </a:r>
          </a:p>
          <a:p>
            <a:r>
              <a:rPr lang="en-US" altLang="ko-KR" dirty="0"/>
              <a:t>Gamma = Gamma / 10;</a:t>
            </a:r>
          </a:p>
          <a:p>
            <a:r>
              <a:rPr lang="ko-KR" altLang="en-US" dirty="0"/>
              <a:t>위 두개는 같은 연산이다</a:t>
            </a:r>
            <a:r>
              <a:rPr lang="en-US" altLang="ko-KR" dirty="0"/>
              <a:t>. (Gamma</a:t>
            </a:r>
            <a:r>
              <a:rPr lang="ko-KR" altLang="en-US" dirty="0"/>
              <a:t>에 </a:t>
            </a:r>
            <a:r>
              <a:rPr lang="en-US" altLang="ko-KR" dirty="0"/>
              <a:t>Gamma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으로 나눈 몫을 대입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15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277F-B4C1-4520-AFFA-32FC4BB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수많은 연산자들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DFBFC-C072-4458-9C18-92D82F03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증가 및 감소 연산자 </a:t>
            </a:r>
            <a:r>
              <a:rPr lang="en-US" altLang="ko-KR" dirty="0"/>
              <a:t>: ++, --</a:t>
            </a:r>
          </a:p>
          <a:p>
            <a:endParaRPr lang="en-US" altLang="ko-KR" dirty="0"/>
          </a:p>
          <a:p>
            <a:r>
              <a:rPr lang="en-US" altLang="ko-KR" dirty="0"/>
              <a:t>int Comp = 10;</a:t>
            </a:r>
          </a:p>
          <a:p>
            <a:r>
              <a:rPr lang="en-US" altLang="ko-KR" dirty="0"/>
              <a:t>Comp++; // Comp</a:t>
            </a:r>
            <a:r>
              <a:rPr lang="ko-KR" altLang="en-US" dirty="0"/>
              <a:t>가 이 코드의 마지막에 </a:t>
            </a:r>
            <a:r>
              <a:rPr lang="en-US" altLang="ko-KR" dirty="0"/>
              <a:t>11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++Comp; // Comp</a:t>
            </a:r>
            <a:r>
              <a:rPr lang="ko-KR" altLang="en-US" dirty="0"/>
              <a:t>가 이 코드가 실행되기 직전에 </a:t>
            </a:r>
            <a:r>
              <a:rPr lang="en-US" altLang="ko-KR" dirty="0"/>
              <a:t>11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Comp--; // </a:t>
            </a:r>
            <a:r>
              <a:rPr lang="ko-KR" altLang="en-US" dirty="0"/>
              <a:t>여기부턴 유추해보자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--Comp;</a:t>
            </a:r>
          </a:p>
        </p:txBody>
      </p:sp>
    </p:spTree>
    <p:extLst>
      <p:ext uri="{BB962C8B-B14F-4D97-AF65-F5344CB8AC3E}">
        <p14:creationId xmlns:p14="http://schemas.microsoft.com/office/powerpoint/2010/main" val="40925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39C33-1375-4648-9BFF-C5D9421C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실행되기 마지막과 직전의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187B-E5FD-4F79-9671-1CEB811A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A = 10;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(“%d”, A++); //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(“%d”, ++A); //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</a:p>
          <a:p>
            <a:endParaRPr lang="en-US" altLang="ko-KR" dirty="0"/>
          </a:p>
          <a:p>
            <a:r>
              <a:rPr lang="en-US" altLang="ko-KR" dirty="0"/>
              <a:t>A++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가져와서 출력을 한 뒤 </a:t>
            </a:r>
            <a:r>
              <a:rPr lang="en-US" altLang="ko-KR" dirty="0"/>
              <a:t>1</a:t>
            </a:r>
            <a:r>
              <a:rPr lang="ko-KR" altLang="en-US" dirty="0"/>
              <a:t>을 추가시킨 것</a:t>
            </a:r>
            <a:endParaRPr lang="en-US" altLang="ko-KR" dirty="0"/>
          </a:p>
          <a:p>
            <a:r>
              <a:rPr lang="en-US" altLang="ko-KR" dirty="0"/>
              <a:t>++A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가져오기 전에 </a:t>
            </a:r>
            <a:r>
              <a:rPr lang="en-US" altLang="ko-KR" dirty="0"/>
              <a:t>1</a:t>
            </a:r>
            <a:r>
              <a:rPr lang="ko-KR" altLang="en-US" dirty="0"/>
              <a:t>을 추가시키고 출력을 한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201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36F94-6733-4E11-B775-531ED94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참과 거짓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8A8D9-D582-4C93-87BC-8EC9363E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정보는 모두 숫자로 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참 거짓도 숫자로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만일</a:t>
            </a:r>
            <a:r>
              <a:rPr lang="en-US" altLang="ko-KR" dirty="0"/>
              <a:t>, </a:t>
            </a:r>
            <a:r>
              <a:rPr lang="ko-KR" altLang="en-US" dirty="0"/>
              <a:t>결과값이 </a:t>
            </a:r>
            <a:r>
              <a:rPr lang="en-US" altLang="ko-KR" dirty="0"/>
              <a:t>0</a:t>
            </a:r>
            <a:r>
              <a:rPr lang="ko-KR" altLang="en-US" dirty="0"/>
              <a:t>이라면 거짓</a:t>
            </a:r>
            <a:r>
              <a:rPr lang="en-US" altLang="ko-KR" dirty="0"/>
              <a:t>, </a:t>
            </a:r>
            <a:r>
              <a:rPr lang="en-US" altLang="ko-KR" u="sng" dirty="0"/>
              <a:t>0</a:t>
            </a:r>
            <a:r>
              <a:rPr lang="ko-KR" altLang="en-US" u="sng" dirty="0"/>
              <a:t>이 아니라면 참 </a:t>
            </a:r>
            <a:r>
              <a:rPr lang="en-US" altLang="ko-KR" u="sng" dirty="0"/>
              <a:t>(1,2,444,… </a:t>
            </a:r>
            <a:r>
              <a:rPr lang="ko-KR" altLang="en-US" u="sng" dirty="0"/>
              <a:t>모두 참</a:t>
            </a:r>
            <a:r>
              <a:rPr lang="en-US" altLang="ko-KR" u="sng" dirty="0"/>
              <a:t>)</a:t>
            </a:r>
          </a:p>
          <a:p>
            <a:pPr lvl="2"/>
            <a:r>
              <a:rPr lang="ko-KR" altLang="en-US" dirty="0"/>
              <a:t>주의사항</a:t>
            </a:r>
            <a:r>
              <a:rPr lang="en-US" altLang="ko-KR" dirty="0"/>
              <a:t>: </a:t>
            </a:r>
            <a:r>
              <a:rPr lang="ko-KR" altLang="en-US" dirty="0"/>
              <a:t>다른 언어에서는 이게 아닌 경우도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9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746</Words>
  <Application>Microsoft Office PowerPoint</Application>
  <PresentationFormat>와이드스크린</PresentationFormat>
  <Paragraphs>159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C언어 과외 – 3회차</vt:lpstr>
      <vt:lpstr>어제 복습</vt:lpstr>
      <vt:lpstr>컴퓨터에게 계산을 시켜보자!</vt:lpstr>
      <vt:lpstr>연산자는 무엇이 있을까?</vt:lpstr>
      <vt:lpstr>‘대입한다’ 의 의미</vt:lpstr>
      <vt:lpstr>그 외 수많은 연산자들</vt:lpstr>
      <vt:lpstr>그 외 수많은 연산자들 2</vt:lpstr>
      <vt:lpstr>실행되기 마지막과 직전의 차이</vt:lpstr>
      <vt:lpstr>참과 거짓</vt:lpstr>
      <vt:lpstr>관계연산자와 논리연산자</vt:lpstr>
      <vt:lpstr>조건문과 반복문 (매우매우매우중요)</vt:lpstr>
      <vt:lpstr>조건문</vt:lpstr>
      <vt:lpstr>조건문 2</vt:lpstr>
      <vt:lpstr>PowerPoint 프레젠테이션</vt:lpstr>
      <vt:lpstr>반복문</vt:lpstr>
      <vt:lpstr>잠시 주의할점</vt:lpstr>
      <vt:lpstr>반복문 2</vt:lpstr>
      <vt:lpstr>설날동안 생각해 볼 과제</vt:lpstr>
      <vt:lpstr>수업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과외 – 2회차</dc:title>
  <dc:creator>asdfgh9090@naver.com</dc:creator>
  <cp:lastModifiedBy>asdfgh9090@naver.com</cp:lastModifiedBy>
  <cp:revision>27</cp:revision>
  <dcterms:created xsi:type="dcterms:W3CDTF">2019-01-23T16:05:13Z</dcterms:created>
  <dcterms:modified xsi:type="dcterms:W3CDTF">2019-02-02T05:07:26Z</dcterms:modified>
</cp:coreProperties>
</file>