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3" r:id="rId4"/>
    <p:sldId id="294" r:id="rId5"/>
    <p:sldId id="295" r:id="rId6"/>
    <p:sldId id="296" r:id="rId7"/>
    <p:sldId id="297" r:id="rId8"/>
    <p:sldId id="298" r:id="rId9"/>
    <p:sldId id="300" r:id="rId10"/>
    <p:sldId id="301" r:id="rId11"/>
    <p:sldId id="299" r:id="rId12"/>
    <p:sldId id="29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5FF9-1763-42CE-B543-027C2EE5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747C9-F824-47B1-AC78-D2F4E204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ECF0C-2255-490D-9471-83F17DBB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283B7-B3DC-4E92-9952-F8E9F2CC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E257-1644-4DF3-AA99-DE1B639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DFCB-2AC1-44E5-8450-D49F02C8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79CFE-CF5E-4DA3-99BE-C8B70D8B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B56E-09AF-4B98-96FA-3F86E8FE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EB564-8165-40E8-BCDC-3DC92CC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E2684-EAFD-452C-AF3F-E81F186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2758D8-C314-475D-921A-C92AD808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1F836-779A-445F-A5A1-44E92AB6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2126-703F-4F50-AEBF-CA0E6BB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1DB2C-2ADC-46F3-B10A-DB9A00F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995A0-1C35-4809-8A08-87998808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EDC2-2D93-448F-8F4F-FAE7BC42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7BEC4-6F8B-4F84-BEB5-A615E49B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4075A-6031-402B-8354-9120F84F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89571-9AB1-43B9-BD5E-07A304A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3F11C-6B9E-4BC2-8B48-A8F5AAD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13C8-3E69-420E-B880-E863AB2F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5427C-0B09-41A2-B053-7327F3AC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1C14-5DAD-4BE7-9D74-F03FF1F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34A97-8B09-4775-8BAA-89712FF7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7D475-F9CF-48B4-A7E9-29E9B29E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66240-C6E4-4A2D-B4CB-9D7D952C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3149B-0B32-4F6F-AF49-898DF8A2B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56C1A-9BD0-488E-ACD7-7C86DEBE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8CD6F-8250-4A71-9B8C-2A19F78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B5D58-12E3-47EF-9A2D-E8CF7A4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B0FDE-145C-4411-AA5A-E3CA1EC9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0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83A8-ECFE-4373-A8C1-7CCB0A25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8B71C-2EF8-4520-BA24-58E68839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9D21D-E57F-440E-A310-AEDC49FA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C031BC-F2EE-4172-A36A-742DEB1C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5B262-0284-4DE8-85FA-CA50D4732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E24EC-FA0C-4837-8B38-8229AD1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E0FE6-4B50-400B-8EEB-92D01F4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E01A1-882E-412D-8D90-6880B83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D3-8AD1-46DE-8131-B1317A6C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A5C2A-440D-4B84-9804-67A2470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4BEE4-5FB5-47F3-882E-C23EA92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E5DC-80E8-4D8E-B75F-DA304F5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EDFF0-79FE-4E49-B196-ED9F41BE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850DB-1793-4A57-B936-89F393A0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B4380-ED71-426F-9FE5-0CC58A30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AB8C-624E-46E3-A78C-C0E66957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2CF80-0107-4293-8504-E4A65AE2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BC64F-07E7-4678-BDBA-30E196E7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277B9-1C25-4F70-B8A6-6AE8064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684BC-FAF7-405F-87D4-9F026E28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50D36-A0BC-4A80-988E-AAE0FD0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A6FC-8624-4470-AB98-54609AAD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E8309-C1AA-4D99-A13C-9FBBD34F8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64D7A-F179-4E8F-A39B-FF6893B6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7A33-5B77-4066-A1CE-D1963FF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A344-F85C-4074-9B17-346C167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C328B-CDCE-4283-83C9-C57BCB3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7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EDC51-D1AA-49BA-BF4F-33B16B9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05642-5E37-443E-82A2-0399B083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B81EA-7C3E-4E7F-B376-C23B7552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F4A3-ECFF-428E-B4C3-4AB8A374512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6726-4109-403F-BD16-1108C9E7A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8044-F019-4DAC-B1EE-C0B855E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51A40-D39C-4E58-96DA-211CBD91C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과외 </a:t>
            </a:r>
            <a:r>
              <a:rPr lang="en-US" altLang="ko-KR" dirty="0"/>
              <a:t>– 6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BB738-8E31-4E5A-9AFF-2706DDCD2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배열과 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9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ADCCC-33B4-47D6-81E1-510EF297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해석해봅시다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77823-106C-4BC5-8C39-0953BA58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584" y="161717"/>
            <a:ext cx="7366416" cy="65388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inputs[5];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5;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scanf</a:t>
            </a:r>
            <a:r>
              <a:rPr lang="en-US" altLang="ko-KR" dirty="0"/>
              <a:t>("%d", &amp;inputs[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for (int </a:t>
            </a:r>
            <a:r>
              <a:rPr lang="en-US" altLang="ko-KR" dirty="0" err="1"/>
              <a:t>i</a:t>
            </a:r>
            <a:r>
              <a:rPr lang="en-US" altLang="ko-KR" dirty="0"/>
              <a:t> = 4; </a:t>
            </a:r>
            <a:r>
              <a:rPr lang="en-US" altLang="ko-KR" dirty="0" err="1"/>
              <a:t>i</a:t>
            </a:r>
            <a:r>
              <a:rPr lang="en-US" altLang="ko-KR" dirty="0"/>
              <a:t> &gt;= 0; </a:t>
            </a:r>
            <a:r>
              <a:rPr lang="en-US" altLang="ko-KR" dirty="0" err="1"/>
              <a:t>i</a:t>
            </a:r>
            <a:r>
              <a:rPr lang="en-US" altLang="ko-KR" dirty="0"/>
              <a:t>--)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("%d", inputs[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7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59F42-CDA9-4E33-A052-5ADD0B6D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 코드들은 무슨 코드일까요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BA1DD-16E4-49E1-9A85-A0B8A4A9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숫자를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ko-KR" altLang="en-US" dirty="0" err="1"/>
              <a:t>입력받고</a:t>
            </a:r>
            <a:r>
              <a:rPr lang="en-US" altLang="ko-KR" dirty="0"/>
              <a:t>, </a:t>
            </a:r>
            <a:r>
              <a:rPr lang="ko-KR" altLang="en-US" dirty="0"/>
              <a:t>그걸 입력한 순서대로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숫자를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ko-KR" altLang="en-US" dirty="0" err="1"/>
              <a:t>입력받고</a:t>
            </a:r>
            <a:r>
              <a:rPr lang="en-US" altLang="ko-KR" dirty="0"/>
              <a:t>, </a:t>
            </a:r>
            <a:r>
              <a:rPr lang="ko-KR" altLang="en-US" dirty="0"/>
              <a:t>그걸 반대순서로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문자를 </a:t>
            </a:r>
            <a:r>
              <a:rPr lang="en-US" altLang="ko-KR" dirty="0"/>
              <a:t>2</a:t>
            </a:r>
            <a:r>
              <a:rPr lang="ko-KR" altLang="en-US" dirty="0"/>
              <a:t>개 입력하고</a:t>
            </a:r>
            <a:r>
              <a:rPr lang="en-US" altLang="ko-KR" dirty="0"/>
              <a:t>, </a:t>
            </a:r>
            <a:r>
              <a:rPr lang="ko-KR" altLang="en-US" dirty="0"/>
              <a:t>그 사이에 다른 문자를 </a:t>
            </a:r>
            <a:r>
              <a:rPr lang="ko-KR" altLang="en-US" dirty="0" err="1"/>
              <a:t>끼워넣기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921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8B80F0-9F4D-42F3-8E4D-B2B1815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FFCBE-9919-42D3-ADEE-5AB925481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93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6ECA8-7244-43A4-BC0B-576CAB8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어제 복습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4188E8-90AD-48A5-9EE7-9F9BAA86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/>
              <a:t>함수</a:t>
            </a:r>
            <a:endParaRPr lang="en-US" altLang="ko-KR" sz="8000" dirty="0"/>
          </a:p>
          <a:p>
            <a:r>
              <a:rPr lang="ko-KR" altLang="en-US" sz="1800" dirty="0"/>
              <a:t>출력타입 함수이름</a:t>
            </a:r>
            <a:r>
              <a:rPr lang="en-US" altLang="ko-KR" sz="1800" dirty="0"/>
              <a:t>(</a:t>
            </a:r>
            <a:r>
              <a:rPr lang="ko-KR" altLang="en-US" sz="1800" dirty="0"/>
              <a:t>함수입력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return</a:t>
            </a:r>
            <a:r>
              <a:rPr lang="ko-KR" altLang="en-US" sz="1800" dirty="0"/>
              <a:t> 함수출력</a:t>
            </a:r>
            <a:r>
              <a:rPr lang="en-US" altLang="ko-KR" sz="1800" dirty="0"/>
              <a:t>;</a:t>
            </a:r>
            <a:r>
              <a:rPr lang="en-US" altLang="ko-KR" sz="1400" dirty="0"/>
              <a:t>	</a:t>
            </a:r>
          </a:p>
          <a:p>
            <a:r>
              <a:rPr lang="en-US" altLang="ko-KR" sz="1800" dirty="0"/>
              <a:t>}</a:t>
            </a:r>
          </a:p>
          <a:p>
            <a:endParaRPr lang="en-US" altLang="ko-KR" sz="1800" dirty="0"/>
          </a:p>
          <a:p>
            <a:r>
              <a:rPr lang="ko-KR" altLang="en-US" sz="2400" dirty="0"/>
              <a:t>정말 중요한 개념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87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20AB-ACB1-4754-8DCB-CB639409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우리는 </a:t>
            </a:r>
            <a:r>
              <a:rPr lang="ko-KR" altLang="en-US" dirty="0" err="1"/>
              <a:t>하나씩밖에</a:t>
            </a:r>
            <a:r>
              <a:rPr lang="ko-KR" altLang="en-US" dirty="0"/>
              <a:t> 못하지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74CDA-46CE-4D0F-B9E2-9DF554F0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만일 숫자를 여러 개 저장하고 싶으면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int a;</a:t>
            </a:r>
          </a:p>
          <a:p>
            <a:r>
              <a:rPr lang="en-US" altLang="ko-KR" dirty="0"/>
              <a:t>int b;</a:t>
            </a:r>
          </a:p>
          <a:p>
            <a:r>
              <a:rPr lang="en-US" altLang="ko-KR" dirty="0"/>
              <a:t>int c;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d,e,f,g</a:t>
            </a:r>
            <a:r>
              <a:rPr lang="en-US" altLang="ko-KR" dirty="0"/>
              <a:t>,…;</a:t>
            </a:r>
          </a:p>
          <a:p>
            <a:endParaRPr lang="en-US" altLang="ko-KR" dirty="0"/>
          </a:p>
          <a:p>
            <a:r>
              <a:rPr lang="ko-KR" altLang="en-US" dirty="0"/>
              <a:t>이렇게 하기는 너무 많다</a:t>
            </a:r>
          </a:p>
        </p:txBody>
      </p:sp>
    </p:spTree>
    <p:extLst>
      <p:ext uri="{BB962C8B-B14F-4D97-AF65-F5344CB8AC3E}">
        <p14:creationId xmlns:p14="http://schemas.microsoft.com/office/powerpoint/2010/main" val="363367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D7D3D-C9BC-40E6-8385-211314A0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나오는 것이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AF970-08EC-4C65-997E-E75CECA2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numbers[10];</a:t>
            </a:r>
          </a:p>
          <a:p>
            <a:endParaRPr lang="en-US" altLang="ko-KR" dirty="0"/>
          </a:p>
          <a:p>
            <a:r>
              <a:rPr lang="ko-KR" altLang="en-US" dirty="0"/>
              <a:t>위 생성으로</a:t>
            </a:r>
            <a:r>
              <a:rPr lang="en-US" altLang="ko-KR" dirty="0"/>
              <a:t>, int</a:t>
            </a:r>
            <a:r>
              <a:rPr lang="ko-KR" altLang="en-US" dirty="0"/>
              <a:t>타입이 </a:t>
            </a:r>
            <a:r>
              <a:rPr lang="en-US" altLang="ko-KR" dirty="0"/>
              <a:t>10</a:t>
            </a:r>
            <a:r>
              <a:rPr lang="ko-KR" altLang="en-US" dirty="0"/>
              <a:t>개가 동시에 생성됨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0, 1, 2, 3, …, 9 </a:t>
            </a:r>
            <a:r>
              <a:rPr lang="ko-KR" altLang="en-US" dirty="0"/>
              <a:t>번까지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</a:t>
            </a:r>
            <a:r>
              <a:rPr lang="en-US" altLang="ko-KR" dirty="0"/>
              <a:t>: numbers[7], numbers[3], …</a:t>
            </a:r>
            <a:r>
              <a:rPr lang="ko-KR" altLang="en-US" dirty="0"/>
              <a:t>으로 하나하나의 </a:t>
            </a:r>
            <a:r>
              <a:rPr lang="en-US" altLang="ko-KR" dirty="0"/>
              <a:t>int</a:t>
            </a:r>
            <a:r>
              <a:rPr lang="ko-KR" altLang="en-US" dirty="0"/>
              <a:t>에 접근할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55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41954-5C66-49CF-94ED-A17FFC9C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유용하게 </a:t>
            </a:r>
            <a:r>
              <a:rPr lang="ko-KR" altLang="en-US" dirty="0" err="1"/>
              <a:t>쓰고싶다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FDEC7-AA1D-45E5-A937-69D1F074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사용예시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인벤토리 </a:t>
            </a:r>
            <a:r>
              <a:rPr lang="en-US" altLang="ko-KR" dirty="0"/>
              <a:t>– 4</a:t>
            </a:r>
            <a:r>
              <a:rPr lang="ko-KR" altLang="en-US" dirty="0"/>
              <a:t>개면 </a:t>
            </a:r>
            <a:r>
              <a:rPr lang="en-US" altLang="ko-KR" dirty="0"/>
              <a:t>Item inventory[4]; </a:t>
            </a:r>
            <a:r>
              <a:rPr lang="ko-KR" altLang="en-US" dirty="0"/>
              <a:t>로 만들 수 있음</a:t>
            </a:r>
            <a:endParaRPr lang="en-US" altLang="ko-KR" dirty="0"/>
          </a:p>
          <a:p>
            <a:r>
              <a:rPr lang="ko-KR" altLang="en-US" dirty="0"/>
              <a:t>출석부 </a:t>
            </a:r>
            <a:r>
              <a:rPr lang="en-US" altLang="ko-KR" dirty="0"/>
              <a:t>– </a:t>
            </a:r>
            <a:r>
              <a:rPr lang="ko-KR" altLang="en-US" dirty="0"/>
              <a:t>사람 인원수만큼 배열을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endParaRPr lang="en-US" altLang="ko-KR" dirty="0"/>
          </a:p>
          <a:p>
            <a:r>
              <a:rPr lang="ko-KR" altLang="en-US" dirty="0"/>
              <a:t>맛집 리스트 </a:t>
            </a:r>
            <a:r>
              <a:rPr lang="en-US" altLang="ko-KR" dirty="0"/>
              <a:t>– </a:t>
            </a:r>
            <a:r>
              <a:rPr lang="ko-KR" altLang="en-US" dirty="0"/>
              <a:t>맛집 하나하나를 변수로 하기는 귀찮다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레벨에 들어갈 적 수 </a:t>
            </a:r>
            <a:r>
              <a:rPr lang="en-US" altLang="ko-KR" dirty="0"/>
              <a:t>– </a:t>
            </a:r>
            <a:r>
              <a:rPr lang="ko-KR" altLang="en-US" dirty="0"/>
              <a:t>단계별 적 수를 배열로 저장한다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96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7DB3-4455-4038-891D-BDF7BD28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FC39-701D-460E-9520-90310C1B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타입 </a:t>
            </a:r>
            <a:r>
              <a:rPr lang="ko-KR" altLang="en-US" dirty="0" err="1"/>
              <a:t>배열명</a:t>
            </a:r>
            <a:r>
              <a:rPr lang="en-US" altLang="ko-KR" dirty="0"/>
              <a:t>[</a:t>
            </a:r>
            <a:r>
              <a:rPr lang="ko-KR" altLang="en-US" dirty="0"/>
              <a:t>배열크기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배열도 하나의 타입임을 반드시 고려하자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배열 사이즈가 넘어가는 곳에 접근하면 오류가 난다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int numbers[10] = {0,1,2,3,4,5,6,7,8,9}; // </a:t>
            </a:r>
            <a:r>
              <a:rPr lang="ko-KR" altLang="en-US" dirty="0"/>
              <a:t>이 줄에서 배열 선언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765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34A64-3471-462C-BB67-404BD3D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8F672-CF72-4CEA-AFDF-F386DC24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b="1" dirty="0"/>
              <a:t>#include &lt;</a:t>
            </a:r>
            <a:r>
              <a:rPr lang="en-US" altLang="ko-KR" sz="1800" b="1" dirty="0" err="1"/>
              <a:t>stdio.h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int main()</a:t>
            </a:r>
          </a:p>
          <a:p>
            <a:pPr marL="0" indent="0">
              <a:buNone/>
            </a:pPr>
            <a:r>
              <a:rPr lang="en-US" altLang="ko-KR" sz="1800" b="1" dirty="0"/>
              <a:t>{</a:t>
            </a:r>
          </a:p>
          <a:p>
            <a:pPr marL="0" indent="0">
              <a:buNone/>
            </a:pPr>
            <a:r>
              <a:rPr lang="en-US" altLang="ko-KR" sz="1800" b="1" dirty="0"/>
              <a:t>	int numbers[10] = { 0,1,2,3,4,5,6,7,8,9 }; // </a:t>
            </a:r>
            <a:r>
              <a:rPr lang="ko-KR" altLang="en-US" sz="1800" b="1" dirty="0"/>
              <a:t>이 줄에서 배열을 선언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	</a:t>
            </a:r>
          </a:p>
          <a:p>
            <a:pPr marL="0" indent="0">
              <a:buNone/>
            </a:pPr>
            <a:r>
              <a:rPr lang="en-US" altLang="ko-KR" sz="1800" b="1" dirty="0"/>
              <a:t>	for (int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 = 0 ;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 &lt; 10;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++) // </a:t>
            </a:r>
            <a:r>
              <a:rPr lang="ko-KR" altLang="en-US" sz="1800" b="1" dirty="0"/>
              <a:t>배웠던 </a:t>
            </a:r>
            <a:r>
              <a:rPr lang="ko-KR" altLang="en-US" sz="1800" b="1" dirty="0" err="1"/>
              <a:t>반복문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	{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printf</a:t>
            </a:r>
            <a:r>
              <a:rPr lang="en-US" altLang="ko-KR" sz="1800" b="1" dirty="0"/>
              <a:t>("%d\n", numbers[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]); // </a:t>
            </a:r>
            <a:r>
              <a:rPr lang="ko-KR" altLang="en-US" sz="1800" b="1" dirty="0"/>
              <a:t>배열의 각 요소를 순서대로 출력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	} // </a:t>
            </a:r>
            <a:r>
              <a:rPr lang="en-US" altLang="ko-KR" sz="1800" b="1" dirty="0" err="1"/>
              <a:t>i</a:t>
            </a:r>
            <a:r>
              <a:rPr lang="ko-KR" altLang="en-US" sz="1800" b="1" dirty="0"/>
              <a:t>는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부터 </a:t>
            </a:r>
            <a:r>
              <a:rPr lang="en-US" altLang="ko-KR" sz="1800" b="1" dirty="0"/>
              <a:t>9</a:t>
            </a:r>
            <a:r>
              <a:rPr lang="ko-KR" altLang="en-US" sz="1800" b="1" dirty="0"/>
              <a:t>까지 바뀌면서 </a:t>
            </a:r>
            <a:r>
              <a:rPr lang="en-US" altLang="ko-KR" sz="1800" b="1" dirty="0"/>
              <a:t>numbers</a:t>
            </a:r>
            <a:r>
              <a:rPr lang="ko-KR" altLang="en-US" sz="1800" b="1" dirty="0"/>
              <a:t>에 접근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	</a:t>
            </a:r>
          </a:p>
          <a:p>
            <a:pPr marL="0" indent="0">
              <a:buNone/>
            </a:pPr>
            <a:r>
              <a:rPr lang="en-US" altLang="ko-KR" sz="1800" b="1" dirty="0"/>
              <a:t>	return 0;</a:t>
            </a:r>
          </a:p>
          <a:p>
            <a:pPr marL="0" indent="0">
              <a:buNone/>
            </a:pPr>
            <a:r>
              <a:rPr lang="en-US" altLang="ko-KR" sz="1800" b="1" dirty="0"/>
              <a:t>}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9511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4FD28-DEDB-4BDB-9057-0A6249B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중요한 사용방법 </a:t>
            </a:r>
            <a:r>
              <a:rPr lang="en-US" altLang="ko-KR" dirty="0"/>
              <a:t>-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FC582-C1A3-4367-A328-3C2DB13D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문자열이란</a:t>
            </a:r>
            <a:r>
              <a:rPr lang="en-US" altLang="ko-KR" dirty="0"/>
              <a:t>? </a:t>
            </a:r>
            <a:r>
              <a:rPr lang="ko-KR" altLang="en-US" dirty="0"/>
              <a:t>문자를 모은 배열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 한 개</a:t>
            </a:r>
            <a:r>
              <a:rPr lang="en-US" altLang="ko-KR" dirty="0"/>
              <a:t>: char (</a:t>
            </a:r>
            <a:r>
              <a:rPr lang="ko-KR" altLang="en-US" dirty="0"/>
              <a:t>캐릭터</a:t>
            </a:r>
            <a:r>
              <a:rPr lang="en-US" altLang="ko-KR" dirty="0"/>
              <a:t>)</a:t>
            </a:r>
            <a:r>
              <a:rPr lang="ko-KR" altLang="en-US" dirty="0"/>
              <a:t>타입</a:t>
            </a:r>
            <a:endParaRPr lang="en-US" altLang="ko-KR" dirty="0"/>
          </a:p>
          <a:p>
            <a:r>
              <a:rPr lang="ko-KR" altLang="en-US" dirty="0"/>
              <a:t>문자 열</a:t>
            </a:r>
            <a:r>
              <a:rPr lang="en-US" altLang="ko-KR" dirty="0"/>
              <a:t>: char[] </a:t>
            </a:r>
            <a:r>
              <a:rPr lang="ko-KR" altLang="en-US" dirty="0"/>
              <a:t>타입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 예시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char word = ‘A’; // </a:t>
            </a:r>
            <a:r>
              <a:rPr lang="ko-KR" altLang="en-US" dirty="0"/>
              <a:t>한 개만 </a:t>
            </a:r>
            <a:r>
              <a:rPr lang="ko-KR" altLang="en-US" dirty="0" err="1"/>
              <a:t>넣을때는</a:t>
            </a:r>
            <a:r>
              <a:rPr lang="ko-KR" altLang="en-US" dirty="0"/>
              <a:t> 작은따옴표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name[12] = “</a:t>
            </a:r>
            <a:r>
              <a:rPr lang="en-US" altLang="ko-KR" dirty="0" err="1"/>
              <a:t>gildong</a:t>
            </a:r>
            <a:r>
              <a:rPr lang="en-US" altLang="ko-KR" dirty="0"/>
              <a:t> </a:t>
            </a:r>
            <a:r>
              <a:rPr lang="en-US" altLang="ko-KR" dirty="0" err="1"/>
              <a:t>hong</a:t>
            </a:r>
            <a:r>
              <a:rPr lang="en-US" altLang="ko-KR" dirty="0"/>
              <a:t>”; // </a:t>
            </a:r>
            <a:r>
              <a:rPr lang="ko-KR" altLang="en-US" dirty="0"/>
              <a:t>여러 개 </a:t>
            </a:r>
            <a:r>
              <a:rPr lang="ko-KR" altLang="en-US" dirty="0" err="1"/>
              <a:t>넣을때는</a:t>
            </a:r>
            <a:r>
              <a:rPr lang="ko-KR" altLang="en-US" dirty="0"/>
              <a:t> 큰따옴표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891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2C5D1-FA44-4418-B3C6-BF9642DF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해석해봅시다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960F6-8A3B-4745-A810-0A6BFC98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char words[2];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("%c %c", &amp;words[0], &amp;words[1]);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("%c %s %c", words[0], "and", words[1]);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313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C언어 과외 – 6회차</vt:lpstr>
      <vt:lpstr>어제 복습</vt:lpstr>
      <vt:lpstr>왜 우리는 하나씩밖에 못하지?</vt:lpstr>
      <vt:lpstr>그래서 나오는 것이 배열</vt:lpstr>
      <vt:lpstr>배열을 유용하게 쓰고싶다…</vt:lpstr>
      <vt:lpstr>배열의 사용 방법</vt:lpstr>
      <vt:lpstr>사용 예시 2</vt:lpstr>
      <vt:lpstr>중요한 사용방법 - 문자열</vt:lpstr>
      <vt:lpstr>해석해봅시다.</vt:lpstr>
      <vt:lpstr>해석해봅시다 2</vt:lpstr>
      <vt:lpstr>위 코드들은 무슨 코드일까요?</vt:lpstr>
      <vt:lpstr>수업 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과외 – 2회차</dc:title>
  <dc:creator>asdfgh9090@naver.com</dc:creator>
  <cp:lastModifiedBy>asdfgh9090@naver.com</cp:lastModifiedBy>
  <cp:revision>50</cp:revision>
  <dcterms:created xsi:type="dcterms:W3CDTF">2019-01-23T16:05:13Z</dcterms:created>
  <dcterms:modified xsi:type="dcterms:W3CDTF">2019-02-13T06:33:09Z</dcterms:modified>
</cp:coreProperties>
</file>